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9"/>
  </p:notesMasterIdLst>
  <p:sldIdLst>
    <p:sldId id="256" r:id="rId2"/>
    <p:sldId id="310" r:id="rId3"/>
    <p:sldId id="312" r:id="rId4"/>
    <p:sldId id="311" r:id="rId5"/>
    <p:sldId id="313" r:id="rId6"/>
    <p:sldId id="314" r:id="rId7"/>
    <p:sldId id="315" r:id="rId8"/>
    <p:sldId id="316" r:id="rId9"/>
    <p:sldId id="257" r:id="rId10"/>
    <p:sldId id="258" r:id="rId11"/>
    <p:sldId id="259" r:id="rId12"/>
    <p:sldId id="260" r:id="rId13"/>
    <p:sldId id="261" r:id="rId14"/>
    <p:sldId id="282" r:id="rId15"/>
    <p:sldId id="268" r:id="rId16"/>
    <p:sldId id="278" r:id="rId17"/>
    <p:sldId id="280" r:id="rId18"/>
  </p:sldIdLst>
  <p:sldSz cx="9144000" cy="5143500" type="screen16x9"/>
  <p:notesSz cx="6858000" cy="9144000"/>
  <p:embeddedFontLst>
    <p:embeddedFont>
      <p:font typeface="Darker Grotesque" panose="020B0600000101010101" charset="-127"/>
      <p:regular r:id="rId20"/>
      <p:bold r:id="rId21"/>
    </p:embeddedFont>
    <p:embeddedFont>
      <p:font typeface="Krub" panose="020B0600000101010101" charset="-127"/>
      <p:regular r:id="rId22"/>
      <p:bold r:id="rId23"/>
      <p:italic r:id="rId24"/>
      <p:boldItalic r:id="rId25"/>
    </p:embeddedFont>
    <p:embeddedFont>
      <p:font typeface="ABeeZee" panose="020B0600000101010101" charset="0"/>
      <p:regular r:id="rId26"/>
      <p:italic r:id="rId27"/>
    </p:embeddedFont>
    <p:embeddedFont>
      <p:font typeface="Amatic SC" panose="020B0600000101010101" charset="-79"/>
      <p:regular r:id="rId28"/>
      <p:bold r:id="rId29"/>
    </p:embeddedFont>
    <p:embeddedFont>
      <p:font typeface="Bebas Neue" panose="020B0600000101010101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30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9" name="Google Shape;17689;g1186c9f3cd5_6_3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90" name="Google Shape;17690;g1186c9f3cd5_6_3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8" name="Google Shape;17748;gd362d286f3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9" name="Google Shape;17749;gd362d286f3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9" name="Google Shape;17769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70" name="Google Shape;17770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3" name="Google Shape;17783;gd362d286f3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4" name="Google Shape;17784;gd362d286f3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9" name="Google Shape;17969;g1d7c9ff15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0" name="Google Shape;17970;g1d7c9ff15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7" name="Google Shape;18287;gecc7082a3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88" name="Google Shape;18288;gecc7082a3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9" name="Google Shape;18309;gd362d286f3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0" name="Google Shape;18310;gd362d286f3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9" name="Google Shape;17969;g1d7c9ff15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0" name="Google Shape;17970;g1d7c9ff15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8063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0371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1304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9515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4204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652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3" name="Google Shape;17723;g1c7e952566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24" name="Google Shape;17724;g1c7e952566c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2" name="Google Shape;17732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33" name="Google Shape;17733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011487" y="2975706"/>
            <a:ext cx="3140100" cy="10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10000" b="1"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14650" y="4191475"/>
            <a:ext cx="4914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BeeZee"/>
                <a:ea typeface="ABeeZee"/>
                <a:cs typeface="ABeeZee"/>
                <a:sym typeface="ABeeZ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275552" y="-818819"/>
            <a:ext cx="4389242" cy="5855472"/>
            <a:chOff x="-1314139" y="-578206"/>
            <a:chExt cx="4244094" cy="5657461"/>
          </a:xfrm>
        </p:grpSpPr>
        <p:grpSp>
          <p:nvGrpSpPr>
            <p:cNvPr id="12" name="Google Shape;12;p2"/>
            <p:cNvGrpSpPr/>
            <p:nvPr/>
          </p:nvGrpSpPr>
          <p:grpSpPr>
            <a:xfrm flipH="1">
              <a:off x="1482551" y="-578206"/>
              <a:ext cx="1447403" cy="1441037"/>
              <a:chOff x="812200" y="869075"/>
              <a:chExt cx="1011675" cy="1007225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14" name="Google Shape;14;p2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5" name="Google Shape;15;p2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16" name="Google Shape;16;p2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" name="Google Shape;17;p2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" name="Google Shape;18;p2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" name="Google Shape;19;p2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" name="Google Shape;20;p2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" name="Google Shape;21;p2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" name="Google Shape;22;p2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" name="Google Shape;23;p2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" name="Google Shape;24;p2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" name="Google Shape;25;p2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" name="Google Shape;26;p2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" name="Google Shape;27;p2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" name="Google Shape;28;p2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" name="Google Shape;29;p2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30" name="Google Shape;30;p2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8" name="Google Shape;58;p2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" name="Google Shape;73;p2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74" name="Google Shape;74;p2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0" name="Google Shape;90;p2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" name="Google Shape;98;p2"/>
            <p:cNvGrpSpPr/>
            <p:nvPr/>
          </p:nvGrpSpPr>
          <p:grpSpPr>
            <a:xfrm flipH="1">
              <a:off x="1328823" y="-554449"/>
              <a:ext cx="298015" cy="526533"/>
              <a:chOff x="1723025" y="599938"/>
              <a:chExt cx="208300" cy="368025"/>
            </a:xfrm>
          </p:grpSpPr>
          <p:sp>
            <p:nvSpPr>
              <p:cNvPr id="99" name="Google Shape;99;p2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" name="Google Shape;111;p2"/>
            <p:cNvGrpSpPr/>
            <p:nvPr/>
          </p:nvGrpSpPr>
          <p:grpSpPr>
            <a:xfrm flipH="1">
              <a:off x="993906" y="3606984"/>
              <a:ext cx="489470" cy="849353"/>
              <a:chOff x="1844575" y="3521738"/>
              <a:chExt cx="348725" cy="605125"/>
            </a:xfrm>
          </p:grpSpPr>
          <p:sp>
            <p:nvSpPr>
              <p:cNvPr id="112" name="Google Shape;112;p2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2"/>
            <p:cNvGrpSpPr/>
            <p:nvPr/>
          </p:nvGrpSpPr>
          <p:grpSpPr>
            <a:xfrm flipH="1">
              <a:off x="834036" y="3853105"/>
              <a:ext cx="108884" cy="95690"/>
              <a:chOff x="2229625" y="3697088"/>
              <a:chExt cx="77575" cy="68175"/>
            </a:xfrm>
          </p:grpSpPr>
          <p:sp>
            <p:nvSpPr>
              <p:cNvPr id="122" name="Google Shape;122;p2"/>
              <p:cNvSpPr/>
              <p:nvPr/>
            </p:nvSpPr>
            <p:spPr>
              <a:xfrm>
                <a:off x="2229625" y="3697088"/>
                <a:ext cx="775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727" extrusionOk="0">
                    <a:moveTo>
                      <a:pt x="1553" y="0"/>
                    </a:moveTo>
                    <a:cubicBezTo>
                      <a:pt x="1028" y="0"/>
                      <a:pt x="527" y="305"/>
                      <a:pt x="303" y="816"/>
                    </a:cubicBezTo>
                    <a:cubicBezTo>
                      <a:pt x="1" y="1506"/>
                      <a:pt x="316" y="2311"/>
                      <a:pt x="1006" y="2612"/>
                    </a:cubicBezTo>
                    <a:cubicBezTo>
                      <a:pt x="1185" y="2690"/>
                      <a:pt x="1370" y="2727"/>
                      <a:pt x="1553" y="2727"/>
                    </a:cubicBezTo>
                    <a:cubicBezTo>
                      <a:pt x="2078" y="2727"/>
                      <a:pt x="2577" y="2422"/>
                      <a:pt x="2800" y="1911"/>
                    </a:cubicBezTo>
                    <a:cubicBezTo>
                      <a:pt x="3102" y="1220"/>
                      <a:pt x="2788" y="417"/>
                      <a:pt x="2098" y="115"/>
                    </a:cubicBezTo>
                    <a:cubicBezTo>
                      <a:pt x="1921" y="37"/>
                      <a:pt x="1735" y="0"/>
                      <a:pt x="1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2229625" y="3697663"/>
                <a:ext cx="706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04" extrusionOk="0">
                    <a:moveTo>
                      <a:pt x="1306" y="1"/>
                    </a:moveTo>
                    <a:lnTo>
                      <a:pt x="1306" y="1"/>
                    </a:lnTo>
                    <a:cubicBezTo>
                      <a:pt x="876" y="79"/>
                      <a:pt x="491" y="363"/>
                      <a:pt x="303" y="793"/>
                    </a:cubicBezTo>
                    <a:cubicBezTo>
                      <a:pt x="1" y="1483"/>
                      <a:pt x="316" y="2288"/>
                      <a:pt x="1006" y="2589"/>
                    </a:cubicBezTo>
                    <a:cubicBezTo>
                      <a:pt x="1185" y="2667"/>
                      <a:pt x="1370" y="2704"/>
                      <a:pt x="1553" y="2704"/>
                    </a:cubicBezTo>
                    <a:cubicBezTo>
                      <a:pt x="2078" y="2704"/>
                      <a:pt x="2577" y="2399"/>
                      <a:pt x="2800" y="1888"/>
                    </a:cubicBezTo>
                    <a:cubicBezTo>
                      <a:pt x="2811" y="1866"/>
                      <a:pt x="2817" y="1844"/>
                      <a:pt x="2825" y="1821"/>
                    </a:cubicBezTo>
                    <a:lnTo>
                      <a:pt x="2825" y="1821"/>
                    </a:lnTo>
                    <a:cubicBezTo>
                      <a:pt x="2623" y="1965"/>
                      <a:pt x="2380" y="2045"/>
                      <a:pt x="2130" y="2045"/>
                    </a:cubicBezTo>
                    <a:cubicBezTo>
                      <a:pt x="1973" y="2045"/>
                      <a:pt x="1813" y="2013"/>
                      <a:pt x="1660" y="1946"/>
                    </a:cubicBezTo>
                    <a:cubicBezTo>
                      <a:pt x="1057" y="1682"/>
                      <a:pt x="781" y="980"/>
                      <a:pt x="1046" y="375"/>
                    </a:cubicBezTo>
                    <a:cubicBezTo>
                      <a:pt x="1108" y="231"/>
                      <a:pt x="1199" y="104"/>
                      <a:pt x="130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2272900" y="3713488"/>
                <a:ext cx="255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899" extrusionOk="0">
                    <a:moveTo>
                      <a:pt x="512" y="1"/>
                    </a:moveTo>
                    <a:cubicBezTo>
                      <a:pt x="339" y="1"/>
                      <a:pt x="174" y="101"/>
                      <a:pt x="101" y="270"/>
                    </a:cubicBezTo>
                    <a:cubicBezTo>
                      <a:pt x="1" y="497"/>
                      <a:pt x="104" y="762"/>
                      <a:pt x="331" y="861"/>
                    </a:cubicBezTo>
                    <a:cubicBezTo>
                      <a:pt x="390" y="887"/>
                      <a:pt x="452" y="899"/>
                      <a:pt x="512" y="899"/>
                    </a:cubicBezTo>
                    <a:cubicBezTo>
                      <a:pt x="685" y="899"/>
                      <a:pt x="849" y="798"/>
                      <a:pt x="922" y="630"/>
                    </a:cubicBezTo>
                    <a:cubicBezTo>
                      <a:pt x="1022" y="403"/>
                      <a:pt x="919" y="138"/>
                      <a:pt x="690" y="38"/>
                    </a:cubicBezTo>
                    <a:cubicBezTo>
                      <a:pt x="632" y="13"/>
                      <a:pt x="571" y="1"/>
                      <a:pt x="51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2259475" y="3708888"/>
                <a:ext cx="119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18" extrusionOk="0">
                    <a:moveTo>
                      <a:pt x="236" y="1"/>
                    </a:moveTo>
                    <a:cubicBezTo>
                      <a:pt x="157" y="1"/>
                      <a:pt x="81" y="47"/>
                      <a:pt x="46" y="125"/>
                    </a:cubicBezTo>
                    <a:cubicBezTo>
                      <a:pt x="0" y="230"/>
                      <a:pt x="49" y="354"/>
                      <a:pt x="154" y="401"/>
                    </a:cubicBezTo>
                    <a:cubicBezTo>
                      <a:pt x="181" y="412"/>
                      <a:pt x="208" y="418"/>
                      <a:pt x="236" y="418"/>
                    </a:cubicBezTo>
                    <a:cubicBezTo>
                      <a:pt x="316" y="418"/>
                      <a:pt x="393" y="371"/>
                      <a:pt x="428" y="293"/>
                    </a:cubicBezTo>
                    <a:cubicBezTo>
                      <a:pt x="475" y="188"/>
                      <a:pt x="426" y="64"/>
                      <a:pt x="320" y="18"/>
                    </a:cubicBezTo>
                    <a:cubicBezTo>
                      <a:pt x="293" y="6"/>
                      <a:pt x="264" y="1"/>
                      <a:pt x="23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" name="Google Shape;126;p2"/>
            <p:cNvGrpSpPr/>
            <p:nvPr/>
          </p:nvGrpSpPr>
          <p:grpSpPr>
            <a:xfrm flipH="1">
              <a:off x="781225" y="4045855"/>
              <a:ext cx="131798" cy="115832"/>
              <a:chOff x="2250925" y="3834413"/>
              <a:chExt cx="93900" cy="82525"/>
            </a:xfrm>
          </p:grpSpPr>
          <p:sp>
            <p:nvSpPr>
              <p:cNvPr id="127" name="Google Shape;127;p2"/>
              <p:cNvSpPr/>
              <p:nvPr/>
            </p:nvSpPr>
            <p:spPr>
              <a:xfrm>
                <a:off x="2250925" y="3834413"/>
                <a:ext cx="939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3301" extrusionOk="0">
                    <a:moveTo>
                      <a:pt x="1880" y="0"/>
                    </a:moveTo>
                    <a:cubicBezTo>
                      <a:pt x="1244" y="0"/>
                      <a:pt x="638" y="370"/>
                      <a:pt x="367" y="989"/>
                    </a:cubicBezTo>
                    <a:cubicBezTo>
                      <a:pt x="1" y="1824"/>
                      <a:pt x="382" y="2795"/>
                      <a:pt x="1218" y="3162"/>
                    </a:cubicBezTo>
                    <a:cubicBezTo>
                      <a:pt x="1433" y="3256"/>
                      <a:pt x="1657" y="3301"/>
                      <a:pt x="1877" y="3301"/>
                    </a:cubicBezTo>
                    <a:cubicBezTo>
                      <a:pt x="2512" y="3301"/>
                      <a:pt x="3118" y="2931"/>
                      <a:pt x="3389" y="2311"/>
                    </a:cubicBezTo>
                    <a:cubicBezTo>
                      <a:pt x="3756" y="1477"/>
                      <a:pt x="3374" y="504"/>
                      <a:pt x="2540" y="139"/>
                    </a:cubicBezTo>
                    <a:cubicBezTo>
                      <a:pt x="2325" y="45"/>
                      <a:pt x="2101" y="0"/>
                      <a:pt x="1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250925" y="3835088"/>
                <a:ext cx="85525" cy="8182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273" extrusionOk="0">
                    <a:moveTo>
                      <a:pt x="1581" y="0"/>
                    </a:moveTo>
                    <a:lnTo>
                      <a:pt x="1581" y="0"/>
                    </a:lnTo>
                    <a:cubicBezTo>
                      <a:pt x="1060" y="98"/>
                      <a:pt x="596" y="441"/>
                      <a:pt x="367" y="962"/>
                    </a:cubicBezTo>
                    <a:cubicBezTo>
                      <a:pt x="1" y="1797"/>
                      <a:pt x="382" y="2768"/>
                      <a:pt x="1218" y="3135"/>
                    </a:cubicBezTo>
                    <a:cubicBezTo>
                      <a:pt x="1433" y="3229"/>
                      <a:pt x="1657" y="3273"/>
                      <a:pt x="1877" y="3273"/>
                    </a:cubicBezTo>
                    <a:cubicBezTo>
                      <a:pt x="2512" y="3273"/>
                      <a:pt x="3118" y="2904"/>
                      <a:pt x="3389" y="2284"/>
                    </a:cubicBezTo>
                    <a:cubicBezTo>
                      <a:pt x="3402" y="2259"/>
                      <a:pt x="3410" y="2231"/>
                      <a:pt x="3421" y="2205"/>
                    </a:cubicBezTo>
                    <a:lnTo>
                      <a:pt x="3421" y="2205"/>
                    </a:lnTo>
                    <a:cubicBezTo>
                      <a:pt x="3176" y="2379"/>
                      <a:pt x="2882" y="2476"/>
                      <a:pt x="2580" y="2476"/>
                    </a:cubicBezTo>
                    <a:cubicBezTo>
                      <a:pt x="2389" y="2476"/>
                      <a:pt x="2195" y="2437"/>
                      <a:pt x="2008" y="2355"/>
                    </a:cubicBezTo>
                    <a:cubicBezTo>
                      <a:pt x="1278" y="2037"/>
                      <a:pt x="945" y="1185"/>
                      <a:pt x="1263" y="455"/>
                    </a:cubicBezTo>
                    <a:cubicBezTo>
                      <a:pt x="1342" y="279"/>
                      <a:pt x="1451" y="127"/>
                      <a:pt x="15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303325" y="3854288"/>
                <a:ext cx="309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87" extrusionOk="0">
                    <a:moveTo>
                      <a:pt x="618" y="0"/>
                    </a:moveTo>
                    <a:cubicBezTo>
                      <a:pt x="409" y="0"/>
                      <a:pt x="209" y="121"/>
                      <a:pt x="120" y="326"/>
                    </a:cubicBezTo>
                    <a:cubicBezTo>
                      <a:pt x="1" y="600"/>
                      <a:pt x="125" y="920"/>
                      <a:pt x="400" y="1040"/>
                    </a:cubicBezTo>
                    <a:cubicBezTo>
                      <a:pt x="472" y="1072"/>
                      <a:pt x="546" y="1086"/>
                      <a:pt x="620" y="1086"/>
                    </a:cubicBezTo>
                    <a:cubicBezTo>
                      <a:pt x="828" y="1086"/>
                      <a:pt x="1027" y="966"/>
                      <a:pt x="1116" y="761"/>
                    </a:cubicBezTo>
                    <a:cubicBezTo>
                      <a:pt x="1235" y="486"/>
                      <a:pt x="1110" y="166"/>
                      <a:pt x="834" y="46"/>
                    </a:cubicBezTo>
                    <a:cubicBezTo>
                      <a:pt x="764" y="15"/>
                      <a:pt x="690" y="0"/>
                      <a:pt x="61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2287050" y="3848713"/>
                <a:ext cx="143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505" extrusionOk="0">
                    <a:moveTo>
                      <a:pt x="286" y="0"/>
                    </a:moveTo>
                    <a:cubicBezTo>
                      <a:pt x="190" y="0"/>
                      <a:pt x="97" y="56"/>
                      <a:pt x="57" y="151"/>
                    </a:cubicBezTo>
                    <a:cubicBezTo>
                      <a:pt x="0" y="278"/>
                      <a:pt x="58" y="427"/>
                      <a:pt x="187" y="483"/>
                    </a:cubicBezTo>
                    <a:cubicBezTo>
                      <a:pt x="219" y="498"/>
                      <a:pt x="253" y="504"/>
                      <a:pt x="287" y="504"/>
                    </a:cubicBezTo>
                    <a:cubicBezTo>
                      <a:pt x="384" y="504"/>
                      <a:pt x="477" y="447"/>
                      <a:pt x="519" y="352"/>
                    </a:cubicBezTo>
                    <a:cubicBezTo>
                      <a:pt x="574" y="226"/>
                      <a:pt x="516" y="77"/>
                      <a:pt x="387" y="21"/>
                    </a:cubicBezTo>
                    <a:cubicBezTo>
                      <a:pt x="354" y="7"/>
                      <a:pt x="320" y="0"/>
                      <a:pt x="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" name="Google Shape;131;p2"/>
            <p:cNvGrpSpPr/>
            <p:nvPr/>
          </p:nvGrpSpPr>
          <p:grpSpPr>
            <a:xfrm flipH="1">
              <a:off x="783963" y="4262430"/>
              <a:ext cx="156958" cy="138009"/>
              <a:chOff x="2231050" y="3988713"/>
              <a:chExt cx="111825" cy="98325"/>
            </a:xfrm>
          </p:grpSpPr>
          <p:sp>
            <p:nvSpPr>
              <p:cNvPr id="132" name="Google Shape;132;p2"/>
              <p:cNvSpPr/>
              <p:nvPr/>
            </p:nvSpPr>
            <p:spPr>
              <a:xfrm>
                <a:off x="2231050" y="3988713"/>
                <a:ext cx="11182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3933" extrusionOk="0">
                    <a:moveTo>
                      <a:pt x="2237" y="1"/>
                    </a:moveTo>
                    <a:cubicBezTo>
                      <a:pt x="1480" y="1"/>
                      <a:pt x="758" y="440"/>
                      <a:pt x="436" y="1179"/>
                    </a:cubicBezTo>
                    <a:cubicBezTo>
                      <a:pt x="0" y="2172"/>
                      <a:pt x="453" y="3331"/>
                      <a:pt x="1449" y="3767"/>
                    </a:cubicBezTo>
                    <a:cubicBezTo>
                      <a:pt x="1705" y="3879"/>
                      <a:pt x="1973" y="3932"/>
                      <a:pt x="2236" y="3932"/>
                    </a:cubicBezTo>
                    <a:cubicBezTo>
                      <a:pt x="2992" y="3932"/>
                      <a:pt x="3713" y="3493"/>
                      <a:pt x="4035" y="2755"/>
                    </a:cubicBezTo>
                    <a:cubicBezTo>
                      <a:pt x="4472" y="1760"/>
                      <a:pt x="4018" y="601"/>
                      <a:pt x="3023" y="165"/>
                    </a:cubicBezTo>
                    <a:cubicBezTo>
                      <a:pt x="2767" y="54"/>
                      <a:pt x="2500" y="1"/>
                      <a:pt x="2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231050" y="3989538"/>
                <a:ext cx="101800" cy="97500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3900" extrusionOk="0">
                    <a:moveTo>
                      <a:pt x="1881" y="1"/>
                    </a:moveTo>
                    <a:lnTo>
                      <a:pt x="1881" y="1"/>
                    </a:lnTo>
                    <a:cubicBezTo>
                      <a:pt x="1261" y="115"/>
                      <a:pt x="708" y="524"/>
                      <a:pt x="436" y="1146"/>
                    </a:cubicBezTo>
                    <a:cubicBezTo>
                      <a:pt x="0" y="2139"/>
                      <a:pt x="454" y="3298"/>
                      <a:pt x="1449" y="3734"/>
                    </a:cubicBezTo>
                    <a:cubicBezTo>
                      <a:pt x="1705" y="3846"/>
                      <a:pt x="1973" y="3899"/>
                      <a:pt x="2236" y="3899"/>
                    </a:cubicBezTo>
                    <a:cubicBezTo>
                      <a:pt x="2993" y="3899"/>
                      <a:pt x="3714" y="3460"/>
                      <a:pt x="4037" y="2722"/>
                    </a:cubicBezTo>
                    <a:cubicBezTo>
                      <a:pt x="4049" y="2690"/>
                      <a:pt x="4060" y="2659"/>
                      <a:pt x="4071" y="2626"/>
                    </a:cubicBezTo>
                    <a:lnTo>
                      <a:pt x="4071" y="2626"/>
                    </a:lnTo>
                    <a:cubicBezTo>
                      <a:pt x="3781" y="2833"/>
                      <a:pt x="3431" y="2948"/>
                      <a:pt x="3071" y="2948"/>
                    </a:cubicBezTo>
                    <a:cubicBezTo>
                      <a:pt x="2844" y="2948"/>
                      <a:pt x="2613" y="2902"/>
                      <a:pt x="2391" y="2805"/>
                    </a:cubicBezTo>
                    <a:cubicBezTo>
                      <a:pt x="1521" y="2424"/>
                      <a:pt x="1125" y="1411"/>
                      <a:pt x="1505" y="541"/>
                    </a:cubicBezTo>
                    <a:cubicBezTo>
                      <a:pt x="1596" y="331"/>
                      <a:pt x="1726" y="151"/>
                      <a:pt x="18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293425" y="4012388"/>
                <a:ext cx="368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295" extrusionOk="0">
                    <a:moveTo>
                      <a:pt x="737" y="1"/>
                    </a:moveTo>
                    <a:cubicBezTo>
                      <a:pt x="487" y="1"/>
                      <a:pt x="249" y="145"/>
                      <a:pt x="143" y="389"/>
                    </a:cubicBezTo>
                    <a:cubicBezTo>
                      <a:pt x="1" y="716"/>
                      <a:pt x="149" y="1097"/>
                      <a:pt x="477" y="1239"/>
                    </a:cubicBezTo>
                    <a:cubicBezTo>
                      <a:pt x="562" y="1276"/>
                      <a:pt x="650" y="1294"/>
                      <a:pt x="737" y="1294"/>
                    </a:cubicBezTo>
                    <a:cubicBezTo>
                      <a:pt x="985" y="1294"/>
                      <a:pt x="1222" y="1150"/>
                      <a:pt x="1327" y="907"/>
                    </a:cubicBezTo>
                    <a:cubicBezTo>
                      <a:pt x="1471" y="580"/>
                      <a:pt x="1323" y="199"/>
                      <a:pt x="995" y="55"/>
                    </a:cubicBezTo>
                    <a:cubicBezTo>
                      <a:pt x="911" y="18"/>
                      <a:pt x="823" y="1"/>
                      <a:pt x="73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2274050" y="4005763"/>
                <a:ext cx="171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601" extrusionOk="0">
                    <a:moveTo>
                      <a:pt x="341" y="0"/>
                    </a:moveTo>
                    <a:cubicBezTo>
                      <a:pt x="226" y="0"/>
                      <a:pt x="116" y="66"/>
                      <a:pt x="67" y="179"/>
                    </a:cubicBezTo>
                    <a:cubicBezTo>
                      <a:pt x="0" y="331"/>
                      <a:pt x="69" y="509"/>
                      <a:pt x="221" y="575"/>
                    </a:cubicBezTo>
                    <a:cubicBezTo>
                      <a:pt x="260" y="593"/>
                      <a:pt x="301" y="601"/>
                      <a:pt x="341" y="601"/>
                    </a:cubicBezTo>
                    <a:cubicBezTo>
                      <a:pt x="457" y="601"/>
                      <a:pt x="567" y="533"/>
                      <a:pt x="617" y="420"/>
                    </a:cubicBezTo>
                    <a:cubicBezTo>
                      <a:pt x="683" y="268"/>
                      <a:pt x="614" y="91"/>
                      <a:pt x="462" y="25"/>
                    </a:cubicBezTo>
                    <a:cubicBezTo>
                      <a:pt x="423" y="8"/>
                      <a:pt x="382" y="0"/>
                      <a:pt x="34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" name="Google Shape;136;p2"/>
            <p:cNvGrpSpPr/>
            <p:nvPr/>
          </p:nvGrpSpPr>
          <p:grpSpPr>
            <a:xfrm flipH="1">
              <a:off x="236137" y="3496170"/>
              <a:ext cx="535508" cy="538947"/>
              <a:chOff x="2351650" y="3442788"/>
              <a:chExt cx="381525" cy="383975"/>
            </a:xfrm>
          </p:grpSpPr>
          <p:sp>
            <p:nvSpPr>
              <p:cNvPr id="137" name="Google Shape;137;p2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 flipH="1">
              <a:off x="-114938" y="4422335"/>
              <a:ext cx="76496" cy="73443"/>
              <a:chOff x="2928800" y="4102638"/>
              <a:chExt cx="54500" cy="52325"/>
            </a:xfrm>
          </p:grpSpPr>
          <p:sp>
            <p:nvSpPr>
              <p:cNvPr id="155" name="Google Shape;155;p2"/>
              <p:cNvSpPr/>
              <p:nvPr/>
            </p:nvSpPr>
            <p:spPr>
              <a:xfrm>
                <a:off x="2928800" y="4102638"/>
                <a:ext cx="5450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2093" extrusionOk="0">
                    <a:moveTo>
                      <a:pt x="1087" y="0"/>
                    </a:moveTo>
                    <a:cubicBezTo>
                      <a:pt x="548" y="0"/>
                      <a:pt x="91" y="415"/>
                      <a:pt x="47" y="961"/>
                    </a:cubicBezTo>
                    <a:cubicBezTo>
                      <a:pt x="0" y="1538"/>
                      <a:pt x="430" y="2040"/>
                      <a:pt x="1006" y="2089"/>
                    </a:cubicBezTo>
                    <a:cubicBezTo>
                      <a:pt x="1034" y="2091"/>
                      <a:pt x="1062" y="2092"/>
                      <a:pt x="1090" y="2092"/>
                    </a:cubicBezTo>
                    <a:cubicBezTo>
                      <a:pt x="1629" y="2092"/>
                      <a:pt x="2088" y="1677"/>
                      <a:pt x="2132" y="1129"/>
                    </a:cubicBezTo>
                    <a:cubicBezTo>
                      <a:pt x="2179" y="554"/>
                      <a:pt x="1750" y="51"/>
                      <a:pt x="1174" y="4"/>
                    </a:cubicBezTo>
                    <a:cubicBezTo>
                      <a:pt x="1145" y="2"/>
                      <a:pt x="1116" y="0"/>
                      <a:pt x="10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2929275" y="4102638"/>
                <a:ext cx="54025" cy="46550"/>
              </a:xfrm>
              <a:custGeom>
                <a:avLst/>
                <a:gdLst/>
                <a:ahLst/>
                <a:cxnLst/>
                <a:rect l="l" t="t" r="r" b="b"/>
                <a:pathLst>
                  <a:path w="2161" h="1862" extrusionOk="0">
                    <a:moveTo>
                      <a:pt x="1068" y="0"/>
                    </a:moveTo>
                    <a:cubicBezTo>
                      <a:pt x="529" y="0"/>
                      <a:pt x="72" y="415"/>
                      <a:pt x="28" y="961"/>
                    </a:cubicBezTo>
                    <a:cubicBezTo>
                      <a:pt x="0" y="1321"/>
                      <a:pt x="155" y="1653"/>
                      <a:pt x="418" y="1862"/>
                    </a:cubicBezTo>
                    <a:cubicBezTo>
                      <a:pt x="382" y="1752"/>
                      <a:pt x="367" y="1635"/>
                      <a:pt x="378" y="1514"/>
                    </a:cubicBezTo>
                    <a:cubicBezTo>
                      <a:pt x="416" y="1036"/>
                      <a:pt x="816" y="673"/>
                      <a:pt x="1288" y="673"/>
                    </a:cubicBezTo>
                    <a:cubicBezTo>
                      <a:pt x="1313" y="673"/>
                      <a:pt x="1338" y="674"/>
                      <a:pt x="1363" y="676"/>
                    </a:cubicBezTo>
                    <a:cubicBezTo>
                      <a:pt x="1695" y="703"/>
                      <a:pt x="1968" y="905"/>
                      <a:pt x="2106" y="1184"/>
                    </a:cubicBezTo>
                    <a:cubicBezTo>
                      <a:pt x="2109" y="1165"/>
                      <a:pt x="2112" y="1147"/>
                      <a:pt x="2113" y="1129"/>
                    </a:cubicBezTo>
                    <a:cubicBezTo>
                      <a:pt x="2160" y="554"/>
                      <a:pt x="1731" y="51"/>
                      <a:pt x="1155" y="4"/>
                    </a:cubicBezTo>
                    <a:cubicBezTo>
                      <a:pt x="1126" y="2"/>
                      <a:pt x="1097" y="0"/>
                      <a:pt x="10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2956375" y="4130763"/>
                <a:ext cx="1795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690" extrusionOk="0">
                    <a:moveTo>
                      <a:pt x="359" y="1"/>
                    </a:moveTo>
                    <a:cubicBezTo>
                      <a:pt x="181" y="1"/>
                      <a:pt x="31" y="139"/>
                      <a:pt x="16" y="319"/>
                    </a:cubicBezTo>
                    <a:cubicBezTo>
                      <a:pt x="0" y="508"/>
                      <a:pt x="143" y="673"/>
                      <a:pt x="332" y="688"/>
                    </a:cubicBezTo>
                    <a:cubicBezTo>
                      <a:pt x="342" y="689"/>
                      <a:pt x="351" y="689"/>
                      <a:pt x="361" y="689"/>
                    </a:cubicBezTo>
                    <a:cubicBezTo>
                      <a:pt x="537" y="689"/>
                      <a:pt x="687" y="553"/>
                      <a:pt x="702" y="373"/>
                    </a:cubicBezTo>
                    <a:cubicBezTo>
                      <a:pt x="718" y="184"/>
                      <a:pt x="577" y="18"/>
                      <a:pt x="387" y="2"/>
                    </a:cubicBezTo>
                    <a:cubicBezTo>
                      <a:pt x="378" y="1"/>
                      <a:pt x="368" y="1"/>
                      <a:pt x="3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2943650" y="4135213"/>
                <a:ext cx="83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20" extrusionOk="0">
                    <a:moveTo>
                      <a:pt x="166" y="1"/>
                    </a:moveTo>
                    <a:cubicBezTo>
                      <a:pt x="83" y="1"/>
                      <a:pt x="14" y="65"/>
                      <a:pt x="6" y="148"/>
                    </a:cubicBezTo>
                    <a:cubicBezTo>
                      <a:pt x="0" y="236"/>
                      <a:pt x="66" y="313"/>
                      <a:pt x="152" y="319"/>
                    </a:cubicBezTo>
                    <a:cubicBezTo>
                      <a:pt x="157" y="320"/>
                      <a:pt x="162" y="320"/>
                      <a:pt x="166" y="320"/>
                    </a:cubicBezTo>
                    <a:cubicBezTo>
                      <a:pt x="249" y="320"/>
                      <a:pt x="319" y="256"/>
                      <a:pt x="326" y="172"/>
                    </a:cubicBezTo>
                    <a:cubicBezTo>
                      <a:pt x="332" y="84"/>
                      <a:pt x="268" y="7"/>
                      <a:pt x="180" y="1"/>
                    </a:cubicBezTo>
                    <a:cubicBezTo>
                      <a:pt x="176" y="1"/>
                      <a:pt x="171" y="1"/>
                      <a:pt x="1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2"/>
            <p:cNvGrpSpPr/>
            <p:nvPr/>
          </p:nvGrpSpPr>
          <p:grpSpPr>
            <a:xfrm flipH="1">
              <a:off x="-224559" y="4292537"/>
              <a:ext cx="92567" cy="88883"/>
              <a:chOff x="2995450" y="4010163"/>
              <a:chExt cx="65950" cy="63325"/>
            </a:xfrm>
          </p:grpSpPr>
          <p:sp>
            <p:nvSpPr>
              <p:cNvPr id="160" name="Google Shape;160;p2"/>
              <p:cNvSpPr/>
              <p:nvPr/>
            </p:nvSpPr>
            <p:spPr>
              <a:xfrm>
                <a:off x="2995450" y="4010163"/>
                <a:ext cx="6595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33" extrusionOk="0">
                    <a:moveTo>
                      <a:pt x="1320" y="0"/>
                    </a:moveTo>
                    <a:cubicBezTo>
                      <a:pt x="666" y="0"/>
                      <a:pt x="111" y="502"/>
                      <a:pt x="59" y="1165"/>
                    </a:cubicBezTo>
                    <a:cubicBezTo>
                      <a:pt x="1" y="1861"/>
                      <a:pt x="521" y="2472"/>
                      <a:pt x="1218" y="2528"/>
                    </a:cubicBezTo>
                    <a:cubicBezTo>
                      <a:pt x="1252" y="2531"/>
                      <a:pt x="1287" y="2532"/>
                      <a:pt x="1321" y="2532"/>
                    </a:cubicBezTo>
                    <a:cubicBezTo>
                      <a:pt x="1973" y="2532"/>
                      <a:pt x="2527" y="2031"/>
                      <a:pt x="2581" y="1369"/>
                    </a:cubicBezTo>
                    <a:cubicBezTo>
                      <a:pt x="2637" y="672"/>
                      <a:pt x="2117" y="62"/>
                      <a:pt x="1421" y="4"/>
                    </a:cubicBezTo>
                    <a:cubicBezTo>
                      <a:pt x="1388" y="2"/>
                      <a:pt x="1354" y="0"/>
                      <a:pt x="13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2996000" y="4010163"/>
                <a:ext cx="65400" cy="56400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2256" extrusionOk="0">
                    <a:moveTo>
                      <a:pt x="1298" y="0"/>
                    </a:moveTo>
                    <a:cubicBezTo>
                      <a:pt x="644" y="0"/>
                      <a:pt x="89" y="502"/>
                      <a:pt x="37" y="1165"/>
                    </a:cubicBezTo>
                    <a:cubicBezTo>
                      <a:pt x="1" y="1601"/>
                      <a:pt x="190" y="2002"/>
                      <a:pt x="507" y="2256"/>
                    </a:cubicBezTo>
                    <a:cubicBezTo>
                      <a:pt x="464" y="2122"/>
                      <a:pt x="447" y="1981"/>
                      <a:pt x="458" y="1833"/>
                    </a:cubicBezTo>
                    <a:cubicBezTo>
                      <a:pt x="504" y="1253"/>
                      <a:pt x="989" y="814"/>
                      <a:pt x="1561" y="814"/>
                    </a:cubicBezTo>
                    <a:cubicBezTo>
                      <a:pt x="1590" y="814"/>
                      <a:pt x="1620" y="815"/>
                      <a:pt x="1650" y="817"/>
                    </a:cubicBezTo>
                    <a:cubicBezTo>
                      <a:pt x="2053" y="852"/>
                      <a:pt x="2383" y="1096"/>
                      <a:pt x="2551" y="1433"/>
                    </a:cubicBezTo>
                    <a:cubicBezTo>
                      <a:pt x="2552" y="1411"/>
                      <a:pt x="2557" y="1391"/>
                      <a:pt x="2559" y="1369"/>
                    </a:cubicBezTo>
                    <a:cubicBezTo>
                      <a:pt x="2615" y="672"/>
                      <a:pt x="2095" y="62"/>
                      <a:pt x="1399" y="4"/>
                    </a:cubicBezTo>
                    <a:cubicBezTo>
                      <a:pt x="1366" y="2"/>
                      <a:pt x="133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3028825" y="4044263"/>
                <a:ext cx="217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34" extrusionOk="0">
                    <a:moveTo>
                      <a:pt x="434" y="0"/>
                    </a:moveTo>
                    <a:cubicBezTo>
                      <a:pt x="220" y="0"/>
                      <a:pt x="38" y="165"/>
                      <a:pt x="21" y="384"/>
                    </a:cubicBezTo>
                    <a:cubicBezTo>
                      <a:pt x="0" y="613"/>
                      <a:pt x="173" y="813"/>
                      <a:pt x="401" y="832"/>
                    </a:cubicBezTo>
                    <a:cubicBezTo>
                      <a:pt x="413" y="833"/>
                      <a:pt x="424" y="833"/>
                      <a:pt x="436" y="833"/>
                    </a:cubicBezTo>
                    <a:cubicBezTo>
                      <a:pt x="651" y="833"/>
                      <a:pt x="833" y="668"/>
                      <a:pt x="851" y="450"/>
                    </a:cubicBezTo>
                    <a:cubicBezTo>
                      <a:pt x="870" y="221"/>
                      <a:pt x="699" y="21"/>
                      <a:pt x="469" y="2"/>
                    </a:cubicBezTo>
                    <a:cubicBezTo>
                      <a:pt x="457" y="1"/>
                      <a:pt x="446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3013400" y="4049638"/>
                <a:ext cx="100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86" extrusionOk="0">
                    <a:moveTo>
                      <a:pt x="201" y="1"/>
                    </a:moveTo>
                    <a:cubicBezTo>
                      <a:pt x="101" y="1"/>
                      <a:pt x="17" y="77"/>
                      <a:pt x="9" y="177"/>
                    </a:cubicBezTo>
                    <a:cubicBezTo>
                      <a:pt x="0" y="285"/>
                      <a:pt x="80" y="377"/>
                      <a:pt x="186" y="385"/>
                    </a:cubicBezTo>
                    <a:cubicBezTo>
                      <a:pt x="192" y="386"/>
                      <a:pt x="198" y="386"/>
                      <a:pt x="204" y="386"/>
                    </a:cubicBezTo>
                    <a:cubicBezTo>
                      <a:pt x="303" y="386"/>
                      <a:pt x="387" y="309"/>
                      <a:pt x="395" y="210"/>
                    </a:cubicBezTo>
                    <a:cubicBezTo>
                      <a:pt x="403" y="102"/>
                      <a:pt x="324" y="9"/>
                      <a:pt x="218" y="1"/>
                    </a:cubicBezTo>
                    <a:cubicBezTo>
                      <a:pt x="212" y="1"/>
                      <a:pt x="206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" name="Google Shape;164;p2"/>
            <p:cNvGrpSpPr/>
            <p:nvPr/>
          </p:nvGrpSpPr>
          <p:grpSpPr>
            <a:xfrm flipH="1">
              <a:off x="-305687" y="4124632"/>
              <a:ext cx="110253" cy="105867"/>
              <a:chOff x="3040650" y="3890538"/>
              <a:chExt cx="78550" cy="75425"/>
            </a:xfrm>
          </p:grpSpPr>
          <p:sp>
            <p:nvSpPr>
              <p:cNvPr id="165" name="Google Shape;165;p2"/>
              <p:cNvSpPr/>
              <p:nvPr/>
            </p:nvSpPr>
            <p:spPr>
              <a:xfrm>
                <a:off x="3040650" y="3890538"/>
                <a:ext cx="78550" cy="75425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3017" extrusionOk="0">
                    <a:moveTo>
                      <a:pt x="1570" y="0"/>
                    </a:moveTo>
                    <a:cubicBezTo>
                      <a:pt x="791" y="0"/>
                      <a:pt x="132" y="598"/>
                      <a:pt x="69" y="1387"/>
                    </a:cubicBezTo>
                    <a:cubicBezTo>
                      <a:pt x="0" y="2217"/>
                      <a:pt x="621" y="2943"/>
                      <a:pt x="1449" y="3011"/>
                    </a:cubicBezTo>
                    <a:cubicBezTo>
                      <a:pt x="1490" y="3015"/>
                      <a:pt x="1530" y="3016"/>
                      <a:pt x="1570" y="3016"/>
                    </a:cubicBezTo>
                    <a:cubicBezTo>
                      <a:pt x="2349" y="3016"/>
                      <a:pt x="3011" y="2418"/>
                      <a:pt x="3074" y="1628"/>
                    </a:cubicBezTo>
                    <a:cubicBezTo>
                      <a:pt x="3141" y="800"/>
                      <a:pt x="2522" y="73"/>
                      <a:pt x="1694" y="5"/>
                    </a:cubicBezTo>
                    <a:cubicBezTo>
                      <a:pt x="1652" y="2"/>
                      <a:pt x="1611" y="0"/>
                      <a:pt x="15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3041300" y="3890538"/>
                <a:ext cx="77900" cy="67150"/>
              </a:xfrm>
              <a:custGeom>
                <a:avLst/>
                <a:gdLst/>
                <a:ahLst/>
                <a:cxnLst/>
                <a:rect l="l" t="t" r="r" b="b"/>
                <a:pathLst>
                  <a:path w="3116" h="2686" extrusionOk="0">
                    <a:moveTo>
                      <a:pt x="1544" y="0"/>
                    </a:moveTo>
                    <a:cubicBezTo>
                      <a:pt x="765" y="0"/>
                      <a:pt x="106" y="598"/>
                      <a:pt x="43" y="1387"/>
                    </a:cubicBezTo>
                    <a:cubicBezTo>
                      <a:pt x="1" y="1906"/>
                      <a:pt x="227" y="2383"/>
                      <a:pt x="604" y="2686"/>
                    </a:cubicBezTo>
                    <a:cubicBezTo>
                      <a:pt x="554" y="2527"/>
                      <a:pt x="532" y="2357"/>
                      <a:pt x="545" y="2183"/>
                    </a:cubicBezTo>
                    <a:cubicBezTo>
                      <a:pt x="601" y="1493"/>
                      <a:pt x="1177" y="971"/>
                      <a:pt x="1858" y="971"/>
                    </a:cubicBezTo>
                    <a:cubicBezTo>
                      <a:pt x="1894" y="971"/>
                      <a:pt x="1930" y="972"/>
                      <a:pt x="1967" y="975"/>
                    </a:cubicBezTo>
                    <a:cubicBezTo>
                      <a:pt x="2445" y="1013"/>
                      <a:pt x="2839" y="1304"/>
                      <a:pt x="3038" y="1707"/>
                    </a:cubicBezTo>
                    <a:cubicBezTo>
                      <a:pt x="3042" y="1680"/>
                      <a:pt x="3046" y="1655"/>
                      <a:pt x="3048" y="1628"/>
                    </a:cubicBezTo>
                    <a:cubicBezTo>
                      <a:pt x="3115" y="800"/>
                      <a:pt x="2496" y="73"/>
                      <a:pt x="1668" y="5"/>
                    </a:cubicBezTo>
                    <a:cubicBezTo>
                      <a:pt x="1626" y="2"/>
                      <a:pt x="1585" y="0"/>
                      <a:pt x="15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3080425" y="3931163"/>
                <a:ext cx="258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992" extrusionOk="0">
                    <a:moveTo>
                      <a:pt x="517" y="0"/>
                    </a:moveTo>
                    <a:cubicBezTo>
                      <a:pt x="261" y="0"/>
                      <a:pt x="44" y="195"/>
                      <a:pt x="23" y="456"/>
                    </a:cubicBezTo>
                    <a:cubicBezTo>
                      <a:pt x="1" y="729"/>
                      <a:pt x="205" y="968"/>
                      <a:pt x="477" y="990"/>
                    </a:cubicBezTo>
                    <a:cubicBezTo>
                      <a:pt x="491" y="991"/>
                      <a:pt x="504" y="992"/>
                      <a:pt x="518" y="992"/>
                    </a:cubicBezTo>
                    <a:cubicBezTo>
                      <a:pt x="775" y="992"/>
                      <a:pt x="992" y="796"/>
                      <a:pt x="1013" y="536"/>
                    </a:cubicBezTo>
                    <a:cubicBezTo>
                      <a:pt x="1035" y="262"/>
                      <a:pt x="831" y="22"/>
                      <a:pt x="557" y="2"/>
                    </a:cubicBezTo>
                    <a:cubicBezTo>
                      <a:pt x="543" y="1"/>
                      <a:pt x="530" y="0"/>
                      <a:pt x="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3062025" y="3937488"/>
                <a:ext cx="120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63" extrusionOk="0">
                    <a:moveTo>
                      <a:pt x="243" y="0"/>
                    </a:moveTo>
                    <a:cubicBezTo>
                      <a:pt x="122" y="0"/>
                      <a:pt x="21" y="93"/>
                      <a:pt x="12" y="212"/>
                    </a:cubicBezTo>
                    <a:cubicBezTo>
                      <a:pt x="1" y="341"/>
                      <a:pt x="96" y="450"/>
                      <a:pt x="223" y="461"/>
                    </a:cubicBezTo>
                    <a:cubicBezTo>
                      <a:pt x="229" y="462"/>
                      <a:pt x="235" y="462"/>
                      <a:pt x="241" y="462"/>
                    </a:cubicBezTo>
                    <a:cubicBezTo>
                      <a:pt x="360" y="462"/>
                      <a:pt x="462" y="371"/>
                      <a:pt x="471" y="250"/>
                    </a:cubicBezTo>
                    <a:cubicBezTo>
                      <a:pt x="482" y="123"/>
                      <a:pt x="388" y="13"/>
                      <a:pt x="261" y="1"/>
                    </a:cubicBezTo>
                    <a:cubicBezTo>
                      <a:pt x="255" y="0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2"/>
            <p:cNvGrpSpPr/>
            <p:nvPr/>
          </p:nvGrpSpPr>
          <p:grpSpPr>
            <a:xfrm flipH="1">
              <a:off x="-936535" y="3633442"/>
              <a:ext cx="610320" cy="470206"/>
              <a:chOff x="3133825" y="3540588"/>
              <a:chExt cx="434825" cy="335000"/>
            </a:xfrm>
          </p:grpSpPr>
          <p:sp>
            <p:nvSpPr>
              <p:cNvPr id="170" name="Google Shape;170;p2"/>
              <p:cNvSpPr/>
              <p:nvPr/>
            </p:nvSpPr>
            <p:spPr>
              <a:xfrm>
                <a:off x="3133825" y="3540588"/>
                <a:ext cx="434825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7393" h="13400" extrusionOk="0">
                    <a:moveTo>
                      <a:pt x="17393" y="0"/>
                    </a:moveTo>
                    <a:lnTo>
                      <a:pt x="17393" y="0"/>
                    </a:lnTo>
                    <a:cubicBezTo>
                      <a:pt x="13522" y="992"/>
                      <a:pt x="9670" y="1716"/>
                      <a:pt x="5976" y="3321"/>
                    </a:cubicBezTo>
                    <a:cubicBezTo>
                      <a:pt x="3793" y="4272"/>
                      <a:pt x="1593" y="6404"/>
                      <a:pt x="630" y="8579"/>
                    </a:cubicBezTo>
                    <a:cubicBezTo>
                      <a:pt x="165" y="9630"/>
                      <a:pt x="0" y="10828"/>
                      <a:pt x="697" y="11818"/>
                    </a:cubicBezTo>
                    <a:cubicBezTo>
                      <a:pt x="1496" y="12953"/>
                      <a:pt x="2366" y="13399"/>
                      <a:pt x="3236" y="13399"/>
                    </a:cubicBezTo>
                    <a:cubicBezTo>
                      <a:pt x="5247" y="13399"/>
                      <a:pt x="7262" y="11016"/>
                      <a:pt x="8418" y="9230"/>
                    </a:cubicBezTo>
                    <a:cubicBezTo>
                      <a:pt x="10716" y="5681"/>
                      <a:pt x="13445" y="2120"/>
                      <a:pt x="17275" y="62"/>
                    </a:cubicBezTo>
                    <a:cubicBezTo>
                      <a:pt x="17313" y="41"/>
                      <a:pt x="17354" y="19"/>
                      <a:pt x="173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3192600" y="3586638"/>
                <a:ext cx="296050" cy="229150"/>
              </a:xfrm>
              <a:custGeom>
                <a:avLst/>
                <a:gdLst/>
                <a:ahLst/>
                <a:cxnLst/>
                <a:rect l="l" t="t" r="r" b="b"/>
                <a:pathLst>
                  <a:path w="11842" h="9166" extrusionOk="0">
                    <a:moveTo>
                      <a:pt x="11842" y="1"/>
                    </a:moveTo>
                    <a:lnTo>
                      <a:pt x="11842" y="1"/>
                    </a:lnTo>
                    <a:cubicBezTo>
                      <a:pt x="9207" y="679"/>
                      <a:pt x="6586" y="1175"/>
                      <a:pt x="4070" y="2274"/>
                    </a:cubicBezTo>
                    <a:cubicBezTo>
                      <a:pt x="2584" y="2924"/>
                      <a:pt x="1088" y="4384"/>
                      <a:pt x="433" y="5870"/>
                    </a:cubicBezTo>
                    <a:cubicBezTo>
                      <a:pt x="115" y="6589"/>
                      <a:pt x="0" y="7409"/>
                      <a:pt x="477" y="8084"/>
                    </a:cubicBezTo>
                    <a:cubicBezTo>
                      <a:pt x="1020" y="8860"/>
                      <a:pt x="1612" y="9165"/>
                      <a:pt x="2205" y="9165"/>
                    </a:cubicBezTo>
                    <a:cubicBezTo>
                      <a:pt x="3574" y="9165"/>
                      <a:pt x="4945" y="7536"/>
                      <a:pt x="5731" y="6315"/>
                    </a:cubicBezTo>
                    <a:cubicBezTo>
                      <a:pt x="7297" y="3886"/>
                      <a:pt x="9155" y="1451"/>
                      <a:pt x="11760" y="44"/>
                    </a:cubicBezTo>
                    <a:cubicBezTo>
                      <a:pt x="11788" y="29"/>
                      <a:pt x="11815" y="15"/>
                      <a:pt x="11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3209675" y="3706138"/>
                <a:ext cx="121900" cy="133325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5333" extrusionOk="0">
                    <a:moveTo>
                      <a:pt x="4333" y="0"/>
                    </a:moveTo>
                    <a:cubicBezTo>
                      <a:pt x="3986" y="0"/>
                      <a:pt x="3479" y="344"/>
                      <a:pt x="3069" y="888"/>
                    </a:cubicBezTo>
                    <a:cubicBezTo>
                      <a:pt x="2555" y="1576"/>
                      <a:pt x="2391" y="2322"/>
                      <a:pt x="2701" y="2555"/>
                    </a:cubicBezTo>
                    <a:cubicBezTo>
                      <a:pt x="2765" y="2603"/>
                      <a:pt x="2843" y="2625"/>
                      <a:pt x="2932" y="2625"/>
                    </a:cubicBezTo>
                    <a:cubicBezTo>
                      <a:pt x="3279" y="2625"/>
                      <a:pt x="3787" y="2281"/>
                      <a:pt x="4197" y="1736"/>
                    </a:cubicBezTo>
                    <a:cubicBezTo>
                      <a:pt x="4709" y="1050"/>
                      <a:pt x="4875" y="304"/>
                      <a:pt x="4564" y="71"/>
                    </a:cubicBezTo>
                    <a:cubicBezTo>
                      <a:pt x="4500" y="23"/>
                      <a:pt x="4422" y="0"/>
                      <a:pt x="4333" y="0"/>
                    </a:cubicBezTo>
                    <a:close/>
                    <a:moveTo>
                      <a:pt x="1621" y="3372"/>
                    </a:moveTo>
                    <a:cubicBezTo>
                      <a:pt x="1351" y="3372"/>
                      <a:pt x="954" y="3604"/>
                      <a:pt x="616" y="3987"/>
                    </a:cubicBezTo>
                    <a:cubicBezTo>
                      <a:pt x="171" y="4491"/>
                      <a:pt x="0" y="5063"/>
                      <a:pt x="228" y="5263"/>
                    </a:cubicBezTo>
                    <a:cubicBezTo>
                      <a:pt x="281" y="5310"/>
                      <a:pt x="352" y="5333"/>
                      <a:pt x="436" y="5333"/>
                    </a:cubicBezTo>
                    <a:cubicBezTo>
                      <a:pt x="706" y="5333"/>
                      <a:pt x="1103" y="5099"/>
                      <a:pt x="1442" y="4715"/>
                    </a:cubicBezTo>
                    <a:cubicBezTo>
                      <a:pt x="1886" y="4212"/>
                      <a:pt x="2057" y="3641"/>
                      <a:pt x="1830" y="3442"/>
                    </a:cubicBezTo>
                    <a:cubicBezTo>
                      <a:pt x="1776" y="3394"/>
                      <a:pt x="1704" y="3372"/>
                      <a:pt x="1621" y="337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2"/>
            <p:cNvGrpSpPr/>
            <p:nvPr/>
          </p:nvGrpSpPr>
          <p:grpSpPr>
            <a:xfrm flipH="1">
              <a:off x="-1006470" y="4623612"/>
              <a:ext cx="492558" cy="355778"/>
              <a:chOff x="3267550" y="4246038"/>
              <a:chExt cx="350925" cy="253475"/>
            </a:xfrm>
          </p:grpSpPr>
          <p:grpSp>
            <p:nvGrpSpPr>
              <p:cNvPr id="174" name="Google Shape;174;p2"/>
              <p:cNvGrpSpPr/>
              <p:nvPr/>
            </p:nvGrpSpPr>
            <p:grpSpPr>
              <a:xfrm>
                <a:off x="3267550" y="4431313"/>
                <a:ext cx="77925" cy="68200"/>
                <a:chOff x="3267550" y="4431313"/>
                <a:chExt cx="77925" cy="68200"/>
              </a:xfrm>
            </p:grpSpPr>
            <p:sp>
              <p:nvSpPr>
                <p:cNvPr id="175" name="Google Shape;175;p2"/>
                <p:cNvSpPr/>
                <p:nvPr/>
              </p:nvSpPr>
              <p:spPr>
                <a:xfrm>
                  <a:off x="3267550" y="4431313"/>
                  <a:ext cx="779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7" h="2728" extrusionOk="0">
                      <a:moveTo>
                        <a:pt x="1560" y="1"/>
                      </a:moveTo>
                      <a:cubicBezTo>
                        <a:pt x="1083" y="1"/>
                        <a:pt x="620" y="251"/>
                        <a:pt x="370" y="697"/>
                      </a:cubicBezTo>
                      <a:cubicBezTo>
                        <a:pt x="1" y="1355"/>
                        <a:pt x="237" y="2184"/>
                        <a:pt x="894" y="2553"/>
                      </a:cubicBezTo>
                      <a:cubicBezTo>
                        <a:pt x="1104" y="2671"/>
                        <a:pt x="1332" y="2727"/>
                        <a:pt x="1557" y="2727"/>
                      </a:cubicBezTo>
                      <a:cubicBezTo>
                        <a:pt x="2035" y="2727"/>
                        <a:pt x="2498" y="2476"/>
                        <a:pt x="2748" y="2028"/>
                      </a:cubicBezTo>
                      <a:cubicBezTo>
                        <a:pt x="3116" y="1374"/>
                        <a:pt x="2883" y="543"/>
                        <a:pt x="2227" y="175"/>
                      </a:cubicBezTo>
                      <a:cubicBezTo>
                        <a:pt x="2015" y="57"/>
                        <a:pt x="1786" y="1"/>
                        <a:pt x="15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76;p2"/>
                <p:cNvSpPr/>
                <p:nvPr/>
              </p:nvSpPr>
              <p:spPr>
                <a:xfrm>
                  <a:off x="3271050" y="4431313"/>
                  <a:ext cx="74425" cy="5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7" h="2090" extrusionOk="0">
                      <a:moveTo>
                        <a:pt x="1420" y="1"/>
                      </a:moveTo>
                      <a:cubicBezTo>
                        <a:pt x="943" y="1"/>
                        <a:pt x="480" y="251"/>
                        <a:pt x="230" y="697"/>
                      </a:cubicBezTo>
                      <a:cubicBezTo>
                        <a:pt x="0" y="1107"/>
                        <a:pt x="6" y="1585"/>
                        <a:pt x="202" y="1975"/>
                      </a:cubicBezTo>
                      <a:cubicBezTo>
                        <a:pt x="219" y="1828"/>
                        <a:pt x="266" y="1681"/>
                        <a:pt x="343" y="1541"/>
                      </a:cubicBezTo>
                      <a:cubicBezTo>
                        <a:pt x="562" y="1152"/>
                        <a:pt x="967" y="932"/>
                        <a:pt x="1384" y="932"/>
                      </a:cubicBezTo>
                      <a:cubicBezTo>
                        <a:pt x="1581" y="932"/>
                        <a:pt x="1781" y="981"/>
                        <a:pt x="1966" y="1085"/>
                      </a:cubicBezTo>
                      <a:cubicBezTo>
                        <a:pt x="2345" y="1297"/>
                        <a:pt x="2560" y="1685"/>
                        <a:pt x="2571" y="2090"/>
                      </a:cubicBezTo>
                      <a:cubicBezTo>
                        <a:pt x="2585" y="2069"/>
                        <a:pt x="2597" y="2050"/>
                        <a:pt x="2608" y="2028"/>
                      </a:cubicBezTo>
                      <a:cubicBezTo>
                        <a:pt x="2976" y="1374"/>
                        <a:pt x="2743" y="543"/>
                        <a:pt x="2087" y="175"/>
                      </a:cubicBezTo>
                      <a:cubicBezTo>
                        <a:pt x="1875" y="57"/>
                        <a:pt x="1646" y="1"/>
                        <a:pt x="14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77;p2"/>
                <p:cNvSpPr/>
                <p:nvPr/>
              </p:nvSpPr>
              <p:spPr>
                <a:xfrm>
                  <a:off x="3299000" y="4471813"/>
                  <a:ext cx="256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6" h="899" extrusionOk="0">
                      <a:moveTo>
                        <a:pt x="514" y="1"/>
                      </a:moveTo>
                      <a:cubicBezTo>
                        <a:pt x="357" y="1"/>
                        <a:pt x="203" y="84"/>
                        <a:pt x="121" y="230"/>
                      </a:cubicBezTo>
                      <a:cubicBezTo>
                        <a:pt x="1" y="446"/>
                        <a:pt x="77" y="720"/>
                        <a:pt x="293" y="841"/>
                      </a:cubicBezTo>
                      <a:cubicBezTo>
                        <a:pt x="363" y="880"/>
                        <a:pt x="438" y="899"/>
                        <a:pt x="512" y="899"/>
                      </a:cubicBezTo>
                      <a:cubicBezTo>
                        <a:pt x="669" y="899"/>
                        <a:pt x="821" y="815"/>
                        <a:pt x="903" y="669"/>
                      </a:cubicBezTo>
                      <a:cubicBezTo>
                        <a:pt x="1025" y="454"/>
                        <a:pt x="948" y="180"/>
                        <a:pt x="732" y="58"/>
                      </a:cubicBezTo>
                      <a:cubicBezTo>
                        <a:pt x="663" y="19"/>
                        <a:pt x="588" y="1"/>
                        <a:pt x="51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2"/>
                <p:cNvSpPr/>
                <p:nvPr/>
              </p:nvSpPr>
              <p:spPr>
                <a:xfrm>
                  <a:off x="3285150" y="4468063"/>
                  <a:ext cx="11925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8" extrusionOk="0">
                      <a:moveTo>
                        <a:pt x="238" y="1"/>
                      </a:moveTo>
                      <a:cubicBezTo>
                        <a:pt x="165" y="1"/>
                        <a:pt x="93" y="39"/>
                        <a:pt x="55" y="107"/>
                      </a:cubicBezTo>
                      <a:cubicBezTo>
                        <a:pt x="0" y="208"/>
                        <a:pt x="36" y="334"/>
                        <a:pt x="136" y="391"/>
                      </a:cubicBezTo>
                      <a:cubicBezTo>
                        <a:pt x="168" y="409"/>
                        <a:pt x="203" y="418"/>
                        <a:pt x="238" y="418"/>
                      </a:cubicBezTo>
                      <a:cubicBezTo>
                        <a:pt x="311" y="418"/>
                        <a:pt x="382" y="379"/>
                        <a:pt x="420" y="311"/>
                      </a:cubicBezTo>
                      <a:cubicBezTo>
                        <a:pt x="476" y="211"/>
                        <a:pt x="440" y="84"/>
                        <a:pt x="340" y="27"/>
                      </a:cubicBezTo>
                      <a:cubicBezTo>
                        <a:pt x="308" y="9"/>
                        <a:pt x="273" y="1"/>
                        <a:pt x="2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9" name="Google Shape;179;p2"/>
              <p:cNvGrpSpPr/>
              <p:nvPr/>
            </p:nvGrpSpPr>
            <p:grpSpPr>
              <a:xfrm>
                <a:off x="3392400" y="4360488"/>
                <a:ext cx="94300" cy="82525"/>
                <a:chOff x="3392400" y="4360488"/>
                <a:chExt cx="94300" cy="82525"/>
              </a:xfrm>
            </p:grpSpPr>
            <p:sp>
              <p:nvSpPr>
                <p:cNvPr id="180" name="Google Shape;180;p2"/>
                <p:cNvSpPr/>
                <p:nvPr/>
              </p:nvSpPr>
              <p:spPr>
                <a:xfrm>
                  <a:off x="3392400" y="4360488"/>
                  <a:ext cx="94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2" h="3301" extrusionOk="0">
                      <a:moveTo>
                        <a:pt x="1887" y="1"/>
                      </a:moveTo>
                      <a:cubicBezTo>
                        <a:pt x="1309" y="1"/>
                        <a:pt x="749" y="304"/>
                        <a:pt x="447" y="843"/>
                      </a:cubicBezTo>
                      <a:cubicBezTo>
                        <a:pt x="1" y="1639"/>
                        <a:pt x="286" y="2645"/>
                        <a:pt x="1080" y="3090"/>
                      </a:cubicBezTo>
                      <a:cubicBezTo>
                        <a:pt x="1335" y="3233"/>
                        <a:pt x="1612" y="3301"/>
                        <a:pt x="1885" y="3301"/>
                      </a:cubicBezTo>
                      <a:cubicBezTo>
                        <a:pt x="2462" y="3301"/>
                        <a:pt x="3023" y="2997"/>
                        <a:pt x="3325" y="2457"/>
                      </a:cubicBezTo>
                      <a:cubicBezTo>
                        <a:pt x="3771" y="1663"/>
                        <a:pt x="3488" y="657"/>
                        <a:pt x="2693" y="212"/>
                      </a:cubicBezTo>
                      <a:cubicBezTo>
                        <a:pt x="2438" y="69"/>
                        <a:pt x="2160" y="1"/>
                        <a:pt x="18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2"/>
                <p:cNvSpPr/>
                <p:nvPr/>
              </p:nvSpPr>
              <p:spPr>
                <a:xfrm>
                  <a:off x="3396600" y="4360488"/>
                  <a:ext cx="90100" cy="6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4" h="2529" extrusionOk="0">
                      <a:moveTo>
                        <a:pt x="1719" y="1"/>
                      </a:moveTo>
                      <a:cubicBezTo>
                        <a:pt x="1141" y="1"/>
                        <a:pt x="581" y="304"/>
                        <a:pt x="279" y="843"/>
                      </a:cubicBezTo>
                      <a:cubicBezTo>
                        <a:pt x="0" y="1340"/>
                        <a:pt x="8" y="1918"/>
                        <a:pt x="245" y="2393"/>
                      </a:cubicBezTo>
                      <a:cubicBezTo>
                        <a:pt x="267" y="2213"/>
                        <a:pt x="323" y="2032"/>
                        <a:pt x="415" y="1865"/>
                      </a:cubicBezTo>
                      <a:cubicBezTo>
                        <a:pt x="680" y="1393"/>
                        <a:pt x="1171" y="1127"/>
                        <a:pt x="1677" y="1127"/>
                      </a:cubicBezTo>
                      <a:cubicBezTo>
                        <a:pt x="1915" y="1127"/>
                        <a:pt x="2157" y="1187"/>
                        <a:pt x="2380" y="1312"/>
                      </a:cubicBezTo>
                      <a:cubicBezTo>
                        <a:pt x="2839" y="1569"/>
                        <a:pt x="3097" y="2039"/>
                        <a:pt x="3111" y="2529"/>
                      </a:cubicBezTo>
                      <a:cubicBezTo>
                        <a:pt x="3127" y="2504"/>
                        <a:pt x="3144" y="2482"/>
                        <a:pt x="3157" y="2457"/>
                      </a:cubicBezTo>
                      <a:cubicBezTo>
                        <a:pt x="3603" y="1663"/>
                        <a:pt x="3320" y="657"/>
                        <a:pt x="2525" y="212"/>
                      </a:cubicBezTo>
                      <a:cubicBezTo>
                        <a:pt x="2270" y="69"/>
                        <a:pt x="1992" y="1"/>
                        <a:pt x="17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2"/>
                <p:cNvSpPr/>
                <p:nvPr/>
              </p:nvSpPr>
              <p:spPr>
                <a:xfrm>
                  <a:off x="3430400" y="4409538"/>
                  <a:ext cx="310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087" extrusionOk="0">
                      <a:moveTo>
                        <a:pt x="623" y="0"/>
                      </a:moveTo>
                      <a:cubicBezTo>
                        <a:pt x="433" y="0"/>
                        <a:pt x="248" y="101"/>
                        <a:pt x="147" y="279"/>
                      </a:cubicBezTo>
                      <a:cubicBezTo>
                        <a:pt x="0" y="540"/>
                        <a:pt x="94" y="869"/>
                        <a:pt x="356" y="1017"/>
                      </a:cubicBezTo>
                      <a:cubicBezTo>
                        <a:pt x="440" y="1064"/>
                        <a:pt x="531" y="1086"/>
                        <a:pt x="621" y="1086"/>
                      </a:cubicBezTo>
                      <a:cubicBezTo>
                        <a:pt x="811" y="1086"/>
                        <a:pt x="995" y="986"/>
                        <a:pt x="1095" y="808"/>
                      </a:cubicBezTo>
                      <a:cubicBezTo>
                        <a:pt x="1242" y="547"/>
                        <a:pt x="1148" y="216"/>
                        <a:pt x="887" y="69"/>
                      </a:cubicBezTo>
                      <a:cubicBezTo>
                        <a:pt x="803" y="22"/>
                        <a:pt x="713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2"/>
                <p:cNvSpPr/>
                <p:nvPr/>
              </p:nvSpPr>
              <p:spPr>
                <a:xfrm>
                  <a:off x="3413625" y="4404963"/>
                  <a:ext cx="144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5" extrusionOk="0">
                      <a:moveTo>
                        <a:pt x="291" y="1"/>
                      </a:moveTo>
                      <a:cubicBezTo>
                        <a:pt x="202" y="1"/>
                        <a:pt x="116" y="47"/>
                        <a:pt x="70" y="130"/>
                      </a:cubicBezTo>
                      <a:cubicBezTo>
                        <a:pt x="1" y="252"/>
                        <a:pt x="45" y="404"/>
                        <a:pt x="167" y="473"/>
                      </a:cubicBezTo>
                      <a:cubicBezTo>
                        <a:pt x="206" y="494"/>
                        <a:pt x="248" y="505"/>
                        <a:pt x="290" y="505"/>
                      </a:cubicBezTo>
                      <a:cubicBezTo>
                        <a:pt x="377" y="505"/>
                        <a:pt x="463" y="459"/>
                        <a:pt x="510" y="377"/>
                      </a:cubicBezTo>
                      <a:cubicBezTo>
                        <a:pt x="577" y="255"/>
                        <a:pt x="535" y="100"/>
                        <a:pt x="413" y="33"/>
                      </a:cubicBezTo>
                      <a:cubicBezTo>
                        <a:pt x="374" y="11"/>
                        <a:pt x="332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4" name="Google Shape;184;p2"/>
              <p:cNvGrpSpPr/>
              <p:nvPr/>
            </p:nvGrpSpPr>
            <p:grpSpPr>
              <a:xfrm>
                <a:off x="3506175" y="4246038"/>
                <a:ext cx="112300" cy="98275"/>
                <a:chOff x="3506175" y="4246038"/>
                <a:chExt cx="112300" cy="98275"/>
              </a:xfrm>
            </p:grpSpPr>
            <p:sp>
              <p:nvSpPr>
                <p:cNvPr id="185" name="Google Shape;185;p2"/>
                <p:cNvSpPr/>
                <p:nvPr/>
              </p:nvSpPr>
              <p:spPr>
                <a:xfrm>
                  <a:off x="3506175" y="4246038"/>
                  <a:ext cx="1123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2" h="3931" extrusionOk="0">
                      <a:moveTo>
                        <a:pt x="2246" y="0"/>
                      </a:moveTo>
                      <a:cubicBezTo>
                        <a:pt x="1558" y="0"/>
                        <a:pt x="891" y="362"/>
                        <a:pt x="531" y="1005"/>
                      </a:cubicBezTo>
                      <a:cubicBezTo>
                        <a:pt x="0" y="1952"/>
                        <a:pt x="339" y="3148"/>
                        <a:pt x="1283" y="3679"/>
                      </a:cubicBezTo>
                      <a:cubicBezTo>
                        <a:pt x="1588" y="3850"/>
                        <a:pt x="1918" y="3930"/>
                        <a:pt x="2244" y="3930"/>
                      </a:cubicBezTo>
                      <a:cubicBezTo>
                        <a:pt x="2932" y="3930"/>
                        <a:pt x="3600" y="3569"/>
                        <a:pt x="3960" y="2926"/>
                      </a:cubicBezTo>
                      <a:cubicBezTo>
                        <a:pt x="4491" y="1980"/>
                        <a:pt x="4153" y="783"/>
                        <a:pt x="3207" y="252"/>
                      </a:cubicBezTo>
                      <a:cubicBezTo>
                        <a:pt x="2902" y="81"/>
                        <a:pt x="2572" y="0"/>
                        <a:pt x="22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2"/>
                <p:cNvSpPr/>
                <p:nvPr/>
              </p:nvSpPr>
              <p:spPr>
                <a:xfrm>
                  <a:off x="3511175" y="4246038"/>
                  <a:ext cx="107300" cy="7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2" h="3013" extrusionOk="0">
                      <a:moveTo>
                        <a:pt x="2046" y="0"/>
                      </a:moveTo>
                      <a:cubicBezTo>
                        <a:pt x="1358" y="0"/>
                        <a:pt x="691" y="362"/>
                        <a:pt x="331" y="1005"/>
                      </a:cubicBezTo>
                      <a:cubicBezTo>
                        <a:pt x="1" y="1596"/>
                        <a:pt x="7" y="2285"/>
                        <a:pt x="291" y="2848"/>
                      </a:cubicBezTo>
                      <a:cubicBezTo>
                        <a:pt x="316" y="2635"/>
                        <a:pt x="383" y="2422"/>
                        <a:pt x="494" y="2223"/>
                      </a:cubicBezTo>
                      <a:cubicBezTo>
                        <a:pt x="809" y="1660"/>
                        <a:pt x="1393" y="1343"/>
                        <a:pt x="1995" y="1343"/>
                      </a:cubicBezTo>
                      <a:cubicBezTo>
                        <a:pt x="2279" y="1343"/>
                        <a:pt x="2568" y="1414"/>
                        <a:pt x="2833" y="1563"/>
                      </a:cubicBezTo>
                      <a:cubicBezTo>
                        <a:pt x="3380" y="1869"/>
                        <a:pt x="3688" y="2428"/>
                        <a:pt x="3706" y="3012"/>
                      </a:cubicBezTo>
                      <a:cubicBezTo>
                        <a:pt x="3724" y="2982"/>
                        <a:pt x="3743" y="2956"/>
                        <a:pt x="3760" y="2926"/>
                      </a:cubicBezTo>
                      <a:cubicBezTo>
                        <a:pt x="4291" y="1980"/>
                        <a:pt x="3953" y="783"/>
                        <a:pt x="3007" y="252"/>
                      </a:cubicBezTo>
                      <a:cubicBezTo>
                        <a:pt x="2702" y="81"/>
                        <a:pt x="2372" y="0"/>
                        <a:pt x="20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2"/>
                <p:cNvSpPr/>
                <p:nvPr/>
              </p:nvSpPr>
              <p:spPr>
                <a:xfrm>
                  <a:off x="3551450" y="430443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40" y="0"/>
                      </a:moveTo>
                      <a:cubicBezTo>
                        <a:pt x="513" y="0"/>
                        <a:pt x="292" y="120"/>
                        <a:pt x="174" y="332"/>
                      </a:cubicBezTo>
                      <a:cubicBezTo>
                        <a:pt x="0" y="643"/>
                        <a:pt x="111" y="1036"/>
                        <a:pt x="422" y="1212"/>
                      </a:cubicBezTo>
                      <a:cubicBezTo>
                        <a:pt x="522" y="1268"/>
                        <a:pt x="630" y="1294"/>
                        <a:pt x="738" y="1294"/>
                      </a:cubicBezTo>
                      <a:cubicBezTo>
                        <a:pt x="964" y="1294"/>
                        <a:pt x="1184" y="1175"/>
                        <a:pt x="1302" y="963"/>
                      </a:cubicBezTo>
                      <a:cubicBezTo>
                        <a:pt x="1477" y="653"/>
                        <a:pt x="1366" y="258"/>
                        <a:pt x="1054" y="82"/>
                      </a:cubicBezTo>
                      <a:cubicBezTo>
                        <a:pt x="955" y="27"/>
                        <a:pt x="846" y="0"/>
                        <a:pt x="74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2"/>
                <p:cNvSpPr/>
                <p:nvPr/>
              </p:nvSpPr>
              <p:spPr>
                <a:xfrm>
                  <a:off x="3531425" y="4299038"/>
                  <a:ext cx="17225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1" extrusionOk="0">
                      <a:moveTo>
                        <a:pt x="346" y="0"/>
                      </a:moveTo>
                      <a:cubicBezTo>
                        <a:pt x="241" y="0"/>
                        <a:pt x="138" y="56"/>
                        <a:pt x="84" y="154"/>
                      </a:cubicBezTo>
                      <a:cubicBezTo>
                        <a:pt x="1" y="298"/>
                        <a:pt x="54" y="482"/>
                        <a:pt x="198" y="562"/>
                      </a:cubicBezTo>
                      <a:cubicBezTo>
                        <a:pt x="245" y="588"/>
                        <a:pt x="296" y="600"/>
                        <a:pt x="346" y="600"/>
                      </a:cubicBezTo>
                      <a:cubicBezTo>
                        <a:pt x="451" y="600"/>
                        <a:pt x="553" y="545"/>
                        <a:pt x="607" y="447"/>
                      </a:cubicBezTo>
                      <a:cubicBezTo>
                        <a:pt x="688" y="303"/>
                        <a:pt x="638" y="120"/>
                        <a:pt x="493" y="38"/>
                      </a:cubicBezTo>
                      <a:cubicBezTo>
                        <a:pt x="446" y="12"/>
                        <a:pt x="396" y="0"/>
                        <a:pt x="3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9" name="Google Shape;189;p2"/>
            <p:cNvGrpSpPr/>
            <p:nvPr/>
          </p:nvGrpSpPr>
          <p:grpSpPr>
            <a:xfrm flipH="1">
              <a:off x="-1084019" y="3876440"/>
              <a:ext cx="1180638" cy="1081579"/>
              <a:chOff x="2832575" y="3713713"/>
              <a:chExt cx="841150" cy="770575"/>
            </a:xfrm>
          </p:grpSpPr>
          <p:sp>
            <p:nvSpPr>
              <p:cNvPr id="190" name="Google Shape;190;p2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" name="Google Shape;241;p2"/>
            <p:cNvGrpSpPr/>
            <p:nvPr/>
          </p:nvGrpSpPr>
          <p:grpSpPr>
            <a:xfrm flipH="1">
              <a:off x="-968818" y="-532127"/>
              <a:ext cx="262789" cy="382235"/>
              <a:chOff x="3404425" y="572813"/>
              <a:chExt cx="187225" cy="272325"/>
            </a:xfrm>
          </p:grpSpPr>
          <p:sp>
            <p:nvSpPr>
              <p:cNvPr id="242" name="Google Shape;242;p2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" name="Google Shape;245;p2"/>
            <p:cNvGrpSpPr/>
            <p:nvPr/>
          </p:nvGrpSpPr>
          <p:grpSpPr>
            <a:xfrm flipH="1">
              <a:off x="1046611" y="672407"/>
              <a:ext cx="552106" cy="215593"/>
              <a:chOff x="1762400" y="1430988"/>
              <a:chExt cx="393350" cy="153600"/>
            </a:xfrm>
          </p:grpSpPr>
          <p:sp>
            <p:nvSpPr>
              <p:cNvPr id="246" name="Google Shape;246;p2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2"/>
            <p:cNvGrpSpPr/>
            <p:nvPr/>
          </p:nvGrpSpPr>
          <p:grpSpPr>
            <a:xfrm flipH="1">
              <a:off x="-1057034" y="1068082"/>
              <a:ext cx="438344" cy="386832"/>
              <a:chOff x="3342200" y="1712888"/>
              <a:chExt cx="312300" cy="275600"/>
            </a:xfrm>
          </p:grpSpPr>
          <p:sp>
            <p:nvSpPr>
              <p:cNvPr id="250" name="Google Shape;250;p2"/>
              <p:cNvSpPr/>
              <p:nvPr/>
            </p:nvSpPr>
            <p:spPr>
              <a:xfrm>
                <a:off x="3342200" y="1712888"/>
                <a:ext cx="312300" cy="275600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11024" extrusionOk="0">
                    <a:moveTo>
                      <a:pt x="10037" y="1"/>
                    </a:moveTo>
                    <a:cubicBezTo>
                      <a:pt x="8454" y="1"/>
                      <a:pt x="7009" y="2012"/>
                      <a:pt x="6219" y="3482"/>
                    </a:cubicBezTo>
                    <a:cubicBezTo>
                      <a:pt x="4700" y="6311"/>
                      <a:pt x="2858" y="9175"/>
                      <a:pt x="87" y="10970"/>
                    </a:cubicBezTo>
                    <a:cubicBezTo>
                      <a:pt x="58" y="10987"/>
                      <a:pt x="29" y="11006"/>
                      <a:pt x="0" y="11023"/>
                    </a:cubicBezTo>
                    <a:cubicBezTo>
                      <a:pt x="2869" y="10033"/>
                      <a:pt x="5738" y="9247"/>
                      <a:pt x="8434" y="7803"/>
                    </a:cubicBezTo>
                    <a:cubicBezTo>
                      <a:pt x="10028" y="6947"/>
                      <a:pt x="11560" y="5199"/>
                      <a:pt x="12155" y="3493"/>
                    </a:cubicBezTo>
                    <a:cubicBezTo>
                      <a:pt x="12442" y="2669"/>
                      <a:pt x="12492" y="1753"/>
                      <a:pt x="11903" y="1046"/>
                    </a:cubicBezTo>
                    <a:cubicBezTo>
                      <a:pt x="11280" y="300"/>
                      <a:pt x="10648" y="1"/>
                      <a:pt x="10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3399875" y="1760263"/>
                <a:ext cx="212575" cy="1884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7536" extrusionOk="0">
                    <a:moveTo>
                      <a:pt x="6830" y="0"/>
                    </a:moveTo>
                    <a:cubicBezTo>
                      <a:pt x="5753" y="0"/>
                      <a:pt x="4770" y="1374"/>
                      <a:pt x="4234" y="2380"/>
                    </a:cubicBezTo>
                    <a:cubicBezTo>
                      <a:pt x="3200" y="4315"/>
                      <a:pt x="1945" y="6273"/>
                      <a:pt x="60" y="7499"/>
                    </a:cubicBezTo>
                    <a:cubicBezTo>
                      <a:pt x="40" y="7512"/>
                      <a:pt x="20" y="7524"/>
                      <a:pt x="1" y="7535"/>
                    </a:cubicBezTo>
                    <a:cubicBezTo>
                      <a:pt x="1953" y="6860"/>
                      <a:pt x="3906" y="6321"/>
                      <a:pt x="5741" y="5334"/>
                    </a:cubicBezTo>
                    <a:cubicBezTo>
                      <a:pt x="6826" y="4750"/>
                      <a:pt x="7868" y="3553"/>
                      <a:pt x="8272" y="2388"/>
                    </a:cubicBezTo>
                    <a:cubicBezTo>
                      <a:pt x="8468" y="1824"/>
                      <a:pt x="8502" y="1199"/>
                      <a:pt x="8101" y="716"/>
                    </a:cubicBezTo>
                    <a:cubicBezTo>
                      <a:pt x="7677" y="205"/>
                      <a:pt x="7246" y="0"/>
                      <a:pt x="6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3510875" y="1740713"/>
                <a:ext cx="84925" cy="107025"/>
              </a:xfrm>
              <a:custGeom>
                <a:avLst/>
                <a:gdLst/>
                <a:ahLst/>
                <a:cxnLst/>
                <a:rect l="l" t="t" r="r" b="b"/>
                <a:pathLst>
                  <a:path w="3397" h="4281" extrusionOk="0">
                    <a:moveTo>
                      <a:pt x="3075" y="1"/>
                    </a:moveTo>
                    <a:cubicBezTo>
                      <a:pt x="2870" y="1"/>
                      <a:pt x="2568" y="205"/>
                      <a:pt x="2327" y="532"/>
                    </a:cubicBezTo>
                    <a:cubicBezTo>
                      <a:pt x="2021" y="941"/>
                      <a:pt x="1927" y="1382"/>
                      <a:pt x="2112" y="1520"/>
                    </a:cubicBezTo>
                    <a:cubicBezTo>
                      <a:pt x="2149" y="1548"/>
                      <a:pt x="2195" y="1561"/>
                      <a:pt x="2247" y="1561"/>
                    </a:cubicBezTo>
                    <a:cubicBezTo>
                      <a:pt x="2452" y="1561"/>
                      <a:pt x="2753" y="1356"/>
                      <a:pt x="2995" y="1031"/>
                    </a:cubicBezTo>
                    <a:cubicBezTo>
                      <a:pt x="3301" y="623"/>
                      <a:pt x="3396" y="179"/>
                      <a:pt x="3210" y="41"/>
                    </a:cubicBezTo>
                    <a:cubicBezTo>
                      <a:pt x="3173" y="14"/>
                      <a:pt x="3127" y="1"/>
                      <a:pt x="3075" y="1"/>
                    </a:cubicBezTo>
                    <a:close/>
                    <a:moveTo>
                      <a:pt x="1358" y="2204"/>
                    </a:moveTo>
                    <a:cubicBezTo>
                      <a:pt x="1095" y="2204"/>
                      <a:pt x="714" y="2501"/>
                      <a:pt x="426" y="2957"/>
                    </a:cubicBezTo>
                    <a:cubicBezTo>
                      <a:pt x="80" y="3508"/>
                      <a:pt x="0" y="4083"/>
                      <a:pt x="251" y="4240"/>
                    </a:cubicBezTo>
                    <a:cubicBezTo>
                      <a:pt x="294" y="4267"/>
                      <a:pt x="345" y="4280"/>
                      <a:pt x="400" y="4280"/>
                    </a:cubicBezTo>
                    <a:cubicBezTo>
                      <a:pt x="665" y="4280"/>
                      <a:pt x="1044" y="3983"/>
                      <a:pt x="1332" y="3527"/>
                    </a:cubicBezTo>
                    <a:cubicBezTo>
                      <a:pt x="1678" y="2975"/>
                      <a:pt x="1756" y="2402"/>
                      <a:pt x="1506" y="2244"/>
                    </a:cubicBezTo>
                    <a:cubicBezTo>
                      <a:pt x="1463" y="2217"/>
                      <a:pt x="1413" y="2204"/>
                      <a:pt x="1358" y="220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2"/>
            <p:cNvGrpSpPr/>
            <p:nvPr/>
          </p:nvGrpSpPr>
          <p:grpSpPr>
            <a:xfrm flipH="1">
              <a:off x="487066" y="1188441"/>
              <a:ext cx="409886" cy="416132"/>
              <a:chOff x="2262375" y="1798638"/>
              <a:chExt cx="292025" cy="296475"/>
            </a:xfrm>
          </p:grpSpPr>
          <p:sp>
            <p:nvSpPr>
              <p:cNvPr id="254" name="Google Shape;254;p2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" name="Google Shape;257;p2"/>
            <p:cNvGrpSpPr/>
            <p:nvPr/>
          </p:nvGrpSpPr>
          <p:grpSpPr>
            <a:xfrm flipH="1">
              <a:off x="-181820" y="38998"/>
              <a:ext cx="311704" cy="619760"/>
              <a:chOff x="2808875" y="979713"/>
              <a:chExt cx="222075" cy="441550"/>
            </a:xfrm>
          </p:grpSpPr>
          <p:sp>
            <p:nvSpPr>
              <p:cNvPr id="258" name="Google Shape;258;p2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" name="Google Shape;261;p2"/>
            <p:cNvGrpSpPr/>
            <p:nvPr/>
          </p:nvGrpSpPr>
          <p:grpSpPr>
            <a:xfrm flipH="1">
              <a:off x="-643183" y="1614960"/>
              <a:ext cx="98989" cy="95726"/>
              <a:chOff x="3289125" y="2102513"/>
              <a:chExt cx="70525" cy="68200"/>
            </a:xfrm>
          </p:grpSpPr>
          <p:sp>
            <p:nvSpPr>
              <p:cNvPr id="262" name="Google Shape;262;p2"/>
              <p:cNvSpPr/>
              <p:nvPr/>
            </p:nvSpPr>
            <p:spPr>
              <a:xfrm>
                <a:off x="3289125" y="2102513"/>
                <a:ext cx="70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3290350" y="2107188"/>
                <a:ext cx="69300" cy="63525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3298775" y="2113438"/>
                <a:ext cx="23200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3327625" y="2116388"/>
                <a:ext cx="108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2"/>
            <p:cNvGrpSpPr/>
            <p:nvPr/>
          </p:nvGrpSpPr>
          <p:grpSpPr>
            <a:xfrm flipH="1">
              <a:off x="-545562" y="1781427"/>
              <a:ext cx="119762" cy="115832"/>
              <a:chOff x="3204775" y="2221113"/>
              <a:chExt cx="85325" cy="82525"/>
            </a:xfrm>
          </p:grpSpPr>
          <p:sp>
            <p:nvSpPr>
              <p:cNvPr id="267" name="Google Shape;267;p2"/>
              <p:cNvSpPr/>
              <p:nvPr/>
            </p:nvSpPr>
            <p:spPr>
              <a:xfrm>
                <a:off x="3204775" y="2221113"/>
                <a:ext cx="853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413" h="3301" extrusionOk="0">
                    <a:moveTo>
                      <a:pt x="1707" y="1"/>
                    </a:moveTo>
                    <a:cubicBezTo>
                      <a:pt x="1671" y="1"/>
                      <a:pt x="1636" y="2"/>
                      <a:pt x="1600" y="4"/>
                    </a:cubicBezTo>
                    <a:cubicBezTo>
                      <a:pt x="691" y="64"/>
                      <a:pt x="1" y="848"/>
                      <a:pt x="60" y="1759"/>
                    </a:cubicBezTo>
                    <a:cubicBezTo>
                      <a:pt x="116" y="2630"/>
                      <a:pt x="841" y="3300"/>
                      <a:pt x="1704" y="3300"/>
                    </a:cubicBezTo>
                    <a:cubicBezTo>
                      <a:pt x="1740" y="3300"/>
                      <a:pt x="1776" y="3299"/>
                      <a:pt x="1813" y="3297"/>
                    </a:cubicBezTo>
                    <a:cubicBezTo>
                      <a:pt x="2723" y="3239"/>
                      <a:pt x="3412" y="2454"/>
                      <a:pt x="3353" y="1546"/>
                    </a:cubicBezTo>
                    <a:cubicBezTo>
                      <a:pt x="3297" y="671"/>
                      <a:pt x="2569" y="1"/>
                      <a:pt x="17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3206225" y="2226813"/>
                <a:ext cx="8387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073" extrusionOk="0">
                    <a:moveTo>
                      <a:pt x="2482" y="0"/>
                    </a:moveTo>
                    <a:lnTo>
                      <a:pt x="2482" y="0"/>
                    </a:lnTo>
                    <a:cubicBezTo>
                      <a:pt x="2562" y="163"/>
                      <a:pt x="2612" y="343"/>
                      <a:pt x="2624" y="534"/>
                    </a:cubicBezTo>
                    <a:cubicBezTo>
                      <a:pt x="2675" y="1330"/>
                      <a:pt x="2073" y="2016"/>
                      <a:pt x="1277" y="2068"/>
                    </a:cubicBezTo>
                    <a:cubicBezTo>
                      <a:pt x="1247" y="2070"/>
                      <a:pt x="1216" y="2071"/>
                      <a:pt x="1186" y="2071"/>
                    </a:cubicBezTo>
                    <a:cubicBezTo>
                      <a:pt x="698" y="2071"/>
                      <a:pt x="263" y="1825"/>
                      <a:pt x="1" y="1444"/>
                    </a:cubicBezTo>
                    <a:lnTo>
                      <a:pt x="1" y="1444"/>
                    </a:lnTo>
                    <a:cubicBezTo>
                      <a:pt x="1" y="1474"/>
                      <a:pt x="1" y="1501"/>
                      <a:pt x="2" y="1531"/>
                    </a:cubicBezTo>
                    <a:cubicBezTo>
                      <a:pt x="58" y="2402"/>
                      <a:pt x="783" y="3072"/>
                      <a:pt x="1646" y="3072"/>
                    </a:cubicBezTo>
                    <a:cubicBezTo>
                      <a:pt x="1682" y="3072"/>
                      <a:pt x="1718" y="3071"/>
                      <a:pt x="1755" y="3069"/>
                    </a:cubicBezTo>
                    <a:cubicBezTo>
                      <a:pt x="2665" y="3011"/>
                      <a:pt x="3354" y="2226"/>
                      <a:pt x="3295" y="1318"/>
                    </a:cubicBezTo>
                    <a:cubicBezTo>
                      <a:pt x="3257" y="749"/>
                      <a:pt x="2938" y="268"/>
                      <a:pt x="24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3216400" y="2234338"/>
                <a:ext cx="28100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1089" extrusionOk="0">
                    <a:moveTo>
                      <a:pt x="562" y="0"/>
                    </a:moveTo>
                    <a:cubicBezTo>
                      <a:pt x="550" y="0"/>
                      <a:pt x="539" y="1"/>
                      <a:pt x="527" y="1"/>
                    </a:cubicBezTo>
                    <a:cubicBezTo>
                      <a:pt x="228" y="22"/>
                      <a:pt x="1" y="280"/>
                      <a:pt x="21" y="579"/>
                    </a:cubicBezTo>
                    <a:cubicBezTo>
                      <a:pt x="39" y="867"/>
                      <a:pt x="279" y="1088"/>
                      <a:pt x="563" y="1088"/>
                    </a:cubicBezTo>
                    <a:cubicBezTo>
                      <a:pt x="575" y="1088"/>
                      <a:pt x="586" y="1088"/>
                      <a:pt x="598" y="1087"/>
                    </a:cubicBezTo>
                    <a:cubicBezTo>
                      <a:pt x="897" y="1067"/>
                      <a:pt x="1124" y="808"/>
                      <a:pt x="1104" y="509"/>
                    </a:cubicBezTo>
                    <a:cubicBezTo>
                      <a:pt x="1086" y="221"/>
                      <a:pt x="846" y="0"/>
                      <a:pt x="5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3251375" y="2237913"/>
                <a:ext cx="130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05" extrusionOk="0">
                    <a:moveTo>
                      <a:pt x="262" y="0"/>
                    </a:moveTo>
                    <a:cubicBezTo>
                      <a:pt x="257" y="0"/>
                      <a:pt x="251" y="1"/>
                      <a:pt x="245" y="1"/>
                    </a:cubicBezTo>
                    <a:cubicBezTo>
                      <a:pt x="106" y="10"/>
                      <a:pt x="1" y="129"/>
                      <a:pt x="10" y="267"/>
                    </a:cubicBezTo>
                    <a:cubicBezTo>
                      <a:pt x="19" y="401"/>
                      <a:pt x="129" y="504"/>
                      <a:pt x="261" y="504"/>
                    </a:cubicBezTo>
                    <a:cubicBezTo>
                      <a:pt x="267" y="504"/>
                      <a:pt x="272" y="504"/>
                      <a:pt x="278" y="504"/>
                    </a:cubicBezTo>
                    <a:cubicBezTo>
                      <a:pt x="417" y="494"/>
                      <a:pt x="522" y="374"/>
                      <a:pt x="513" y="236"/>
                    </a:cubicBezTo>
                    <a:cubicBezTo>
                      <a:pt x="505" y="102"/>
                      <a:pt x="394" y="0"/>
                      <a:pt x="2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2"/>
            <p:cNvGrpSpPr/>
            <p:nvPr/>
          </p:nvGrpSpPr>
          <p:grpSpPr>
            <a:xfrm flipH="1">
              <a:off x="-493770" y="1989616"/>
              <a:ext cx="142571" cy="137974"/>
              <a:chOff x="3151625" y="2369438"/>
              <a:chExt cx="101575" cy="98300"/>
            </a:xfrm>
          </p:grpSpPr>
          <p:sp>
            <p:nvSpPr>
              <p:cNvPr id="272" name="Google Shape;272;p2"/>
              <p:cNvSpPr/>
              <p:nvPr/>
            </p:nvSpPr>
            <p:spPr>
              <a:xfrm>
                <a:off x="3151625" y="2369438"/>
                <a:ext cx="1015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063" h="3932" extrusionOk="0">
                    <a:moveTo>
                      <a:pt x="2032" y="1"/>
                    </a:moveTo>
                    <a:cubicBezTo>
                      <a:pt x="1990" y="1"/>
                      <a:pt x="1948" y="2"/>
                      <a:pt x="1906" y="5"/>
                    </a:cubicBezTo>
                    <a:cubicBezTo>
                      <a:pt x="822" y="75"/>
                      <a:pt x="1" y="1011"/>
                      <a:pt x="71" y="2093"/>
                    </a:cubicBezTo>
                    <a:cubicBezTo>
                      <a:pt x="137" y="3134"/>
                      <a:pt x="1000" y="3932"/>
                      <a:pt x="2028" y="3932"/>
                    </a:cubicBezTo>
                    <a:cubicBezTo>
                      <a:pt x="2071" y="3932"/>
                      <a:pt x="2114" y="3930"/>
                      <a:pt x="2158" y="3927"/>
                    </a:cubicBezTo>
                    <a:cubicBezTo>
                      <a:pt x="3242" y="3857"/>
                      <a:pt x="4063" y="2923"/>
                      <a:pt x="3992" y="1839"/>
                    </a:cubicBezTo>
                    <a:cubicBezTo>
                      <a:pt x="3926" y="799"/>
                      <a:pt x="3060" y="1"/>
                      <a:pt x="2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3153325" y="2376213"/>
                <a:ext cx="99875" cy="9152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3661" extrusionOk="0">
                    <a:moveTo>
                      <a:pt x="2956" y="0"/>
                    </a:moveTo>
                    <a:cubicBezTo>
                      <a:pt x="3050" y="195"/>
                      <a:pt x="3111" y="409"/>
                      <a:pt x="3125" y="636"/>
                    </a:cubicBezTo>
                    <a:cubicBezTo>
                      <a:pt x="3186" y="1584"/>
                      <a:pt x="2469" y="2402"/>
                      <a:pt x="1521" y="2463"/>
                    </a:cubicBezTo>
                    <a:cubicBezTo>
                      <a:pt x="1484" y="2465"/>
                      <a:pt x="1446" y="2466"/>
                      <a:pt x="1409" y="2466"/>
                    </a:cubicBezTo>
                    <a:cubicBezTo>
                      <a:pt x="829" y="2466"/>
                      <a:pt x="314" y="2172"/>
                      <a:pt x="0" y="1722"/>
                    </a:cubicBezTo>
                    <a:lnTo>
                      <a:pt x="0" y="1722"/>
                    </a:lnTo>
                    <a:cubicBezTo>
                      <a:pt x="2" y="1756"/>
                      <a:pt x="0" y="1789"/>
                      <a:pt x="3" y="1822"/>
                    </a:cubicBezTo>
                    <a:cubicBezTo>
                      <a:pt x="69" y="2863"/>
                      <a:pt x="932" y="3661"/>
                      <a:pt x="1960" y="3661"/>
                    </a:cubicBezTo>
                    <a:cubicBezTo>
                      <a:pt x="2003" y="3661"/>
                      <a:pt x="2046" y="3659"/>
                      <a:pt x="2090" y="3656"/>
                    </a:cubicBezTo>
                    <a:cubicBezTo>
                      <a:pt x="3174" y="3586"/>
                      <a:pt x="3995" y="2652"/>
                      <a:pt x="3924" y="1568"/>
                    </a:cubicBezTo>
                    <a:cubicBezTo>
                      <a:pt x="3880" y="893"/>
                      <a:pt x="3500" y="318"/>
                      <a:pt x="295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3165450" y="2385188"/>
                <a:ext cx="3347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296" extrusionOk="0">
                    <a:moveTo>
                      <a:pt x="669" y="0"/>
                    </a:moveTo>
                    <a:cubicBezTo>
                      <a:pt x="656" y="0"/>
                      <a:pt x="643" y="1"/>
                      <a:pt x="629" y="2"/>
                    </a:cubicBezTo>
                    <a:cubicBezTo>
                      <a:pt x="272" y="25"/>
                      <a:pt x="1" y="334"/>
                      <a:pt x="24" y="689"/>
                    </a:cubicBezTo>
                    <a:cubicBezTo>
                      <a:pt x="47" y="1033"/>
                      <a:pt x="332" y="1295"/>
                      <a:pt x="671" y="1295"/>
                    </a:cubicBezTo>
                    <a:cubicBezTo>
                      <a:pt x="685" y="1295"/>
                      <a:pt x="698" y="1295"/>
                      <a:pt x="712" y="1294"/>
                    </a:cubicBezTo>
                    <a:cubicBezTo>
                      <a:pt x="1069" y="1270"/>
                      <a:pt x="1339" y="962"/>
                      <a:pt x="1315" y="606"/>
                    </a:cubicBezTo>
                    <a:cubicBezTo>
                      <a:pt x="1294" y="263"/>
                      <a:pt x="1008" y="0"/>
                      <a:pt x="6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3207125" y="2389438"/>
                <a:ext cx="1557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602" extrusionOk="0">
                    <a:moveTo>
                      <a:pt x="310" y="0"/>
                    </a:moveTo>
                    <a:cubicBezTo>
                      <a:pt x="304" y="0"/>
                      <a:pt x="298" y="0"/>
                      <a:pt x="292" y="1"/>
                    </a:cubicBezTo>
                    <a:cubicBezTo>
                      <a:pt x="126" y="12"/>
                      <a:pt x="1" y="154"/>
                      <a:pt x="12" y="319"/>
                    </a:cubicBezTo>
                    <a:cubicBezTo>
                      <a:pt x="22" y="478"/>
                      <a:pt x="152" y="601"/>
                      <a:pt x="310" y="601"/>
                    </a:cubicBezTo>
                    <a:cubicBezTo>
                      <a:pt x="316" y="601"/>
                      <a:pt x="323" y="601"/>
                      <a:pt x="330" y="601"/>
                    </a:cubicBezTo>
                    <a:cubicBezTo>
                      <a:pt x="497" y="590"/>
                      <a:pt x="622" y="446"/>
                      <a:pt x="611" y="281"/>
                    </a:cubicBezTo>
                    <a:cubicBezTo>
                      <a:pt x="601" y="121"/>
                      <a:pt x="468" y="0"/>
                      <a:pt x="3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2"/>
            <p:cNvGrpSpPr/>
            <p:nvPr/>
          </p:nvGrpSpPr>
          <p:grpSpPr>
            <a:xfrm flipH="1">
              <a:off x="207434" y="1471301"/>
              <a:ext cx="109305" cy="95726"/>
              <a:chOff x="2673100" y="2000163"/>
              <a:chExt cx="77875" cy="68200"/>
            </a:xfrm>
          </p:grpSpPr>
          <p:sp>
            <p:nvSpPr>
              <p:cNvPr id="277" name="Google Shape;277;p2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2"/>
            <p:cNvGrpSpPr/>
            <p:nvPr/>
          </p:nvGrpSpPr>
          <p:grpSpPr>
            <a:xfrm flipH="1">
              <a:off x="102304" y="1276657"/>
              <a:ext cx="132254" cy="115832"/>
              <a:chOff x="2731650" y="1861488"/>
              <a:chExt cx="94225" cy="82525"/>
            </a:xfrm>
          </p:grpSpPr>
          <p:sp>
            <p:nvSpPr>
              <p:cNvPr id="282" name="Google Shape;282;p2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" name="Google Shape;286;p2"/>
            <p:cNvGrpSpPr/>
            <p:nvPr/>
          </p:nvGrpSpPr>
          <p:grpSpPr>
            <a:xfrm flipH="1">
              <a:off x="-63847" y="1096751"/>
              <a:ext cx="157554" cy="138009"/>
              <a:chOff x="2832000" y="1733313"/>
              <a:chExt cx="112250" cy="98325"/>
            </a:xfrm>
          </p:grpSpPr>
          <p:sp>
            <p:nvSpPr>
              <p:cNvPr id="287" name="Google Shape;287;p2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2"/>
            <p:cNvGrpSpPr/>
            <p:nvPr/>
          </p:nvGrpSpPr>
          <p:grpSpPr>
            <a:xfrm flipH="1">
              <a:off x="-690800" y="3240785"/>
              <a:ext cx="2311799" cy="1838470"/>
              <a:chOff x="1746525" y="3260838"/>
              <a:chExt cx="1647050" cy="1309825"/>
            </a:xfrm>
          </p:grpSpPr>
          <p:grpSp>
            <p:nvGrpSpPr>
              <p:cNvPr id="292" name="Google Shape;292;p2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293" name="Google Shape;293;p2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2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2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2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2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2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2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2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2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2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2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2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5" name="Google Shape;305;p2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8" name="Google Shape;338;p2"/>
            <p:cNvGrpSpPr/>
            <p:nvPr/>
          </p:nvGrpSpPr>
          <p:grpSpPr>
            <a:xfrm flipH="1">
              <a:off x="-801228" y="2280196"/>
              <a:ext cx="573686" cy="565475"/>
              <a:chOff x="3063525" y="2576463"/>
              <a:chExt cx="408725" cy="402875"/>
            </a:xfrm>
          </p:grpSpPr>
          <p:sp>
            <p:nvSpPr>
              <p:cNvPr id="339" name="Google Shape;339;p2"/>
              <p:cNvSpPr/>
              <p:nvPr/>
            </p:nvSpPr>
            <p:spPr>
              <a:xfrm>
                <a:off x="3111300" y="2600163"/>
                <a:ext cx="337125" cy="310650"/>
              </a:xfrm>
              <a:custGeom>
                <a:avLst/>
                <a:gdLst/>
                <a:ahLst/>
                <a:cxnLst/>
                <a:rect l="l" t="t" r="r" b="b"/>
                <a:pathLst>
                  <a:path w="13485" h="12426" extrusionOk="0">
                    <a:moveTo>
                      <a:pt x="7307" y="1"/>
                    </a:moveTo>
                    <a:cubicBezTo>
                      <a:pt x="7306" y="1"/>
                      <a:pt x="7305" y="1"/>
                      <a:pt x="7305" y="1"/>
                    </a:cubicBezTo>
                    <a:cubicBezTo>
                      <a:pt x="7270" y="21"/>
                      <a:pt x="7518" y="505"/>
                      <a:pt x="7798" y="1272"/>
                    </a:cubicBezTo>
                    <a:cubicBezTo>
                      <a:pt x="8080" y="2031"/>
                      <a:pt x="8387" y="3078"/>
                      <a:pt x="8483" y="4141"/>
                    </a:cubicBezTo>
                    <a:cubicBezTo>
                      <a:pt x="8525" y="4672"/>
                      <a:pt x="8522" y="5207"/>
                      <a:pt x="8433" y="5687"/>
                    </a:cubicBezTo>
                    <a:cubicBezTo>
                      <a:pt x="8348" y="6167"/>
                      <a:pt x="8188" y="6593"/>
                      <a:pt x="7985" y="6911"/>
                    </a:cubicBezTo>
                    <a:cubicBezTo>
                      <a:pt x="7784" y="7232"/>
                      <a:pt x="7562" y="7454"/>
                      <a:pt x="7389" y="7589"/>
                    </a:cubicBezTo>
                    <a:cubicBezTo>
                      <a:pt x="7217" y="7722"/>
                      <a:pt x="7111" y="7788"/>
                      <a:pt x="7111" y="7788"/>
                    </a:cubicBezTo>
                    <a:cubicBezTo>
                      <a:pt x="7111" y="7788"/>
                      <a:pt x="7084" y="7805"/>
                      <a:pt x="7034" y="7837"/>
                    </a:cubicBezTo>
                    <a:cubicBezTo>
                      <a:pt x="6982" y="7863"/>
                      <a:pt x="6913" y="7918"/>
                      <a:pt x="6811" y="7962"/>
                    </a:cubicBezTo>
                    <a:cubicBezTo>
                      <a:pt x="6797" y="7970"/>
                      <a:pt x="6779" y="7978"/>
                      <a:pt x="6764" y="7986"/>
                    </a:cubicBezTo>
                    <a:cubicBezTo>
                      <a:pt x="6753" y="7970"/>
                      <a:pt x="6744" y="7957"/>
                      <a:pt x="6733" y="7943"/>
                    </a:cubicBezTo>
                    <a:cubicBezTo>
                      <a:pt x="6340" y="7381"/>
                      <a:pt x="5856" y="6599"/>
                      <a:pt x="5439" y="5780"/>
                    </a:cubicBezTo>
                    <a:cubicBezTo>
                      <a:pt x="5016" y="4964"/>
                      <a:pt x="4662" y="4112"/>
                      <a:pt x="4427" y="3461"/>
                    </a:cubicBezTo>
                    <a:cubicBezTo>
                      <a:pt x="4193" y="2818"/>
                      <a:pt x="4073" y="2373"/>
                      <a:pt x="4034" y="2373"/>
                    </a:cubicBezTo>
                    <a:cubicBezTo>
                      <a:pt x="4033" y="2373"/>
                      <a:pt x="4033" y="2373"/>
                      <a:pt x="4032" y="2373"/>
                    </a:cubicBezTo>
                    <a:cubicBezTo>
                      <a:pt x="4000" y="2377"/>
                      <a:pt x="4056" y="2843"/>
                      <a:pt x="4235" y="3523"/>
                    </a:cubicBezTo>
                    <a:cubicBezTo>
                      <a:pt x="4416" y="4199"/>
                      <a:pt x="4722" y="5086"/>
                      <a:pt x="5110" y="5938"/>
                    </a:cubicBezTo>
                    <a:cubicBezTo>
                      <a:pt x="5483" y="6776"/>
                      <a:pt x="5936" y="7578"/>
                      <a:pt x="6313" y="8167"/>
                    </a:cubicBezTo>
                    <a:cubicBezTo>
                      <a:pt x="6199" y="8205"/>
                      <a:pt x="6078" y="8241"/>
                      <a:pt x="5944" y="8271"/>
                    </a:cubicBezTo>
                    <a:cubicBezTo>
                      <a:pt x="5690" y="8321"/>
                      <a:pt x="5399" y="8360"/>
                      <a:pt x="5086" y="8360"/>
                    </a:cubicBezTo>
                    <a:cubicBezTo>
                      <a:pt x="4938" y="8360"/>
                      <a:pt x="4784" y="8351"/>
                      <a:pt x="4628" y="8330"/>
                    </a:cubicBezTo>
                    <a:cubicBezTo>
                      <a:pt x="4142" y="8274"/>
                      <a:pt x="3628" y="8142"/>
                      <a:pt x="3141" y="7932"/>
                    </a:cubicBezTo>
                    <a:cubicBezTo>
                      <a:pt x="2657" y="7719"/>
                      <a:pt x="2198" y="7444"/>
                      <a:pt x="1799" y="7144"/>
                    </a:cubicBezTo>
                    <a:cubicBezTo>
                      <a:pt x="1396" y="6844"/>
                      <a:pt x="1069" y="6507"/>
                      <a:pt x="799" y="6208"/>
                    </a:cubicBezTo>
                    <a:cubicBezTo>
                      <a:pt x="285" y="5605"/>
                      <a:pt x="68" y="5106"/>
                      <a:pt x="20" y="5106"/>
                    </a:cubicBezTo>
                    <a:cubicBezTo>
                      <a:pt x="19" y="5106"/>
                      <a:pt x="18" y="5106"/>
                      <a:pt x="18" y="5106"/>
                    </a:cubicBezTo>
                    <a:cubicBezTo>
                      <a:pt x="0" y="5113"/>
                      <a:pt x="44" y="5243"/>
                      <a:pt x="135" y="5468"/>
                    </a:cubicBezTo>
                    <a:cubicBezTo>
                      <a:pt x="231" y="5689"/>
                      <a:pt x="400" y="5993"/>
                      <a:pt x="641" y="6333"/>
                    </a:cubicBezTo>
                    <a:cubicBezTo>
                      <a:pt x="895" y="6662"/>
                      <a:pt x="1213" y="7033"/>
                      <a:pt x="1615" y="7368"/>
                    </a:cubicBezTo>
                    <a:cubicBezTo>
                      <a:pt x="2018" y="7705"/>
                      <a:pt x="2485" y="8018"/>
                      <a:pt x="2991" y="8264"/>
                    </a:cubicBezTo>
                    <a:cubicBezTo>
                      <a:pt x="3497" y="8509"/>
                      <a:pt x="4045" y="8675"/>
                      <a:pt x="4571" y="8755"/>
                    </a:cubicBezTo>
                    <a:cubicBezTo>
                      <a:pt x="4793" y="8793"/>
                      <a:pt x="5011" y="8808"/>
                      <a:pt x="5222" y="8808"/>
                    </a:cubicBezTo>
                    <a:cubicBezTo>
                      <a:pt x="5513" y="8808"/>
                      <a:pt x="5789" y="8778"/>
                      <a:pt x="6038" y="8737"/>
                    </a:cubicBezTo>
                    <a:cubicBezTo>
                      <a:pt x="6244" y="8698"/>
                      <a:pt x="6429" y="8648"/>
                      <a:pt x="6594" y="8595"/>
                    </a:cubicBezTo>
                    <a:cubicBezTo>
                      <a:pt x="6843" y="8958"/>
                      <a:pt x="7010" y="9175"/>
                      <a:pt x="7010" y="9175"/>
                    </a:cubicBezTo>
                    <a:cubicBezTo>
                      <a:pt x="7010" y="9175"/>
                      <a:pt x="7302" y="9547"/>
                      <a:pt x="7794" y="10060"/>
                    </a:cubicBezTo>
                    <a:cubicBezTo>
                      <a:pt x="8289" y="10566"/>
                      <a:pt x="8998" y="11211"/>
                      <a:pt x="9833" y="11675"/>
                    </a:cubicBezTo>
                    <a:cubicBezTo>
                      <a:pt x="10656" y="12156"/>
                      <a:pt x="11603" y="12416"/>
                      <a:pt x="12315" y="12423"/>
                    </a:cubicBezTo>
                    <a:cubicBezTo>
                      <a:pt x="12361" y="12425"/>
                      <a:pt x="12406" y="12425"/>
                      <a:pt x="12450" y="12425"/>
                    </a:cubicBezTo>
                    <a:cubicBezTo>
                      <a:pt x="13086" y="12425"/>
                      <a:pt x="13484" y="12296"/>
                      <a:pt x="13478" y="12273"/>
                    </a:cubicBezTo>
                    <a:cubicBezTo>
                      <a:pt x="13477" y="12261"/>
                      <a:pt x="13441" y="12257"/>
                      <a:pt x="13375" y="12257"/>
                    </a:cubicBezTo>
                    <a:cubicBezTo>
                      <a:pt x="13297" y="12257"/>
                      <a:pt x="13177" y="12262"/>
                      <a:pt x="13025" y="12262"/>
                    </a:cubicBezTo>
                    <a:cubicBezTo>
                      <a:pt x="12838" y="12262"/>
                      <a:pt x="12601" y="12255"/>
                      <a:pt x="12330" y="12223"/>
                    </a:cubicBezTo>
                    <a:cubicBezTo>
                      <a:pt x="11652" y="12154"/>
                      <a:pt x="10779" y="11856"/>
                      <a:pt x="10021" y="11361"/>
                    </a:cubicBezTo>
                    <a:cubicBezTo>
                      <a:pt x="9252" y="10882"/>
                      <a:pt x="8599" y="10238"/>
                      <a:pt x="8140" y="9735"/>
                    </a:cubicBezTo>
                    <a:cubicBezTo>
                      <a:pt x="7687" y="9226"/>
                      <a:pt x="7418" y="8858"/>
                      <a:pt x="7418" y="8857"/>
                    </a:cubicBezTo>
                    <a:cubicBezTo>
                      <a:pt x="7418" y="8857"/>
                      <a:pt x="7278" y="8689"/>
                      <a:pt x="7065" y="8402"/>
                    </a:cubicBezTo>
                    <a:cubicBezTo>
                      <a:pt x="7167" y="8355"/>
                      <a:pt x="7244" y="8304"/>
                      <a:pt x="7300" y="8275"/>
                    </a:cubicBezTo>
                    <a:cubicBezTo>
                      <a:pt x="7360" y="8241"/>
                      <a:pt x="7391" y="8224"/>
                      <a:pt x="7391" y="8224"/>
                    </a:cubicBezTo>
                    <a:cubicBezTo>
                      <a:pt x="7391" y="8224"/>
                      <a:pt x="7516" y="8142"/>
                      <a:pt x="7715" y="7978"/>
                    </a:cubicBezTo>
                    <a:cubicBezTo>
                      <a:pt x="7913" y="7812"/>
                      <a:pt x="8171" y="7538"/>
                      <a:pt x="8394" y="7155"/>
                    </a:cubicBezTo>
                    <a:cubicBezTo>
                      <a:pt x="8621" y="6775"/>
                      <a:pt x="8782" y="6283"/>
                      <a:pt x="8856" y="5753"/>
                    </a:cubicBezTo>
                    <a:cubicBezTo>
                      <a:pt x="8936" y="5224"/>
                      <a:pt x="8914" y="4657"/>
                      <a:pt x="8845" y="4102"/>
                    </a:cubicBezTo>
                    <a:cubicBezTo>
                      <a:pt x="8699" y="2993"/>
                      <a:pt x="8328" y="1944"/>
                      <a:pt x="7985" y="1193"/>
                    </a:cubicBezTo>
                    <a:cubicBezTo>
                      <a:pt x="7649" y="454"/>
                      <a:pt x="7343" y="1"/>
                      <a:pt x="7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3063525" y="2692588"/>
                <a:ext cx="83350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2922" extrusionOk="0">
                    <a:moveTo>
                      <a:pt x="1667" y="0"/>
                    </a:moveTo>
                    <a:cubicBezTo>
                      <a:pt x="1451" y="0"/>
                      <a:pt x="1232" y="48"/>
                      <a:pt x="1025" y="150"/>
                    </a:cubicBezTo>
                    <a:cubicBezTo>
                      <a:pt x="299" y="504"/>
                      <a:pt x="0" y="1380"/>
                      <a:pt x="356" y="2105"/>
                    </a:cubicBezTo>
                    <a:cubicBezTo>
                      <a:pt x="610" y="2622"/>
                      <a:pt x="1129" y="2921"/>
                      <a:pt x="1669" y="2921"/>
                    </a:cubicBezTo>
                    <a:cubicBezTo>
                      <a:pt x="1885" y="2921"/>
                      <a:pt x="2104" y="2873"/>
                      <a:pt x="2311" y="2772"/>
                    </a:cubicBezTo>
                    <a:cubicBezTo>
                      <a:pt x="3034" y="2417"/>
                      <a:pt x="3334" y="1541"/>
                      <a:pt x="2980" y="817"/>
                    </a:cubicBezTo>
                    <a:cubicBezTo>
                      <a:pt x="2725" y="300"/>
                      <a:pt x="2206" y="0"/>
                      <a:pt x="1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3072616" y="2694950"/>
                <a:ext cx="75200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907" extrusionOk="0">
                    <a:moveTo>
                      <a:pt x="1543" y="0"/>
                    </a:moveTo>
                    <a:cubicBezTo>
                      <a:pt x="1662" y="105"/>
                      <a:pt x="1765" y="235"/>
                      <a:pt x="1841" y="387"/>
                    </a:cubicBezTo>
                    <a:cubicBezTo>
                      <a:pt x="2149" y="1021"/>
                      <a:pt x="1888" y="1787"/>
                      <a:pt x="1255" y="2098"/>
                    </a:cubicBezTo>
                    <a:cubicBezTo>
                      <a:pt x="1076" y="2186"/>
                      <a:pt x="887" y="2227"/>
                      <a:pt x="701" y="2227"/>
                    </a:cubicBezTo>
                    <a:cubicBezTo>
                      <a:pt x="452" y="2227"/>
                      <a:pt x="209" y="2154"/>
                      <a:pt x="0" y="2019"/>
                    </a:cubicBezTo>
                    <a:lnTo>
                      <a:pt x="0" y="2019"/>
                    </a:lnTo>
                    <a:cubicBezTo>
                      <a:pt x="9" y="2043"/>
                      <a:pt x="19" y="2065"/>
                      <a:pt x="30" y="2090"/>
                    </a:cubicBezTo>
                    <a:cubicBezTo>
                      <a:pt x="284" y="2607"/>
                      <a:pt x="803" y="2906"/>
                      <a:pt x="1343" y="2906"/>
                    </a:cubicBezTo>
                    <a:cubicBezTo>
                      <a:pt x="1559" y="2906"/>
                      <a:pt x="1778" y="2858"/>
                      <a:pt x="1985" y="2757"/>
                    </a:cubicBezTo>
                    <a:cubicBezTo>
                      <a:pt x="2708" y="2402"/>
                      <a:pt x="3008" y="1526"/>
                      <a:pt x="2654" y="802"/>
                    </a:cubicBezTo>
                    <a:cubicBezTo>
                      <a:pt x="2431" y="351"/>
                      <a:pt x="2005" y="64"/>
                      <a:pt x="15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3072725" y="2710988"/>
                <a:ext cx="27425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2" extrusionOk="0">
                    <a:moveTo>
                      <a:pt x="549" y="0"/>
                    </a:moveTo>
                    <a:cubicBezTo>
                      <a:pt x="478" y="0"/>
                      <a:pt x="405" y="16"/>
                      <a:pt x="337" y="50"/>
                    </a:cubicBezTo>
                    <a:cubicBezTo>
                      <a:pt x="99" y="166"/>
                      <a:pt x="0" y="454"/>
                      <a:pt x="118" y="692"/>
                    </a:cubicBezTo>
                    <a:cubicBezTo>
                      <a:pt x="201" y="863"/>
                      <a:pt x="372" y="962"/>
                      <a:pt x="550" y="962"/>
                    </a:cubicBezTo>
                    <a:cubicBezTo>
                      <a:pt x="621" y="962"/>
                      <a:pt x="692" y="946"/>
                      <a:pt x="760" y="913"/>
                    </a:cubicBezTo>
                    <a:cubicBezTo>
                      <a:pt x="998" y="795"/>
                      <a:pt x="1097" y="507"/>
                      <a:pt x="981" y="269"/>
                    </a:cubicBezTo>
                    <a:cubicBezTo>
                      <a:pt x="897" y="99"/>
                      <a:pt x="726" y="0"/>
                      <a:pt x="5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3101275" y="2705088"/>
                <a:ext cx="127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8" extrusionOk="0">
                    <a:moveTo>
                      <a:pt x="256" y="1"/>
                    </a:moveTo>
                    <a:cubicBezTo>
                      <a:pt x="223" y="1"/>
                      <a:pt x="189" y="8"/>
                      <a:pt x="157" y="24"/>
                    </a:cubicBezTo>
                    <a:cubicBezTo>
                      <a:pt x="46" y="77"/>
                      <a:pt x="0" y="211"/>
                      <a:pt x="55" y="322"/>
                    </a:cubicBezTo>
                    <a:cubicBezTo>
                      <a:pt x="94" y="402"/>
                      <a:pt x="173" y="448"/>
                      <a:pt x="256" y="448"/>
                    </a:cubicBezTo>
                    <a:cubicBezTo>
                      <a:pt x="288" y="448"/>
                      <a:pt x="321" y="440"/>
                      <a:pt x="353" y="425"/>
                    </a:cubicBezTo>
                    <a:cubicBezTo>
                      <a:pt x="464" y="370"/>
                      <a:pt x="509" y="236"/>
                      <a:pt x="456" y="126"/>
                    </a:cubicBezTo>
                    <a:cubicBezTo>
                      <a:pt x="417" y="47"/>
                      <a:pt x="338" y="1"/>
                      <a:pt x="2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3160475" y="2618238"/>
                <a:ext cx="83375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2922" extrusionOk="0">
                    <a:moveTo>
                      <a:pt x="1666" y="1"/>
                    </a:moveTo>
                    <a:cubicBezTo>
                      <a:pt x="1450" y="1"/>
                      <a:pt x="1231" y="49"/>
                      <a:pt x="1024" y="151"/>
                    </a:cubicBezTo>
                    <a:cubicBezTo>
                      <a:pt x="300" y="505"/>
                      <a:pt x="1" y="1380"/>
                      <a:pt x="356" y="2104"/>
                    </a:cubicBezTo>
                    <a:cubicBezTo>
                      <a:pt x="609" y="2621"/>
                      <a:pt x="1129" y="2922"/>
                      <a:pt x="1669" y="2922"/>
                    </a:cubicBezTo>
                    <a:cubicBezTo>
                      <a:pt x="1885" y="2922"/>
                      <a:pt x="2103" y="2874"/>
                      <a:pt x="2310" y="2773"/>
                    </a:cubicBezTo>
                    <a:cubicBezTo>
                      <a:pt x="3034" y="2417"/>
                      <a:pt x="3334" y="1542"/>
                      <a:pt x="2977" y="818"/>
                    </a:cubicBezTo>
                    <a:cubicBezTo>
                      <a:pt x="2724" y="301"/>
                      <a:pt x="2206" y="1"/>
                      <a:pt x="16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3169566" y="2620600"/>
                <a:ext cx="75225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2907" extrusionOk="0">
                    <a:moveTo>
                      <a:pt x="1542" y="1"/>
                    </a:moveTo>
                    <a:lnTo>
                      <a:pt x="1542" y="1"/>
                    </a:lnTo>
                    <a:cubicBezTo>
                      <a:pt x="1663" y="107"/>
                      <a:pt x="1765" y="237"/>
                      <a:pt x="1838" y="389"/>
                    </a:cubicBezTo>
                    <a:cubicBezTo>
                      <a:pt x="2150" y="1022"/>
                      <a:pt x="1888" y="1788"/>
                      <a:pt x="1255" y="2098"/>
                    </a:cubicBezTo>
                    <a:cubicBezTo>
                      <a:pt x="1075" y="2187"/>
                      <a:pt x="886" y="2228"/>
                      <a:pt x="699" y="2228"/>
                    </a:cubicBezTo>
                    <a:cubicBezTo>
                      <a:pt x="451" y="2228"/>
                      <a:pt x="209" y="2156"/>
                      <a:pt x="1" y="2022"/>
                    </a:cubicBezTo>
                    <a:lnTo>
                      <a:pt x="1" y="2022"/>
                    </a:lnTo>
                    <a:cubicBezTo>
                      <a:pt x="10" y="2044"/>
                      <a:pt x="18" y="2067"/>
                      <a:pt x="30" y="2089"/>
                    </a:cubicBezTo>
                    <a:cubicBezTo>
                      <a:pt x="283" y="2606"/>
                      <a:pt x="803" y="2907"/>
                      <a:pt x="1343" y="2907"/>
                    </a:cubicBezTo>
                    <a:cubicBezTo>
                      <a:pt x="1559" y="2907"/>
                      <a:pt x="1777" y="2859"/>
                      <a:pt x="1984" y="2758"/>
                    </a:cubicBezTo>
                    <a:cubicBezTo>
                      <a:pt x="2708" y="2402"/>
                      <a:pt x="3008" y="1527"/>
                      <a:pt x="2651" y="803"/>
                    </a:cubicBezTo>
                    <a:cubicBezTo>
                      <a:pt x="2430" y="352"/>
                      <a:pt x="2007" y="65"/>
                      <a:pt x="1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3169675" y="2636663"/>
                <a:ext cx="2745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963" extrusionOk="0">
                    <a:moveTo>
                      <a:pt x="546" y="0"/>
                    </a:moveTo>
                    <a:cubicBezTo>
                      <a:pt x="475" y="0"/>
                      <a:pt x="404" y="16"/>
                      <a:pt x="336" y="48"/>
                    </a:cubicBezTo>
                    <a:cubicBezTo>
                      <a:pt x="98" y="166"/>
                      <a:pt x="1" y="454"/>
                      <a:pt x="117" y="692"/>
                    </a:cubicBezTo>
                    <a:cubicBezTo>
                      <a:pt x="201" y="863"/>
                      <a:pt x="371" y="962"/>
                      <a:pt x="549" y="962"/>
                    </a:cubicBezTo>
                    <a:cubicBezTo>
                      <a:pt x="620" y="962"/>
                      <a:pt x="692" y="946"/>
                      <a:pt x="761" y="913"/>
                    </a:cubicBezTo>
                    <a:cubicBezTo>
                      <a:pt x="999" y="795"/>
                      <a:pt x="1098" y="507"/>
                      <a:pt x="978" y="269"/>
                    </a:cubicBezTo>
                    <a:cubicBezTo>
                      <a:pt x="895" y="98"/>
                      <a:pt x="724" y="0"/>
                      <a:pt x="5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3198225" y="2630763"/>
                <a:ext cx="12775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449" extrusionOk="0">
                    <a:moveTo>
                      <a:pt x="256" y="1"/>
                    </a:moveTo>
                    <a:cubicBezTo>
                      <a:pt x="222" y="1"/>
                      <a:pt x="188" y="8"/>
                      <a:pt x="156" y="24"/>
                    </a:cubicBezTo>
                    <a:cubicBezTo>
                      <a:pt x="45" y="79"/>
                      <a:pt x="1" y="212"/>
                      <a:pt x="56" y="322"/>
                    </a:cubicBezTo>
                    <a:cubicBezTo>
                      <a:pt x="94" y="402"/>
                      <a:pt x="172" y="448"/>
                      <a:pt x="255" y="448"/>
                    </a:cubicBezTo>
                    <a:cubicBezTo>
                      <a:pt x="288" y="448"/>
                      <a:pt x="321" y="441"/>
                      <a:pt x="353" y="425"/>
                    </a:cubicBezTo>
                    <a:cubicBezTo>
                      <a:pt x="465" y="370"/>
                      <a:pt x="510" y="237"/>
                      <a:pt x="455" y="126"/>
                    </a:cubicBezTo>
                    <a:cubicBezTo>
                      <a:pt x="416" y="47"/>
                      <a:pt x="338" y="1"/>
                      <a:pt x="2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3270525" y="2576463"/>
                <a:ext cx="78550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2922" extrusionOk="0">
                    <a:moveTo>
                      <a:pt x="1572" y="0"/>
                    </a:moveTo>
                    <a:cubicBezTo>
                      <a:pt x="1496" y="0"/>
                      <a:pt x="1418" y="6"/>
                      <a:pt x="1340" y="19"/>
                    </a:cubicBezTo>
                    <a:cubicBezTo>
                      <a:pt x="543" y="147"/>
                      <a:pt x="1" y="896"/>
                      <a:pt x="129" y="1693"/>
                    </a:cubicBezTo>
                    <a:cubicBezTo>
                      <a:pt x="245" y="2410"/>
                      <a:pt x="864" y="2921"/>
                      <a:pt x="1568" y="2921"/>
                    </a:cubicBezTo>
                    <a:cubicBezTo>
                      <a:pt x="1645" y="2921"/>
                      <a:pt x="1724" y="2915"/>
                      <a:pt x="1802" y="2903"/>
                    </a:cubicBezTo>
                    <a:cubicBezTo>
                      <a:pt x="2600" y="2776"/>
                      <a:pt x="3142" y="2025"/>
                      <a:pt x="3013" y="1231"/>
                    </a:cubicBezTo>
                    <a:cubicBezTo>
                      <a:pt x="2897" y="510"/>
                      <a:pt x="2277" y="0"/>
                      <a:pt x="15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3274491" y="2581850"/>
                <a:ext cx="755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3021" h="2786" extrusionOk="0">
                    <a:moveTo>
                      <a:pt x="2065" y="0"/>
                    </a:moveTo>
                    <a:lnTo>
                      <a:pt x="2065" y="0"/>
                    </a:lnTo>
                    <a:cubicBezTo>
                      <a:pt x="2148" y="136"/>
                      <a:pt x="2208" y="291"/>
                      <a:pt x="2234" y="459"/>
                    </a:cubicBezTo>
                    <a:cubicBezTo>
                      <a:pt x="2347" y="1155"/>
                      <a:pt x="1872" y="1811"/>
                      <a:pt x="1175" y="1924"/>
                    </a:cubicBezTo>
                    <a:cubicBezTo>
                      <a:pt x="1108" y="1935"/>
                      <a:pt x="1040" y="1940"/>
                      <a:pt x="974" y="1940"/>
                    </a:cubicBezTo>
                    <a:cubicBezTo>
                      <a:pt x="592" y="1940"/>
                      <a:pt x="238" y="1765"/>
                      <a:pt x="0" y="1480"/>
                    </a:cubicBezTo>
                    <a:lnTo>
                      <a:pt x="0" y="1480"/>
                    </a:lnTo>
                    <a:cubicBezTo>
                      <a:pt x="3" y="1507"/>
                      <a:pt x="3" y="1532"/>
                      <a:pt x="8" y="1557"/>
                    </a:cubicBezTo>
                    <a:cubicBezTo>
                      <a:pt x="124" y="2274"/>
                      <a:pt x="743" y="2785"/>
                      <a:pt x="1447" y="2785"/>
                    </a:cubicBezTo>
                    <a:cubicBezTo>
                      <a:pt x="1524" y="2785"/>
                      <a:pt x="1603" y="2779"/>
                      <a:pt x="1681" y="2767"/>
                    </a:cubicBezTo>
                    <a:cubicBezTo>
                      <a:pt x="2479" y="2640"/>
                      <a:pt x="3021" y="1889"/>
                      <a:pt x="2892" y="1095"/>
                    </a:cubicBezTo>
                    <a:cubicBezTo>
                      <a:pt x="2812" y="595"/>
                      <a:pt x="2490" y="197"/>
                      <a:pt x="20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3280675" y="2589613"/>
                <a:ext cx="25875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962" extrusionOk="0">
                    <a:moveTo>
                      <a:pt x="517" y="1"/>
                    </a:moveTo>
                    <a:cubicBezTo>
                      <a:pt x="492" y="1"/>
                      <a:pt x="467" y="2"/>
                      <a:pt x="442" y="6"/>
                    </a:cubicBezTo>
                    <a:cubicBezTo>
                      <a:pt x="179" y="49"/>
                      <a:pt x="0" y="296"/>
                      <a:pt x="43" y="559"/>
                    </a:cubicBezTo>
                    <a:cubicBezTo>
                      <a:pt x="82" y="794"/>
                      <a:pt x="286" y="962"/>
                      <a:pt x="517" y="962"/>
                    </a:cubicBezTo>
                    <a:cubicBezTo>
                      <a:pt x="543" y="962"/>
                      <a:pt x="568" y="960"/>
                      <a:pt x="594" y="956"/>
                    </a:cubicBezTo>
                    <a:cubicBezTo>
                      <a:pt x="856" y="915"/>
                      <a:pt x="1034" y="669"/>
                      <a:pt x="992" y="407"/>
                    </a:cubicBezTo>
                    <a:cubicBezTo>
                      <a:pt x="955" y="168"/>
                      <a:pt x="750" y="1"/>
                      <a:pt x="5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3311500" y="2590513"/>
                <a:ext cx="120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47" extrusionOk="0">
                    <a:moveTo>
                      <a:pt x="239" y="1"/>
                    </a:moveTo>
                    <a:cubicBezTo>
                      <a:pt x="227" y="1"/>
                      <a:pt x="216" y="1"/>
                      <a:pt x="204" y="3"/>
                    </a:cubicBezTo>
                    <a:cubicBezTo>
                      <a:pt x="83" y="24"/>
                      <a:pt x="0" y="136"/>
                      <a:pt x="19" y="259"/>
                    </a:cubicBezTo>
                    <a:cubicBezTo>
                      <a:pt x="37" y="368"/>
                      <a:pt x="134" y="446"/>
                      <a:pt x="242" y="446"/>
                    </a:cubicBezTo>
                    <a:cubicBezTo>
                      <a:pt x="253" y="446"/>
                      <a:pt x="264" y="445"/>
                      <a:pt x="276" y="443"/>
                    </a:cubicBezTo>
                    <a:cubicBezTo>
                      <a:pt x="398" y="425"/>
                      <a:pt x="481" y="310"/>
                      <a:pt x="461" y="187"/>
                    </a:cubicBezTo>
                    <a:cubicBezTo>
                      <a:pt x="444" y="78"/>
                      <a:pt x="348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3193900" y="2874263"/>
                <a:ext cx="236075" cy="85950"/>
              </a:xfrm>
              <a:custGeom>
                <a:avLst/>
                <a:gdLst/>
                <a:ahLst/>
                <a:cxnLst/>
                <a:rect l="l" t="t" r="r" b="b"/>
                <a:pathLst>
                  <a:path w="9443" h="3438" extrusionOk="0">
                    <a:moveTo>
                      <a:pt x="3379" y="1"/>
                    </a:moveTo>
                    <a:cubicBezTo>
                      <a:pt x="2491" y="1"/>
                      <a:pt x="1535" y="234"/>
                      <a:pt x="833" y="659"/>
                    </a:cubicBezTo>
                    <a:cubicBezTo>
                      <a:pt x="379" y="933"/>
                      <a:pt x="0" y="1342"/>
                      <a:pt x="2" y="1901"/>
                    </a:cubicBezTo>
                    <a:cubicBezTo>
                      <a:pt x="6" y="3074"/>
                      <a:pt x="710" y="3437"/>
                      <a:pt x="1559" y="3437"/>
                    </a:cubicBezTo>
                    <a:cubicBezTo>
                      <a:pt x="2245" y="3437"/>
                      <a:pt x="3025" y="3201"/>
                      <a:pt x="3608" y="2963"/>
                    </a:cubicBezTo>
                    <a:cubicBezTo>
                      <a:pt x="5153" y="2334"/>
                      <a:pt x="6820" y="1786"/>
                      <a:pt x="8516" y="1786"/>
                    </a:cubicBezTo>
                    <a:cubicBezTo>
                      <a:pt x="8804" y="1786"/>
                      <a:pt x="9093" y="1802"/>
                      <a:pt x="9382" y="1835"/>
                    </a:cubicBezTo>
                    <a:cubicBezTo>
                      <a:pt x="9402" y="1839"/>
                      <a:pt x="9423" y="1840"/>
                      <a:pt x="9443" y="1843"/>
                    </a:cubicBezTo>
                    <a:cubicBezTo>
                      <a:pt x="7715" y="1195"/>
                      <a:pt x="6067" y="451"/>
                      <a:pt x="4245" y="82"/>
                    </a:cubicBezTo>
                    <a:cubicBezTo>
                      <a:pt x="3973" y="27"/>
                      <a:pt x="3680" y="1"/>
                      <a:pt x="3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3247550" y="2886538"/>
                <a:ext cx="15150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2206" extrusionOk="0">
                    <a:moveTo>
                      <a:pt x="2172" y="0"/>
                    </a:moveTo>
                    <a:cubicBezTo>
                      <a:pt x="1601" y="0"/>
                      <a:pt x="987" y="149"/>
                      <a:pt x="536" y="422"/>
                    </a:cubicBezTo>
                    <a:cubicBezTo>
                      <a:pt x="245" y="599"/>
                      <a:pt x="0" y="862"/>
                      <a:pt x="3" y="1221"/>
                    </a:cubicBezTo>
                    <a:cubicBezTo>
                      <a:pt x="6" y="1973"/>
                      <a:pt x="457" y="2206"/>
                      <a:pt x="1002" y="2206"/>
                    </a:cubicBezTo>
                    <a:cubicBezTo>
                      <a:pt x="1442" y="2206"/>
                      <a:pt x="1943" y="2054"/>
                      <a:pt x="2317" y="1902"/>
                    </a:cubicBezTo>
                    <a:cubicBezTo>
                      <a:pt x="3309" y="1497"/>
                      <a:pt x="4380" y="1145"/>
                      <a:pt x="5469" y="1145"/>
                    </a:cubicBezTo>
                    <a:cubicBezTo>
                      <a:pt x="5653" y="1145"/>
                      <a:pt x="5837" y="1155"/>
                      <a:pt x="6022" y="1177"/>
                    </a:cubicBezTo>
                    <a:cubicBezTo>
                      <a:pt x="6034" y="1180"/>
                      <a:pt x="6047" y="1181"/>
                      <a:pt x="6059" y="1183"/>
                    </a:cubicBezTo>
                    <a:cubicBezTo>
                      <a:pt x="4952" y="766"/>
                      <a:pt x="3894" y="290"/>
                      <a:pt x="2726" y="52"/>
                    </a:cubicBezTo>
                    <a:cubicBezTo>
                      <a:pt x="2552" y="17"/>
                      <a:pt x="2364" y="0"/>
                      <a:pt x="2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3220000" y="2899413"/>
                <a:ext cx="19925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7970" h="847" extrusionOk="0">
                    <a:moveTo>
                      <a:pt x="3967" y="1"/>
                    </a:moveTo>
                    <a:cubicBezTo>
                      <a:pt x="3967" y="1"/>
                      <a:pt x="3712" y="7"/>
                      <a:pt x="3330" y="27"/>
                    </a:cubicBezTo>
                    <a:cubicBezTo>
                      <a:pt x="2948" y="56"/>
                      <a:pt x="2437" y="104"/>
                      <a:pt x="1934" y="203"/>
                    </a:cubicBezTo>
                    <a:cubicBezTo>
                      <a:pt x="1433" y="303"/>
                      <a:pt x="936" y="430"/>
                      <a:pt x="581" y="576"/>
                    </a:cubicBezTo>
                    <a:cubicBezTo>
                      <a:pt x="400" y="638"/>
                      <a:pt x="258" y="712"/>
                      <a:pt x="158" y="759"/>
                    </a:cubicBezTo>
                    <a:cubicBezTo>
                      <a:pt x="57" y="807"/>
                      <a:pt x="1" y="839"/>
                      <a:pt x="4" y="845"/>
                    </a:cubicBezTo>
                    <a:cubicBezTo>
                      <a:pt x="5" y="846"/>
                      <a:pt x="6" y="847"/>
                      <a:pt x="10" y="847"/>
                    </a:cubicBezTo>
                    <a:cubicBezTo>
                      <a:pt x="48" y="847"/>
                      <a:pt x="272" y="752"/>
                      <a:pt x="607" y="649"/>
                    </a:cubicBezTo>
                    <a:cubicBezTo>
                      <a:pt x="966" y="527"/>
                      <a:pt x="1461" y="422"/>
                      <a:pt x="1959" y="341"/>
                    </a:cubicBezTo>
                    <a:cubicBezTo>
                      <a:pt x="2456" y="261"/>
                      <a:pt x="2962" y="226"/>
                      <a:pt x="3339" y="211"/>
                    </a:cubicBezTo>
                    <a:cubicBezTo>
                      <a:pt x="3717" y="203"/>
                      <a:pt x="3969" y="198"/>
                      <a:pt x="3969" y="198"/>
                    </a:cubicBezTo>
                    <a:cubicBezTo>
                      <a:pt x="3969" y="198"/>
                      <a:pt x="4019" y="197"/>
                      <a:pt x="4107" y="197"/>
                    </a:cubicBezTo>
                    <a:cubicBezTo>
                      <a:pt x="4218" y="197"/>
                      <a:pt x="4390" y="198"/>
                      <a:pt x="4600" y="203"/>
                    </a:cubicBezTo>
                    <a:cubicBezTo>
                      <a:pt x="4978" y="212"/>
                      <a:pt x="5482" y="242"/>
                      <a:pt x="5983" y="305"/>
                    </a:cubicBezTo>
                    <a:cubicBezTo>
                      <a:pt x="6485" y="370"/>
                      <a:pt x="6983" y="457"/>
                      <a:pt x="7351" y="552"/>
                    </a:cubicBezTo>
                    <a:cubicBezTo>
                      <a:pt x="7686" y="632"/>
                      <a:pt x="7915" y="703"/>
                      <a:pt x="7960" y="703"/>
                    </a:cubicBezTo>
                    <a:cubicBezTo>
                      <a:pt x="7965" y="703"/>
                      <a:pt x="7968" y="703"/>
                      <a:pt x="7968" y="701"/>
                    </a:cubicBezTo>
                    <a:cubicBezTo>
                      <a:pt x="7970" y="695"/>
                      <a:pt x="7912" y="668"/>
                      <a:pt x="7807" y="629"/>
                    </a:cubicBezTo>
                    <a:cubicBezTo>
                      <a:pt x="7703" y="590"/>
                      <a:pt x="7556" y="529"/>
                      <a:pt x="7371" y="478"/>
                    </a:cubicBezTo>
                    <a:cubicBezTo>
                      <a:pt x="7006" y="358"/>
                      <a:pt x="6507" y="251"/>
                      <a:pt x="6004" y="165"/>
                    </a:cubicBezTo>
                    <a:cubicBezTo>
                      <a:pt x="5499" y="84"/>
                      <a:pt x="4989" y="41"/>
                      <a:pt x="4606" y="19"/>
                    </a:cubicBezTo>
                    <a:cubicBezTo>
                      <a:pt x="4223" y="1"/>
                      <a:pt x="3967" y="1"/>
                      <a:pt x="39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3216925" y="2914963"/>
                <a:ext cx="775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1123" extrusionOk="0">
                    <a:moveTo>
                      <a:pt x="2682" y="0"/>
                    </a:moveTo>
                    <a:cubicBezTo>
                      <a:pt x="2558" y="0"/>
                      <a:pt x="2414" y="24"/>
                      <a:pt x="2265" y="73"/>
                    </a:cubicBezTo>
                    <a:cubicBezTo>
                      <a:pt x="1888" y="196"/>
                      <a:pt x="1629" y="436"/>
                      <a:pt x="1684" y="607"/>
                    </a:cubicBezTo>
                    <a:cubicBezTo>
                      <a:pt x="1718" y="709"/>
                      <a:pt x="1859" y="763"/>
                      <a:pt x="2047" y="763"/>
                    </a:cubicBezTo>
                    <a:cubicBezTo>
                      <a:pt x="2172" y="763"/>
                      <a:pt x="2318" y="739"/>
                      <a:pt x="2467" y="690"/>
                    </a:cubicBezTo>
                    <a:cubicBezTo>
                      <a:pt x="2843" y="568"/>
                      <a:pt x="3102" y="328"/>
                      <a:pt x="3047" y="159"/>
                    </a:cubicBezTo>
                    <a:cubicBezTo>
                      <a:pt x="3013" y="55"/>
                      <a:pt x="2871" y="0"/>
                      <a:pt x="2682" y="0"/>
                    </a:cubicBezTo>
                    <a:close/>
                    <a:moveTo>
                      <a:pt x="783" y="564"/>
                    </a:moveTo>
                    <a:cubicBezTo>
                      <a:pt x="701" y="564"/>
                      <a:pt x="611" y="574"/>
                      <a:pt x="517" y="597"/>
                    </a:cubicBezTo>
                    <a:cubicBezTo>
                      <a:pt x="216" y="671"/>
                      <a:pt x="0" y="840"/>
                      <a:pt x="33" y="977"/>
                    </a:cubicBezTo>
                    <a:cubicBezTo>
                      <a:pt x="56" y="1069"/>
                      <a:pt x="192" y="1123"/>
                      <a:pt x="372" y="1123"/>
                    </a:cubicBezTo>
                    <a:cubicBezTo>
                      <a:pt x="453" y="1123"/>
                      <a:pt x="543" y="1112"/>
                      <a:pt x="636" y="1089"/>
                    </a:cubicBezTo>
                    <a:cubicBezTo>
                      <a:pt x="939" y="1017"/>
                      <a:pt x="1153" y="847"/>
                      <a:pt x="1120" y="710"/>
                    </a:cubicBezTo>
                    <a:cubicBezTo>
                      <a:pt x="1098" y="616"/>
                      <a:pt x="962" y="564"/>
                      <a:pt x="783" y="56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3374900" y="2750513"/>
                <a:ext cx="97350" cy="228825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9153" extrusionOk="0">
                    <a:moveTo>
                      <a:pt x="1830" y="0"/>
                    </a:moveTo>
                    <a:cubicBezTo>
                      <a:pt x="1649" y="0"/>
                      <a:pt x="1447" y="31"/>
                      <a:pt x="1222" y="98"/>
                    </a:cubicBezTo>
                    <a:cubicBezTo>
                      <a:pt x="688" y="256"/>
                      <a:pt x="405" y="737"/>
                      <a:pt x="273" y="1251"/>
                    </a:cubicBezTo>
                    <a:cubicBezTo>
                      <a:pt x="0" y="2313"/>
                      <a:pt x="187" y="3717"/>
                      <a:pt x="707" y="4685"/>
                    </a:cubicBezTo>
                    <a:cubicBezTo>
                      <a:pt x="1584" y="6323"/>
                      <a:pt x="2773" y="7686"/>
                      <a:pt x="3893" y="9152"/>
                    </a:cubicBezTo>
                    <a:cubicBezTo>
                      <a:pt x="3884" y="9135"/>
                      <a:pt x="3876" y="9115"/>
                      <a:pt x="3867" y="9098"/>
                    </a:cubicBezTo>
                    <a:cubicBezTo>
                      <a:pt x="3068" y="7255"/>
                      <a:pt x="3099" y="5186"/>
                      <a:pt x="3281" y="3242"/>
                    </a:cubicBezTo>
                    <a:cubicBezTo>
                      <a:pt x="3399" y="1996"/>
                      <a:pt x="3288" y="0"/>
                      <a:pt x="1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3396800" y="2804138"/>
                <a:ext cx="62475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5872" extrusionOk="0">
                    <a:moveTo>
                      <a:pt x="1175" y="0"/>
                    </a:moveTo>
                    <a:cubicBezTo>
                      <a:pt x="1059" y="0"/>
                      <a:pt x="929" y="20"/>
                      <a:pt x="785" y="63"/>
                    </a:cubicBezTo>
                    <a:cubicBezTo>
                      <a:pt x="442" y="165"/>
                      <a:pt x="260" y="473"/>
                      <a:pt x="176" y="804"/>
                    </a:cubicBezTo>
                    <a:cubicBezTo>
                      <a:pt x="0" y="1485"/>
                      <a:pt x="121" y="2385"/>
                      <a:pt x="453" y="3007"/>
                    </a:cubicBezTo>
                    <a:cubicBezTo>
                      <a:pt x="1017" y="4058"/>
                      <a:pt x="1780" y="4933"/>
                      <a:pt x="2499" y="5872"/>
                    </a:cubicBezTo>
                    <a:cubicBezTo>
                      <a:pt x="2492" y="5861"/>
                      <a:pt x="2486" y="5850"/>
                      <a:pt x="2481" y="5837"/>
                    </a:cubicBezTo>
                    <a:cubicBezTo>
                      <a:pt x="1969" y="4658"/>
                      <a:pt x="1988" y="3329"/>
                      <a:pt x="2105" y="2081"/>
                    </a:cubicBezTo>
                    <a:cubicBezTo>
                      <a:pt x="2181" y="1281"/>
                      <a:pt x="2111" y="0"/>
                      <a:pt x="1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3408625" y="2778338"/>
                <a:ext cx="57625" cy="191675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7667" extrusionOk="0">
                    <a:moveTo>
                      <a:pt x="128" y="0"/>
                    </a:moveTo>
                    <a:cubicBezTo>
                      <a:pt x="122" y="0"/>
                      <a:pt x="110" y="63"/>
                      <a:pt x="91" y="172"/>
                    </a:cubicBezTo>
                    <a:cubicBezTo>
                      <a:pt x="75" y="282"/>
                      <a:pt x="44" y="439"/>
                      <a:pt x="36" y="630"/>
                    </a:cubicBezTo>
                    <a:cubicBezTo>
                      <a:pt x="0" y="1014"/>
                      <a:pt x="22" y="1524"/>
                      <a:pt x="69" y="2033"/>
                    </a:cubicBezTo>
                    <a:cubicBezTo>
                      <a:pt x="121" y="2544"/>
                      <a:pt x="223" y="3045"/>
                      <a:pt x="306" y="3420"/>
                    </a:cubicBezTo>
                    <a:cubicBezTo>
                      <a:pt x="397" y="3793"/>
                      <a:pt x="464" y="4039"/>
                      <a:pt x="464" y="4039"/>
                    </a:cubicBezTo>
                    <a:cubicBezTo>
                      <a:pt x="464" y="4039"/>
                      <a:pt x="537" y="4283"/>
                      <a:pt x="668" y="4646"/>
                    </a:cubicBezTo>
                    <a:cubicBezTo>
                      <a:pt x="798" y="5005"/>
                      <a:pt x="986" y="5481"/>
                      <a:pt x="1210" y="5940"/>
                    </a:cubicBezTo>
                    <a:cubicBezTo>
                      <a:pt x="1437" y="6396"/>
                      <a:pt x="1683" y="6846"/>
                      <a:pt x="1903" y="7159"/>
                    </a:cubicBezTo>
                    <a:cubicBezTo>
                      <a:pt x="2005" y="7322"/>
                      <a:pt x="2106" y="7446"/>
                      <a:pt x="2173" y="7533"/>
                    </a:cubicBezTo>
                    <a:cubicBezTo>
                      <a:pt x="2239" y="7619"/>
                      <a:pt x="2280" y="7667"/>
                      <a:pt x="2288" y="7667"/>
                    </a:cubicBezTo>
                    <a:cubicBezTo>
                      <a:pt x="2288" y="7667"/>
                      <a:pt x="2289" y="7667"/>
                      <a:pt x="2289" y="7667"/>
                    </a:cubicBezTo>
                    <a:cubicBezTo>
                      <a:pt x="2305" y="7657"/>
                      <a:pt x="2159" y="7447"/>
                      <a:pt x="1969" y="7118"/>
                    </a:cubicBezTo>
                    <a:cubicBezTo>
                      <a:pt x="1770" y="6794"/>
                      <a:pt x="1545" y="6341"/>
                      <a:pt x="1336" y="5881"/>
                    </a:cubicBezTo>
                    <a:cubicBezTo>
                      <a:pt x="1131" y="5420"/>
                      <a:pt x="959" y="4946"/>
                      <a:pt x="840" y="4585"/>
                    </a:cubicBezTo>
                    <a:cubicBezTo>
                      <a:pt x="722" y="4227"/>
                      <a:pt x="653" y="3984"/>
                      <a:pt x="653" y="3984"/>
                    </a:cubicBezTo>
                    <a:cubicBezTo>
                      <a:pt x="653" y="3984"/>
                      <a:pt x="584" y="3741"/>
                      <a:pt x="483" y="3377"/>
                    </a:cubicBezTo>
                    <a:cubicBezTo>
                      <a:pt x="390" y="3009"/>
                      <a:pt x="276" y="2517"/>
                      <a:pt x="209" y="2018"/>
                    </a:cubicBezTo>
                    <a:cubicBezTo>
                      <a:pt x="144" y="1516"/>
                      <a:pt x="100" y="1012"/>
                      <a:pt x="115" y="635"/>
                    </a:cubicBezTo>
                    <a:cubicBezTo>
                      <a:pt x="116" y="255"/>
                      <a:pt x="147" y="2"/>
                      <a:pt x="129" y="0"/>
                    </a:cubicBezTo>
                    <a:cubicBezTo>
                      <a:pt x="129" y="0"/>
                      <a:pt x="128" y="0"/>
                      <a:pt x="1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3423175" y="2770638"/>
                <a:ext cx="17000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124" extrusionOk="0">
                    <a:moveTo>
                      <a:pt x="247" y="1"/>
                    </a:moveTo>
                    <a:cubicBezTo>
                      <a:pt x="245" y="1"/>
                      <a:pt x="243" y="1"/>
                      <a:pt x="241" y="1"/>
                    </a:cubicBezTo>
                    <a:cubicBezTo>
                      <a:pt x="101" y="9"/>
                      <a:pt x="1" y="264"/>
                      <a:pt x="17" y="574"/>
                    </a:cubicBezTo>
                    <a:cubicBezTo>
                      <a:pt x="34" y="877"/>
                      <a:pt x="156" y="1118"/>
                      <a:pt x="292" y="1118"/>
                    </a:cubicBezTo>
                    <a:cubicBezTo>
                      <a:pt x="295" y="1118"/>
                      <a:pt x="298" y="1118"/>
                      <a:pt x="300" y="1118"/>
                    </a:cubicBezTo>
                    <a:cubicBezTo>
                      <a:pt x="440" y="1112"/>
                      <a:pt x="541" y="856"/>
                      <a:pt x="523" y="546"/>
                    </a:cubicBezTo>
                    <a:cubicBezTo>
                      <a:pt x="507" y="242"/>
                      <a:pt x="384" y="1"/>
                      <a:pt x="247" y="1"/>
                    </a:cubicBezTo>
                    <a:close/>
                    <a:moveTo>
                      <a:pt x="360" y="1688"/>
                    </a:moveTo>
                    <a:cubicBezTo>
                      <a:pt x="183" y="1688"/>
                      <a:pt x="31" y="2005"/>
                      <a:pt x="20" y="2398"/>
                    </a:cubicBezTo>
                    <a:cubicBezTo>
                      <a:pt x="10" y="2794"/>
                      <a:pt x="147" y="3117"/>
                      <a:pt x="327" y="3123"/>
                    </a:cubicBezTo>
                    <a:cubicBezTo>
                      <a:pt x="328" y="3123"/>
                      <a:pt x="329" y="3123"/>
                      <a:pt x="329" y="3123"/>
                    </a:cubicBezTo>
                    <a:cubicBezTo>
                      <a:pt x="508" y="3123"/>
                      <a:pt x="660" y="2806"/>
                      <a:pt x="668" y="2413"/>
                    </a:cubicBezTo>
                    <a:cubicBezTo>
                      <a:pt x="679" y="2019"/>
                      <a:pt x="541" y="1693"/>
                      <a:pt x="363" y="1688"/>
                    </a:cubicBezTo>
                    <a:cubicBezTo>
                      <a:pt x="362" y="1688"/>
                      <a:pt x="361" y="1688"/>
                      <a:pt x="360" y="168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" name="Google Shape;360;p2"/>
            <p:cNvGrpSpPr/>
            <p:nvPr/>
          </p:nvGrpSpPr>
          <p:grpSpPr>
            <a:xfrm flipH="1">
              <a:off x="514822" y="2615446"/>
              <a:ext cx="105691" cy="95690"/>
              <a:chOff x="2459325" y="2815313"/>
              <a:chExt cx="75300" cy="68175"/>
            </a:xfrm>
          </p:grpSpPr>
          <p:sp>
            <p:nvSpPr>
              <p:cNvPr id="361" name="Google Shape;361;p2"/>
              <p:cNvSpPr/>
              <p:nvPr/>
            </p:nvSpPr>
            <p:spPr>
              <a:xfrm>
                <a:off x="2459325" y="2815313"/>
                <a:ext cx="753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27" extrusionOk="0">
                    <a:moveTo>
                      <a:pt x="1507" y="1"/>
                    </a:moveTo>
                    <a:cubicBezTo>
                      <a:pt x="1397" y="1"/>
                      <a:pt x="1285" y="14"/>
                      <a:pt x="1174" y="42"/>
                    </a:cubicBezTo>
                    <a:cubicBezTo>
                      <a:pt x="444" y="225"/>
                      <a:pt x="0" y="966"/>
                      <a:pt x="184" y="1696"/>
                    </a:cubicBezTo>
                    <a:cubicBezTo>
                      <a:pt x="339" y="2315"/>
                      <a:pt x="894" y="2726"/>
                      <a:pt x="1505" y="2726"/>
                    </a:cubicBezTo>
                    <a:cubicBezTo>
                      <a:pt x="1615" y="2726"/>
                      <a:pt x="1727" y="2713"/>
                      <a:pt x="1839" y="2685"/>
                    </a:cubicBezTo>
                    <a:cubicBezTo>
                      <a:pt x="2569" y="2502"/>
                      <a:pt x="3011" y="1762"/>
                      <a:pt x="2828" y="1031"/>
                    </a:cubicBezTo>
                    <a:cubicBezTo>
                      <a:pt x="2673" y="412"/>
                      <a:pt x="2117" y="1"/>
                      <a:pt x="15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459325" y="2815313"/>
                <a:ext cx="7105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2646" extrusionOk="0">
                    <a:moveTo>
                      <a:pt x="1507" y="1"/>
                    </a:moveTo>
                    <a:cubicBezTo>
                      <a:pt x="1397" y="1"/>
                      <a:pt x="1285" y="14"/>
                      <a:pt x="1174" y="42"/>
                    </a:cubicBezTo>
                    <a:cubicBezTo>
                      <a:pt x="444" y="225"/>
                      <a:pt x="0" y="966"/>
                      <a:pt x="184" y="1696"/>
                    </a:cubicBezTo>
                    <a:cubicBezTo>
                      <a:pt x="298" y="2152"/>
                      <a:pt x="632" y="2495"/>
                      <a:pt x="1042" y="2646"/>
                    </a:cubicBezTo>
                    <a:cubicBezTo>
                      <a:pt x="953" y="2525"/>
                      <a:pt x="885" y="2386"/>
                      <a:pt x="846" y="2232"/>
                    </a:cubicBezTo>
                    <a:cubicBezTo>
                      <a:pt x="685" y="1593"/>
                      <a:pt x="1073" y="946"/>
                      <a:pt x="1712" y="785"/>
                    </a:cubicBezTo>
                    <a:cubicBezTo>
                      <a:pt x="1808" y="761"/>
                      <a:pt x="1905" y="749"/>
                      <a:pt x="1999" y="749"/>
                    </a:cubicBezTo>
                    <a:cubicBezTo>
                      <a:pt x="2319" y="749"/>
                      <a:pt x="2621" y="880"/>
                      <a:pt x="2842" y="1100"/>
                    </a:cubicBezTo>
                    <a:cubicBezTo>
                      <a:pt x="2837" y="1078"/>
                      <a:pt x="2834" y="1054"/>
                      <a:pt x="2828" y="1031"/>
                    </a:cubicBezTo>
                    <a:cubicBezTo>
                      <a:pt x="2673" y="412"/>
                      <a:pt x="2117" y="1"/>
                      <a:pt x="15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00525" y="2847388"/>
                <a:ext cx="247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899" extrusionOk="0">
                    <a:moveTo>
                      <a:pt x="496" y="0"/>
                    </a:moveTo>
                    <a:cubicBezTo>
                      <a:pt x="460" y="0"/>
                      <a:pt x="422" y="5"/>
                      <a:pt x="386" y="14"/>
                    </a:cubicBezTo>
                    <a:cubicBezTo>
                      <a:pt x="146" y="75"/>
                      <a:pt x="0" y="318"/>
                      <a:pt x="61" y="559"/>
                    </a:cubicBezTo>
                    <a:cubicBezTo>
                      <a:pt x="112" y="762"/>
                      <a:pt x="295" y="898"/>
                      <a:pt x="496" y="898"/>
                    </a:cubicBezTo>
                    <a:cubicBezTo>
                      <a:pt x="532" y="898"/>
                      <a:pt x="569" y="894"/>
                      <a:pt x="605" y="885"/>
                    </a:cubicBezTo>
                    <a:cubicBezTo>
                      <a:pt x="846" y="824"/>
                      <a:pt x="990" y="579"/>
                      <a:pt x="931" y="340"/>
                    </a:cubicBezTo>
                    <a:cubicBezTo>
                      <a:pt x="880" y="137"/>
                      <a:pt x="697" y="0"/>
                      <a:pt x="49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485400" y="2860538"/>
                <a:ext cx="115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7" extrusionOk="0">
                    <a:moveTo>
                      <a:pt x="232" y="0"/>
                    </a:moveTo>
                    <a:cubicBezTo>
                      <a:pt x="215" y="0"/>
                      <a:pt x="198" y="2"/>
                      <a:pt x="181" y="6"/>
                    </a:cubicBezTo>
                    <a:cubicBezTo>
                      <a:pt x="68" y="35"/>
                      <a:pt x="1" y="147"/>
                      <a:pt x="29" y="259"/>
                    </a:cubicBezTo>
                    <a:cubicBezTo>
                      <a:pt x="53" y="353"/>
                      <a:pt x="137" y="417"/>
                      <a:pt x="231" y="417"/>
                    </a:cubicBezTo>
                    <a:cubicBezTo>
                      <a:pt x="247" y="417"/>
                      <a:pt x="264" y="415"/>
                      <a:pt x="281" y="411"/>
                    </a:cubicBezTo>
                    <a:cubicBezTo>
                      <a:pt x="394" y="382"/>
                      <a:pt x="461" y="268"/>
                      <a:pt x="433" y="157"/>
                    </a:cubicBezTo>
                    <a:cubicBezTo>
                      <a:pt x="409" y="63"/>
                      <a:pt x="325" y="0"/>
                      <a:pt x="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" name="Google Shape;365;p2"/>
            <p:cNvGrpSpPr/>
            <p:nvPr/>
          </p:nvGrpSpPr>
          <p:grpSpPr>
            <a:xfrm flipH="1">
              <a:off x="429413" y="2412205"/>
              <a:ext cx="127938" cy="115832"/>
              <a:chOff x="2504325" y="2670513"/>
              <a:chExt cx="91150" cy="82525"/>
            </a:xfrm>
          </p:grpSpPr>
          <p:sp>
            <p:nvSpPr>
              <p:cNvPr id="366" name="Google Shape;366;p2"/>
              <p:cNvSpPr/>
              <p:nvPr/>
            </p:nvSpPr>
            <p:spPr>
              <a:xfrm>
                <a:off x="2504325" y="2670513"/>
                <a:ext cx="9115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301" extrusionOk="0">
                    <a:moveTo>
                      <a:pt x="1825" y="0"/>
                    </a:moveTo>
                    <a:cubicBezTo>
                      <a:pt x="1692" y="0"/>
                      <a:pt x="1556" y="17"/>
                      <a:pt x="1421" y="51"/>
                    </a:cubicBezTo>
                    <a:cubicBezTo>
                      <a:pt x="537" y="273"/>
                      <a:pt x="0" y="1169"/>
                      <a:pt x="224" y="2053"/>
                    </a:cubicBezTo>
                    <a:cubicBezTo>
                      <a:pt x="411" y="2802"/>
                      <a:pt x="1085" y="3301"/>
                      <a:pt x="1824" y="3301"/>
                    </a:cubicBezTo>
                    <a:cubicBezTo>
                      <a:pt x="1957" y="3301"/>
                      <a:pt x="2092" y="3285"/>
                      <a:pt x="2226" y="3251"/>
                    </a:cubicBezTo>
                    <a:cubicBezTo>
                      <a:pt x="3110" y="3029"/>
                      <a:pt x="3645" y="2131"/>
                      <a:pt x="3423" y="1247"/>
                    </a:cubicBezTo>
                    <a:cubicBezTo>
                      <a:pt x="3236" y="499"/>
                      <a:pt x="2563" y="0"/>
                      <a:pt x="1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04325" y="2670513"/>
                <a:ext cx="86025" cy="80025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201" extrusionOk="0">
                    <a:moveTo>
                      <a:pt x="1825" y="0"/>
                    </a:moveTo>
                    <a:cubicBezTo>
                      <a:pt x="1692" y="0"/>
                      <a:pt x="1556" y="17"/>
                      <a:pt x="1421" y="51"/>
                    </a:cubicBezTo>
                    <a:cubicBezTo>
                      <a:pt x="537" y="273"/>
                      <a:pt x="0" y="1169"/>
                      <a:pt x="224" y="2053"/>
                    </a:cubicBezTo>
                    <a:cubicBezTo>
                      <a:pt x="362" y="2604"/>
                      <a:pt x="765" y="3021"/>
                      <a:pt x="1263" y="3201"/>
                    </a:cubicBezTo>
                    <a:cubicBezTo>
                      <a:pt x="1153" y="3055"/>
                      <a:pt x="1072" y="2888"/>
                      <a:pt x="1025" y="2703"/>
                    </a:cubicBezTo>
                    <a:cubicBezTo>
                      <a:pt x="830" y="1927"/>
                      <a:pt x="1299" y="1144"/>
                      <a:pt x="2073" y="950"/>
                    </a:cubicBezTo>
                    <a:cubicBezTo>
                      <a:pt x="2190" y="920"/>
                      <a:pt x="2307" y="906"/>
                      <a:pt x="2422" y="906"/>
                    </a:cubicBezTo>
                    <a:cubicBezTo>
                      <a:pt x="2808" y="906"/>
                      <a:pt x="3172" y="1064"/>
                      <a:pt x="3440" y="1332"/>
                    </a:cubicBezTo>
                    <a:cubicBezTo>
                      <a:pt x="3434" y="1302"/>
                      <a:pt x="3431" y="1276"/>
                      <a:pt x="3423" y="1247"/>
                    </a:cubicBezTo>
                    <a:cubicBezTo>
                      <a:pt x="3236" y="499"/>
                      <a:pt x="2563" y="0"/>
                      <a:pt x="18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54200" y="2709313"/>
                <a:ext cx="300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1088" extrusionOk="0">
                    <a:moveTo>
                      <a:pt x="600" y="0"/>
                    </a:moveTo>
                    <a:cubicBezTo>
                      <a:pt x="556" y="0"/>
                      <a:pt x="512" y="6"/>
                      <a:pt x="468" y="17"/>
                    </a:cubicBezTo>
                    <a:cubicBezTo>
                      <a:pt x="176" y="90"/>
                      <a:pt x="1" y="386"/>
                      <a:pt x="74" y="676"/>
                    </a:cubicBezTo>
                    <a:cubicBezTo>
                      <a:pt x="137" y="923"/>
                      <a:pt x="358" y="1088"/>
                      <a:pt x="600" y="1088"/>
                    </a:cubicBezTo>
                    <a:cubicBezTo>
                      <a:pt x="643" y="1088"/>
                      <a:pt x="688" y="1082"/>
                      <a:pt x="732" y="1071"/>
                    </a:cubicBezTo>
                    <a:cubicBezTo>
                      <a:pt x="1024" y="997"/>
                      <a:pt x="1199" y="703"/>
                      <a:pt x="1127" y="411"/>
                    </a:cubicBezTo>
                    <a:cubicBezTo>
                      <a:pt x="1065" y="164"/>
                      <a:pt x="843" y="0"/>
                      <a:pt x="60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2535925" y="2725188"/>
                <a:ext cx="139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57" h="506" extrusionOk="0">
                    <a:moveTo>
                      <a:pt x="277" y="1"/>
                    </a:moveTo>
                    <a:cubicBezTo>
                      <a:pt x="257" y="1"/>
                      <a:pt x="237" y="3"/>
                      <a:pt x="216" y="8"/>
                    </a:cubicBezTo>
                    <a:cubicBezTo>
                      <a:pt x="82" y="43"/>
                      <a:pt x="0" y="180"/>
                      <a:pt x="33" y="315"/>
                    </a:cubicBezTo>
                    <a:cubicBezTo>
                      <a:pt x="62" y="431"/>
                      <a:pt x="165" y="506"/>
                      <a:pt x="279" y="506"/>
                    </a:cubicBezTo>
                    <a:cubicBezTo>
                      <a:pt x="299" y="506"/>
                      <a:pt x="320" y="503"/>
                      <a:pt x="340" y="498"/>
                    </a:cubicBezTo>
                    <a:cubicBezTo>
                      <a:pt x="475" y="466"/>
                      <a:pt x="556" y="328"/>
                      <a:pt x="524" y="193"/>
                    </a:cubicBezTo>
                    <a:cubicBezTo>
                      <a:pt x="494" y="77"/>
                      <a:pt x="390" y="1"/>
                      <a:pt x="27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0" name="Google Shape;370;p2"/>
            <p:cNvGrpSpPr/>
            <p:nvPr/>
          </p:nvGrpSpPr>
          <p:grpSpPr>
            <a:xfrm flipH="1">
              <a:off x="394674" y="2174049"/>
              <a:ext cx="152396" cy="138009"/>
              <a:chOff x="2511650" y="2500838"/>
              <a:chExt cx="108575" cy="98325"/>
            </a:xfrm>
          </p:grpSpPr>
          <p:sp>
            <p:nvSpPr>
              <p:cNvPr id="371" name="Google Shape;371;p2"/>
              <p:cNvSpPr/>
              <p:nvPr/>
            </p:nvSpPr>
            <p:spPr>
              <a:xfrm>
                <a:off x="2511650" y="2500838"/>
                <a:ext cx="10857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3933" extrusionOk="0">
                    <a:moveTo>
                      <a:pt x="2171" y="0"/>
                    </a:moveTo>
                    <a:cubicBezTo>
                      <a:pt x="2013" y="0"/>
                      <a:pt x="1852" y="19"/>
                      <a:pt x="1692" y="59"/>
                    </a:cubicBezTo>
                    <a:cubicBezTo>
                      <a:pt x="638" y="326"/>
                      <a:pt x="0" y="1394"/>
                      <a:pt x="265" y="2445"/>
                    </a:cubicBezTo>
                    <a:cubicBezTo>
                      <a:pt x="489" y="3337"/>
                      <a:pt x="1290" y="3932"/>
                      <a:pt x="2169" y="3932"/>
                    </a:cubicBezTo>
                    <a:cubicBezTo>
                      <a:pt x="2327" y="3932"/>
                      <a:pt x="2488" y="3913"/>
                      <a:pt x="2649" y="3872"/>
                    </a:cubicBezTo>
                    <a:cubicBezTo>
                      <a:pt x="3702" y="3606"/>
                      <a:pt x="4342" y="2539"/>
                      <a:pt x="4076" y="1486"/>
                    </a:cubicBezTo>
                    <a:cubicBezTo>
                      <a:pt x="3852" y="594"/>
                      <a:pt x="3050" y="0"/>
                      <a:pt x="2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2511650" y="2500838"/>
                <a:ext cx="1024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3815" extrusionOk="0">
                    <a:moveTo>
                      <a:pt x="2171" y="0"/>
                    </a:moveTo>
                    <a:cubicBezTo>
                      <a:pt x="2013" y="0"/>
                      <a:pt x="1852" y="19"/>
                      <a:pt x="1692" y="59"/>
                    </a:cubicBezTo>
                    <a:cubicBezTo>
                      <a:pt x="638" y="326"/>
                      <a:pt x="0" y="1394"/>
                      <a:pt x="265" y="2445"/>
                    </a:cubicBezTo>
                    <a:cubicBezTo>
                      <a:pt x="431" y="3103"/>
                      <a:pt x="909" y="3598"/>
                      <a:pt x="1501" y="3814"/>
                    </a:cubicBezTo>
                    <a:cubicBezTo>
                      <a:pt x="1374" y="3640"/>
                      <a:pt x="1275" y="3440"/>
                      <a:pt x="1219" y="3219"/>
                    </a:cubicBezTo>
                    <a:cubicBezTo>
                      <a:pt x="987" y="2298"/>
                      <a:pt x="1546" y="1363"/>
                      <a:pt x="2467" y="1131"/>
                    </a:cubicBezTo>
                    <a:cubicBezTo>
                      <a:pt x="2606" y="1096"/>
                      <a:pt x="2745" y="1079"/>
                      <a:pt x="2882" y="1079"/>
                    </a:cubicBezTo>
                    <a:cubicBezTo>
                      <a:pt x="3343" y="1079"/>
                      <a:pt x="3778" y="1268"/>
                      <a:pt x="4096" y="1585"/>
                    </a:cubicBezTo>
                    <a:cubicBezTo>
                      <a:pt x="4089" y="1552"/>
                      <a:pt x="4085" y="1519"/>
                      <a:pt x="4076" y="1486"/>
                    </a:cubicBezTo>
                    <a:cubicBezTo>
                      <a:pt x="3852" y="594"/>
                      <a:pt x="3050" y="0"/>
                      <a:pt x="2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2571050" y="2547088"/>
                <a:ext cx="357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295" extrusionOk="0">
                    <a:moveTo>
                      <a:pt x="716" y="0"/>
                    </a:moveTo>
                    <a:cubicBezTo>
                      <a:pt x="663" y="0"/>
                      <a:pt x="610" y="7"/>
                      <a:pt x="557" y="20"/>
                    </a:cubicBezTo>
                    <a:cubicBezTo>
                      <a:pt x="210" y="108"/>
                      <a:pt x="0" y="459"/>
                      <a:pt x="88" y="805"/>
                    </a:cubicBezTo>
                    <a:cubicBezTo>
                      <a:pt x="161" y="1099"/>
                      <a:pt x="425" y="1294"/>
                      <a:pt x="714" y="1294"/>
                    </a:cubicBezTo>
                    <a:cubicBezTo>
                      <a:pt x="766" y="1294"/>
                      <a:pt x="819" y="1288"/>
                      <a:pt x="871" y="1275"/>
                    </a:cubicBezTo>
                    <a:cubicBezTo>
                      <a:pt x="1219" y="1187"/>
                      <a:pt x="1429" y="836"/>
                      <a:pt x="1341" y="490"/>
                    </a:cubicBezTo>
                    <a:cubicBezTo>
                      <a:pt x="1268" y="196"/>
                      <a:pt x="1005" y="0"/>
                      <a:pt x="7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2549225" y="2565988"/>
                <a:ext cx="1665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602" extrusionOk="0">
                    <a:moveTo>
                      <a:pt x="333" y="1"/>
                    </a:moveTo>
                    <a:cubicBezTo>
                      <a:pt x="309" y="1"/>
                      <a:pt x="284" y="4"/>
                      <a:pt x="259" y="10"/>
                    </a:cubicBezTo>
                    <a:cubicBezTo>
                      <a:pt x="98" y="51"/>
                      <a:pt x="1" y="215"/>
                      <a:pt x="42" y="375"/>
                    </a:cubicBezTo>
                    <a:cubicBezTo>
                      <a:pt x="75" y="511"/>
                      <a:pt x="198" y="602"/>
                      <a:pt x="332" y="602"/>
                    </a:cubicBezTo>
                    <a:cubicBezTo>
                      <a:pt x="357" y="602"/>
                      <a:pt x="382" y="599"/>
                      <a:pt x="407" y="593"/>
                    </a:cubicBezTo>
                    <a:cubicBezTo>
                      <a:pt x="568" y="552"/>
                      <a:pt x="665" y="389"/>
                      <a:pt x="624" y="229"/>
                    </a:cubicBezTo>
                    <a:cubicBezTo>
                      <a:pt x="590" y="92"/>
                      <a:pt x="468" y="1"/>
                      <a:pt x="33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5" name="Google Shape;375;p2"/>
            <p:cNvGrpSpPr/>
            <p:nvPr/>
          </p:nvGrpSpPr>
          <p:grpSpPr>
            <a:xfrm flipH="1">
              <a:off x="1253326" y="1834307"/>
              <a:ext cx="109200" cy="95761"/>
              <a:chOff x="1930675" y="2258788"/>
              <a:chExt cx="77800" cy="68225"/>
            </a:xfrm>
          </p:grpSpPr>
          <p:sp>
            <p:nvSpPr>
              <p:cNvPr id="376" name="Google Shape;376;p2"/>
              <p:cNvSpPr/>
              <p:nvPr/>
            </p:nvSpPr>
            <p:spPr>
              <a:xfrm>
                <a:off x="1930675" y="2258788"/>
                <a:ext cx="778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2729" extrusionOk="0">
                    <a:moveTo>
                      <a:pt x="1554" y="1"/>
                    </a:moveTo>
                    <a:cubicBezTo>
                      <a:pt x="1350" y="1"/>
                      <a:pt x="1142" y="47"/>
                      <a:pt x="946" y="145"/>
                    </a:cubicBezTo>
                    <a:cubicBezTo>
                      <a:pt x="271" y="482"/>
                      <a:pt x="0" y="1301"/>
                      <a:pt x="335" y="1975"/>
                    </a:cubicBezTo>
                    <a:cubicBezTo>
                      <a:pt x="575" y="2452"/>
                      <a:pt x="1056" y="2728"/>
                      <a:pt x="1556" y="2728"/>
                    </a:cubicBezTo>
                    <a:cubicBezTo>
                      <a:pt x="1761" y="2728"/>
                      <a:pt x="1969" y="2682"/>
                      <a:pt x="2165" y="2584"/>
                    </a:cubicBezTo>
                    <a:cubicBezTo>
                      <a:pt x="2839" y="2247"/>
                      <a:pt x="3111" y="1428"/>
                      <a:pt x="2774" y="754"/>
                    </a:cubicBezTo>
                    <a:cubicBezTo>
                      <a:pt x="2535" y="277"/>
                      <a:pt x="2054" y="1"/>
                      <a:pt x="15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1952750" y="2258788"/>
                <a:ext cx="557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2728" extrusionOk="0">
                    <a:moveTo>
                      <a:pt x="671" y="1"/>
                    </a:moveTo>
                    <a:cubicBezTo>
                      <a:pt x="467" y="1"/>
                      <a:pt x="259" y="47"/>
                      <a:pt x="63" y="145"/>
                    </a:cubicBezTo>
                    <a:cubicBezTo>
                      <a:pt x="40" y="156"/>
                      <a:pt x="22" y="169"/>
                      <a:pt x="1" y="179"/>
                    </a:cubicBezTo>
                    <a:cubicBezTo>
                      <a:pt x="405" y="211"/>
                      <a:pt x="782" y="443"/>
                      <a:pt x="976" y="831"/>
                    </a:cubicBezTo>
                    <a:cubicBezTo>
                      <a:pt x="1271" y="1420"/>
                      <a:pt x="1033" y="2136"/>
                      <a:pt x="444" y="2432"/>
                    </a:cubicBezTo>
                    <a:cubicBezTo>
                      <a:pt x="303" y="2503"/>
                      <a:pt x="152" y="2542"/>
                      <a:pt x="4" y="2553"/>
                    </a:cubicBezTo>
                    <a:cubicBezTo>
                      <a:pt x="207" y="2667"/>
                      <a:pt x="437" y="2728"/>
                      <a:pt x="672" y="2728"/>
                    </a:cubicBezTo>
                    <a:cubicBezTo>
                      <a:pt x="877" y="2728"/>
                      <a:pt x="1086" y="2681"/>
                      <a:pt x="1282" y="2583"/>
                    </a:cubicBezTo>
                    <a:cubicBezTo>
                      <a:pt x="1956" y="2247"/>
                      <a:pt x="2228" y="1428"/>
                      <a:pt x="1890" y="754"/>
                    </a:cubicBezTo>
                    <a:cubicBezTo>
                      <a:pt x="1652" y="277"/>
                      <a:pt x="1171" y="1"/>
                      <a:pt x="6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1939350" y="2275588"/>
                <a:ext cx="25600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898" extrusionOk="0">
                    <a:moveTo>
                      <a:pt x="512" y="0"/>
                    </a:moveTo>
                    <a:cubicBezTo>
                      <a:pt x="445" y="0"/>
                      <a:pt x="376" y="16"/>
                      <a:pt x="311" y="48"/>
                    </a:cubicBezTo>
                    <a:cubicBezTo>
                      <a:pt x="90" y="159"/>
                      <a:pt x="1" y="427"/>
                      <a:pt x="110" y="649"/>
                    </a:cubicBezTo>
                    <a:cubicBezTo>
                      <a:pt x="189" y="806"/>
                      <a:pt x="348" y="898"/>
                      <a:pt x="513" y="898"/>
                    </a:cubicBezTo>
                    <a:cubicBezTo>
                      <a:pt x="580" y="898"/>
                      <a:pt x="649" y="882"/>
                      <a:pt x="714" y="850"/>
                    </a:cubicBezTo>
                    <a:cubicBezTo>
                      <a:pt x="934" y="740"/>
                      <a:pt x="1024" y="471"/>
                      <a:pt x="914" y="248"/>
                    </a:cubicBezTo>
                    <a:cubicBezTo>
                      <a:pt x="835" y="91"/>
                      <a:pt x="677" y="0"/>
                      <a:pt x="5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1954975" y="2302738"/>
                <a:ext cx="119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8" h="418" extrusionOk="0">
                    <a:moveTo>
                      <a:pt x="240" y="0"/>
                    </a:moveTo>
                    <a:cubicBezTo>
                      <a:pt x="208" y="0"/>
                      <a:pt x="176" y="7"/>
                      <a:pt x="147" y="22"/>
                    </a:cubicBezTo>
                    <a:cubicBezTo>
                      <a:pt x="43" y="73"/>
                      <a:pt x="1" y="199"/>
                      <a:pt x="53" y="303"/>
                    </a:cubicBezTo>
                    <a:cubicBezTo>
                      <a:pt x="89" y="375"/>
                      <a:pt x="162" y="417"/>
                      <a:pt x="239" y="417"/>
                    </a:cubicBezTo>
                    <a:cubicBezTo>
                      <a:pt x="270" y="417"/>
                      <a:pt x="302" y="410"/>
                      <a:pt x="333" y="395"/>
                    </a:cubicBezTo>
                    <a:cubicBezTo>
                      <a:pt x="435" y="344"/>
                      <a:pt x="477" y="218"/>
                      <a:pt x="425" y="115"/>
                    </a:cubicBezTo>
                    <a:cubicBezTo>
                      <a:pt x="389" y="42"/>
                      <a:pt x="316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0" name="Google Shape;380;p2"/>
            <p:cNvGrpSpPr/>
            <p:nvPr/>
          </p:nvGrpSpPr>
          <p:grpSpPr>
            <a:xfrm flipH="1">
              <a:off x="1143846" y="1641944"/>
              <a:ext cx="132219" cy="115867"/>
              <a:chOff x="1992275" y="2121738"/>
              <a:chExt cx="94200" cy="82550"/>
            </a:xfrm>
          </p:grpSpPr>
          <p:sp>
            <p:nvSpPr>
              <p:cNvPr id="381" name="Google Shape;381;p2"/>
              <p:cNvSpPr/>
              <p:nvPr/>
            </p:nvSpPr>
            <p:spPr>
              <a:xfrm>
                <a:off x="1992275" y="2121738"/>
                <a:ext cx="9420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302" extrusionOk="0">
                    <a:moveTo>
                      <a:pt x="1884" y="1"/>
                    </a:moveTo>
                    <a:cubicBezTo>
                      <a:pt x="1636" y="1"/>
                      <a:pt x="1384" y="57"/>
                      <a:pt x="1147" y="176"/>
                    </a:cubicBezTo>
                    <a:cubicBezTo>
                      <a:pt x="331" y="583"/>
                      <a:pt x="0" y="1575"/>
                      <a:pt x="407" y="2389"/>
                    </a:cubicBezTo>
                    <a:cubicBezTo>
                      <a:pt x="697" y="2967"/>
                      <a:pt x="1281" y="3302"/>
                      <a:pt x="1886" y="3302"/>
                    </a:cubicBezTo>
                    <a:cubicBezTo>
                      <a:pt x="2134" y="3302"/>
                      <a:pt x="2386" y="3246"/>
                      <a:pt x="2622" y="3127"/>
                    </a:cubicBezTo>
                    <a:cubicBezTo>
                      <a:pt x="3437" y="2720"/>
                      <a:pt x="3768" y="1728"/>
                      <a:pt x="3359" y="913"/>
                    </a:cubicBezTo>
                    <a:cubicBezTo>
                      <a:pt x="3070" y="335"/>
                      <a:pt x="2488" y="1"/>
                      <a:pt x="18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2019050" y="2121738"/>
                <a:ext cx="674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3302" extrusionOk="0">
                    <a:moveTo>
                      <a:pt x="813" y="1"/>
                    </a:moveTo>
                    <a:cubicBezTo>
                      <a:pt x="565" y="1"/>
                      <a:pt x="313" y="57"/>
                      <a:pt x="76" y="176"/>
                    </a:cubicBezTo>
                    <a:cubicBezTo>
                      <a:pt x="49" y="188"/>
                      <a:pt x="26" y="204"/>
                      <a:pt x="1" y="218"/>
                    </a:cubicBezTo>
                    <a:cubicBezTo>
                      <a:pt x="489" y="256"/>
                      <a:pt x="947" y="536"/>
                      <a:pt x="1182" y="1006"/>
                    </a:cubicBezTo>
                    <a:cubicBezTo>
                      <a:pt x="1539" y="1719"/>
                      <a:pt x="1249" y="2586"/>
                      <a:pt x="536" y="2942"/>
                    </a:cubicBezTo>
                    <a:cubicBezTo>
                      <a:pt x="366" y="3028"/>
                      <a:pt x="184" y="3075"/>
                      <a:pt x="4" y="3089"/>
                    </a:cubicBezTo>
                    <a:cubicBezTo>
                      <a:pt x="250" y="3228"/>
                      <a:pt x="530" y="3302"/>
                      <a:pt x="815" y="3302"/>
                    </a:cubicBezTo>
                    <a:cubicBezTo>
                      <a:pt x="1063" y="3302"/>
                      <a:pt x="1315" y="3246"/>
                      <a:pt x="1551" y="3127"/>
                    </a:cubicBezTo>
                    <a:cubicBezTo>
                      <a:pt x="2366" y="2720"/>
                      <a:pt x="2697" y="1728"/>
                      <a:pt x="2288" y="913"/>
                    </a:cubicBezTo>
                    <a:cubicBezTo>
                      <a:pt x="1999" y="335"/>
                      <a:pt x="1417" y="1"/>
                      <a:pt x="8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2002850" y="2142063"/>
                <a:ext cx="310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88" extrusionOk="0">
                    <a:moveTo>
                      <a:pt x="619" y="0"/>
                    </a:moveTo>
                    <a:cubicBezTo>
                      <a:pt x="537" y="0"/>
                      <a:pt x="454" y="19"/>
                      <a:pt x="376" y="58"/>
                    </a:cubicBezTo>
                    <a:cubicBezTo>
                      <a:pt x="108" y="193"/>
                      <a:pt x="0" y="519"/>
                      <a:pt x="133" y="787"/>
                    </a:cubicBezTo>
                    <a:cubicBezTo>
                      <a:pt x="229" y="977"/>
                      <a:pt x="421" y="1087"/>
                      <a:pt x="620" y="1087"/>
                    </a:cubicBezTo>
                    <a:cubicBezTo>
                      <a:pt x="701" y="1087"/>
                      <a:pt x="784" y="1069"/>
                      <a:pt x="862" y="1029"/>
                    </a:cubicBezTo>
                    <a:cubicBezTo>
                      <a:pt x="1130" y="896"/>
                      <a:pt x="1239" y="569"/>
                      <a:pt x="1104" y="301"/>
                    </a:cubicBezTo>
                    <a:cubicBezTo>
                      <a:pt x="1009" y="111"/>
                      <a:pt x="818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2021750" y="2174913"/>
                <a:ext cx="144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06" extrusionOk="0">
                    <a:moveTo>
                      <a:pt x="287" y="0"/>
                    </a:moveTo>
                    <a:cubicBezTo>
                      <a:pt x="249" y="0"/>
                      <a:pt x="211" y="9"/>
                      <a:pt x="175" y="27"/>
                    </a:cubicBezTo>
                    <a:cubicBezTo>
                      <a:pt x="51" y="90"/>
                      <a:pt x="1" y="242"/>
                      <a:pt x="63" y="365"/>
                    </a:cubicBezTo>
                    <a:cubicBezTo>
                      <a:pt x="108" y="454"/>
                      <a:pt x="196" y="505"/>
                      <a:pt x="288" y="505"/>
                    </a:cubicBezTo>
                    <a:cubicBezTo>
                      <a:pt x="326" y="505"/>
                      <a:pt x="365" y="497"/>
                      <a:pt x="402" y="478"/>
                    </a:cubicBezTo>
                    <a:cubicBezTo>
                      <a:pt x="525" y="417"/>
                      <a:pt x="577" y="265"/>
                      <a:pt x="515" y="140"/>
                    </a:cubicBezTo>
                    <a:cubicBezTo>
                      <a:pt x="470" y="52"/>
                      <a:pt x="380" y="0"/>
                      <a:pt x="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5" name="Google Shape;385;p2"/>
            <p:cNvGrpSpPr/>
            <p:nvPr/>
          </p:nvGrpSpPr>
          <p:grpSpPr>
            <a:xfrm flipH="1">
              <a:off x="973729" y="1465792"/>
              <a:ext cx="157449" cy="137974"/>
              <a:chOff x="2095500" y="1996238"/>
              <a:chExt cx="112175" cy="98300"/>
            </a:xfrm>
          </p:grpSpPr>
          <p:sp>
            <p:nvSpPr>
              <p:cNvPr id="386" name="Google Shape;386;p2"/>
              <p:cNvSpPr/>
              <p:nvPr/>
            </p:nvSpPr>
            <p:spPr>
              <a:xfrm>
                <a:off x="2095500" y="1996238"/>
                <a:ext cx="1121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3932" extrusionOk="0">
                    <a:moveTo>
                      <a:pt x="2241" y="1"/>
                    </a:moveTo>
                    <a:cubicBezTo>
                      <a:pt x="1946" y="1"/>
                      <a:pt x="1646" y="67"/>
                      <a:pt x="1365" y="208"/>
                    </a:cubicBezTo>
                    <a:cubicBezTo>
                      <a:pt x="394" y="694"/>
                      <a:pt x="0" y="1876"/>
                      <a:pt x="486" y="2846"/>
                    </a:cubicBezTo>
                    <a:cubicBezTo>
                      <a:pt x="830" y="3533"/>
                      <a:pt x="1524" y="3932"/>
                      <a:pt x="2244" y="3932"/>
                    </a:cubicBezTo>
                    <a:cubicBezTo>
                      <a:pt x="2540" y="3932"/>
                      <a:pt x="2840" y="3865"/>
                      <a:pt x="3122" y="3723"/>
                    </a:cubicBezTo>
                    <a:cubicBezTo>
                      <a:pt x="4094" y="3239"/>
                      <a:pt x="4487" y="2058"/>
                      <a:pt x="4001" y="1087"/>
                    </a:cubicBezTo>
                    <a:cubicBezTo>
                      <a:pt x="3657" y="399"/>
                      <a:pt x="2962" y="1"/>
                      <a:pt x="2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2127375" y="1996238"/>
                <a:ext cx="803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12" h="3932" extrusionOk="0">
                    <a:moveTo>
                      <a:pt x="966" y="1"/>
                    </a:moveTo>
                    <a:cubicBezTo>
                      <a:pt x="671" y="1"/>
                      <a:pt x="371" y="67"/>
                      <a:pt x="90" y="208"/>
                    </a:cubicBezTo>
                    <a:cubicBezTo>
                      <a:pt x="59" y="224"/>
                      <a:pt x="32" y="241"/>
                      <a:pt x="1" y="258"/>
                    </a:cubicBezTo>
                    <a:cubicBezTo>
                      <a:pt x="583" y="303"/>
                      <a:pt x="1128" y="639"/>
                      <a:pt x="1407" y="1198"/>
                    </a:cubicBezTo>
                    <a:cubicBezTo>
                      <a:pt x="1833" y="2047"/>
                      <a:pt x="1489" y="3079"/>
                      <a:pt x="640" y="3504"/>
                    </a:cubicBezTo>
                    <a:cubicBezTo>
                      <a:pt x="436" y="3606"/>
                      <a:pt x="220" y="3662"/>
                      <a:pt x="4" y="3678"/>
                    </a:cubicBezTo>
                    <a:cubicBezTo>
                      <a:pt x="297" y="3843"/>
                      <a:pt x="631" y="3932"/>
                      <a:pt x="970" y="3932"/>
                    </a:cubicBezTo>
                    <a:cubicBezTo>
                      <a:pt x="1265" y="3932"/>
                      <a:pt x="1565" y="3865"/>
                      <a:pt x="1847" y="3723"/>
                    </a:cubicBezTo>
                    <a:cubicBezTo>
                      <a:pt x="2819" y="3239"/>
                      <a:pt x="3212" y="2059"/>
                      <a:pt x="2726" y="1087"/>
                    </a:cubicBezTo>
                    <a:cubicBezTo>
                      <a:pt x="2382" y="399"/>
                      <a:pt x="1687" y="1"/>
                      <a:pt x="9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2108075" y="2020438"/>
                <a:ext cx="369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295" extrusionOk="0">
                    <a:moveTo>
                      <a:pt x="737" y="0"/>
                    </a:moveTo>
                    <a:cubicBezTo>
                      <a:pt x="640" y="0"/>
                      <a:pt x="541" y="22"/>
                      <a:pt x="448" y="69"/>
                    </a:cubicBezTo>
                    <a:cubicBezTo>
                      <a:pt x="129" y="228"/>
                      <a:pt x="0" y="617"/>
                      <a:pt x="160" y="936"/>
                    </a:cubicBezTo>
                    <a:cubicBezTo>
                      <a:pt x="273" y="1163"/>
                      <a:pt x="501" y="1295"/>
                      <a:pt x="738" y="1295"/>
                    </a:cubicBezTo>
                    <a:cubicBezTo>
                      <a:pt x="835" y="1295"/>
                      <a:pt x="934" y="1273"/>
                      <a:pt x="1026" y="1226"/>
                    </a:cubicBezTo>
                    <a:cubicBezTo>
                      <a:pt x="1346" y="1066"/>
                      <a:pt x="1476" y="678"/>
                      <a:pt x="1316" y="358"/>
                    </a:cubicBezTo>
                    <a:cubicBezTo>
                      <a:pt x="1203" y="132"/>
                      <a:pt x="974" y="0"/>
                      <a:pt x="7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2130600" y="2059563"/>
                <a:ext cx="172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88" h="602" extrusionOk="0">
                    <a:moveTo>
                      <a:pt x="343" y="1"/>
                    </a:moveTo>
                    <a:cubicBezTo>
                      <a:pt x="297" y="1"/>
                      <a:pt x="252" y="11"/>
                      <a:pt x="208" y="32"/>
                    </a:cubicBezTo>
                    <a:cubicBezTo>
                      <a:pt x="61" y="108"/>
                      <a:pt x="0" y="286"/>
                      <a:pt x="75" y="435"/>
                    </a:cubicBezTo>
                    <a:cubicBezTo>
                      <a:pt x="127" y="541"/>
                      <a:pt x="233" y="602"/>
                      <a:pt x="343" y="602"/>
                    </a:cubicBezTo>
                    <a:cubicBezTo>
                      <a:pt x="389" y="602"/>
                      <a:pt x="435" y="592"/>
                      <a:pt x="478" y="570"/>
                    </a:cubicBezTo>
                    <a:cubicBezTo>
                      <a:pt x="627" y="496"/>
                      <a:pt x="688" y="314"/>
                      <a:pt x="611" y="167"/>
                    </a:cubicBezTo>
                    <a:cubicBezTo>
                      <a:pt x="559" y="62"/>
                      <a:pt x="453" y="1"/>
                      <a:pt x="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0" name="Google Shape;390;p2"/>
            <p:cNvGrpSpPr/>
            <p:nvPr/>
          </p:nvGrpSpPr>
          <p:grpSpPr>
            <a:xfrm flipH="1">
              <a:off x="-222454" y="731639"/>
              <a:ext cx="104568" cy="95726"/>
              <a:chOff x="2985400" y="1473188"/>
              <a:chExt cx="74500" cy="68200"/>
            </a:xfrm>
          </p:grpSpPr>
          <p:sp>
            <p:nvSpPr>
              <p:cNvPr id="391" name="Google Shape;391;p2"/>
              <p:cNvSpPr/>
              <p:nvPr/>
            </p:nvSpPr>
            <p:spPr>
              <a:xfrm>
                <a:off x="2985400" y="1473188"/>
                <a:ext cx="745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980" h="2728" extrusionOk="0">
                    <a:moveTo>
                      <a:pt x="1491" y="1"/>
                    </a:moveTo>
                    <a:cubicBezTo>
                      <a:pt x="1397" y="1"/>
                      <a:pt x="1302" y="10"/>
                      <a:pt x="1206" y="31"/>
                    </a:cubicBezTo>
                    <a:cubicBezTo>
                      <a:pt x="470" y="187"/>
                      <a:pt x="0" y="911"/>
                      <a:pt x="157" y="1647"/>
                    </a:cubicBezTo>
                    <a:cubicBezTo>
                      <a:pt x="292" y="2289"/>
                      <a:pt x="858" y="2727"/>
                      <a:pt x="1488" y="2727"/>
                    </a:cubicBezTo>
                    <a:cubicBezTo>
                      <a:pt x="1582" y="2727"/>
                      <a:pt x="1677" y="2717"/>
                      <a:pt x="1773" y="2697"/>
                    </a:cubicBezTo>
                    <a:cubicBezTo>
                      <a:pt x="2510" y="2540"/>
                      <a:pt x="2980" y="1817"/>
                      <a:pt x="2823" y="1080"/>
                    </a:cubicBezTo>
                    <a:cubicBezTo>
                      <a:pt x="2687" y="440"/>
                      <a:pt x="2121" y="1"/>
                      <a:pt x="14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2985400" y="1473188"/>
                <a:ext cx="708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2627" extrusionOk="0">
                    <a:moveTo>
                      <a:pt x="1491" y="1"/>
                    </a:moveTo>
                    <a:cubicBezTo>
                      <a:pt x="1397" y="1"/>
                      <a:pt x="1302" y="10"/>
                      <a:pt x="1206" y="31"/>
                    </a:cubicBezTo>
                    <a:cubicBezTo>
                      <a:pt x="470" y="187"/>
                      <a:pt x="0" y="911"/>
                      <a:pt x="157" y="1647"/>
                    </a:cubicBezTo>
                    <a:cubicBezTo>
                      <a:pt x="254" y="2108"/>
                      <a:pt x="573" y="2463"/>
                      <a:pt x="979" y="2626"/>
                    </a:cubicBezTo>
                    <a:cubicBezTo>
                      <a:pt x="894" y="2504"/>
                      <a:pt x="832" y="2362"/>
                      <a:pt x="799" y="2208"/>
                    </a:cubicBezTo>
                    <a:cubicBezTo>
                      <a:pt x="661" y="1563"/>
                      <a:pt x="1073" y="930"/>
                      <a:pt x="1717" y="794"/>
                    </a:cubicBezTo>
                    <a:cubicBezTo>
                      <a:pt x="1800" y="776"/>
                      <a:pt x="1883" y="767"/>
                      <a:pt x="1965" y="767"/>
                    </a:cubicBezTo>
                    <a:cubicBezTo>
                      <a:pt x="2299" y="767"/>
                      <a:pt x="2612" y="911"/>
                      <a:pt x="2834" y="1149"/>
                    </a:cubicBezTo>
                    <a:cubicBezTo>
                      <a:pt x="2831" y="1126"/>
                      <a:pt x="2828" y="1104"/>
                      <a:pt x="2823" y="1080"/>
                    </a:cubicBezTo>
                    <a:cubicBezTo>
                      <a:pt x="2687" y="440"/>
                      <a:pt x="2121" y="1"/>
                      <a:pt x="14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3025950" y="1505838"/>
                <a:ext cx="24550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82" h="899" extrusionOk="0">
                    <a:moveTo>
                      <a:pt x="491" y="1"/>
                    </a:moveTo>
                    <a:cubicBezTo>
                      <a:pt x="460" y="1"/>
                      <a:pt x="429" y="4"/>
                      <a:pt x="397" y="11"/>
                    </a:cubicBezTo>
                    <a:cubicBezTo>
                      <a:pt x="156" y="63"/>
                      <a:pt x="1" y="301"/>
                      <a:pt x="53" y="543"/>
                    </a:cubicBezTo>
                    <a:cubicBezTo>
                      <a:pt x="98" y="754"/>
                      <a:pt x="283" y="898"/>
                      <a:pt x="491" y="898"/>
                    </a:cubicBezTo>
                    <a:cubicBezTo>
                      <a:pt x="522" y="898"/>
                      <a:pt x="553" y="895"/>
                      <a:pt x="585" y="888"/>
                    </a:cubicBezTo>
                    <a:cubicBezTo>
                      <a:pt x="828" y="836"/>
                      <a:pt x="982" y="598"/>
                      <a:pt x="930" y="357"/>
                    </a:cubicBezTo>
                    <a:cubicBezTo>
                      <a:pt x="885" y="146"/>
                      <a:pt x="699" y="1"/>
                      <a:pt x="4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3010525" y="1518163"/>
                <a:ext cx="11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9" extrusionOk="0">
                    <a:moveTo>
                      <a:pt x="228" y="1"/>
                    </a:moveTo>
                    <a:cubicBezTo>
                      <a:pt x="214" y="1"/>
                      <a:pt x="200" y="2"/>
                      <a:pt x="186" y="5"/>
                    </a:cubicBezTo>
                    <a:cubicBezTo>
                      <a:pt x="73" y="30"/>
                      <a:pt x="1" y="141"/>
                      <a:pt x="24" y="252"/>
                    </a:cubicBezTo>
                    <a:cubicBezTo>
                      <a:pt x="46" y="351"/>
                      <a:pt x="132" y="418"/>
                      <a:pt x="229" y="418"/>
                    </a:cubicBezTo>
                    <a:cubicBezTo>
                      <a:pt x="243" y="418"/>
                      <a:pt x="257" y="417"/>
                      <a:pt x="272" y="414"/>
                    </a:cubicBezTo>
                    <a:cubicBezTo>
                      <a:pt x="385" y="389"/>
                      <a:pt x="457" y="279"/>
                      <a:pt x="431" y="166"/>
                    </a:cubicBezTo>
                    <a:cubicBezTo>
                      <a:pt x="411" y="68"/>
                      <a:pt x="325" y="1"/>
                      <a:pt x="22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" name="Google Shape;395;p2"/>
            <p:cNvGrpSpPr/>
            <p:nvPr/>
          </p:nvGrpSpPr>
          <p:grpSpPr>
            <a:xfrm flipH="1">
              <a:off x="-314846" y="531275"/>
              <a:ext cx="126605" cy="115832"/>
              <a:chOff x="3035525" y="1330438"/>
              <a:chExt cx="90200" cy="82525"/>
            </a:xfrm>
          </p:grpSpPr>
          <p:sp>
            <p:nvSpPr>
              <p:cNvPr id="396" name="Google Shape;396;p2"/>
              <p:cNvSpPr/>
              <p:nvPr/>
            </p:nvSpPr>
            <p:spPr>
              <a:xfrm>
                <a:off x="3035525" y="1330438"/>
                <a:ext cx="90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08" h="3301" extrusionOk="0">
                    <a:moveTo>
                      <a:pt x="1805" y="1"/>
                    </a:moveTo>
                    <a:cubicBezTo>
                      <a:pt x="1691" y="1"/>
                      <a:pt x="1576" y="12"/>
                      <a:pt x="1460" y="37"/>
                    </a:cubicBezTo>
                    <a:cubicBezTo>
                      <a:pt x="567" y="227"/>
                      <a:pt x="0" y="1102"/>
                      <a:pt x="190" y="1994"/>
                    </a:cubicBezTo>
                    <a:cubicBezTo>
                      <a:pt x="355" y="2769"/>
                      <a:pt x="1039" y="3301"/>
                      <a:pt x="1801" y="3301"/>
                    </a:cubicBezTo>
                    <a:cubicBezTo>
                      <a:pt x="1915" y="3301"/>
                      <a:pt x="2031" y="3289"/>
                      <a:pt x="2146" y="3264"/>
                    </a:cubicBezTo>
                    <a:cubicBezTo>
                      <a:pt x="3038" y="3075"/>
                      <a:pt x="3608" y="2197"/>
                      <a:pt x="3417" y="1306"/>
                    </a:cubicBezTo>
                    <a:cubicBezTo>
                      <a:pt x="3252" y="532"/>
                      <a:pt x="2567" y="1"/>
                      <a:pt x="18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3035525" y="1330438"/>
                <a:ext cx="85775" cy="7950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180" extrusionOk="0">
                    <a:moveTo>
                      <a:pt x="1805" y="1"/>
                    </a:moveTo>
                    <a:cubicBezTo>
                      <a:pt x="1691" y="1"/>
                      <a:pt x="1576" y="12"/>
                      <a:pt x="1460" y="37"/>
                    </a:cubicBezTo>
                    <a:cubicBezTo>
                      <a:pt x="567" y="227"/>
                      <a:pt x="0" y="1102"/>
                      <a:pt x="190" y="1994"/>
                    </a:cubicBezTo>
                    <a:cubicBezTo>
                      <a:pt x="309" y="2550"/>
                      <a:pt x="694" y="2981"/>
                      <a:pt x="1186" y="3179"/>
                    </a:cubicBezTo>
                    <a:cubicBezTo>
                      <a:pt x="1083" y="3031"/>
                      <a:pt x="1006" y="2858"/>
                      <a:pt x="967" y="2672"/>
                    </a:cubicBezTo>
                    <a:cubicBezTo>
                      <a:pt x="801" y="1892"/>
                      <a:pt x="1297" y="1124"/>
                      <a:pt x="2077" y="960"/>
                    </a:cubicBezTo>
                    <a:cubicBezTo>
                      <a:pt x="2178" y="938"/>
                      <a:pt x="2279" y="928"/>
                      <a:pt x="2377" y="928"/>
                    </a:cubicBezTo>
                    <a:cubicBezTo>
                      <a:pt x="2783" y="928"/>
                      <a:pt x="3161" y="1102"/>
                      <a:pt x="3431" y="1391"/>
                    </a:cubicBezTo>
                    <a:cubicBezTo>
                      <a:pt x="3426" y="1362"/>
                      <a:pt x="3423" y="1334"/>
                      <a:pt x="3417" y="1306"/>
                    </a:cubicBezTo>
                    <a:cubicBezTo>
                      <a:pt x="3252" y="532"/>
                      <a:pt x="2567" y="1"/>
                      <a:pt x="18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3084625" y="1369938"/>
                <a:ext cx="297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087" extrusionOk="0">
                    <a:moveTo>
                      <a:pt x="595" y="1"/>
                    </a:moveTo>
                    <a:cubicBezTo>
                      <a:pt x="557" y="1"/>
                      <a:pt x="519" y="4"/>
                      <a:pt x="481" y="13"/>
                    </a:cubicBezTo>
                    <a:cubicBezTo>
                      <a:pt x="189" y="75"/>
                      <a:pt x="1" y="365"/>
                      <a:pt x="65" y="658"/>
                    </a:cubicBezTo>
                    <a:cubicBezTo>
                      <a:pt x="118" y="913"/>
                      <a:pt x="343" y="1087"/>
                      <a:pt x="593" y="1087"/>
                    </a:cubicBezTo>
                    <a:cubicBezTo>
                      <a:pt x="631" y="1087"/>
                      <a:pt x="669" y="1083"/>
                      <a:pt x="707" y="1075"/>
                    </a:cubicBezTo>
                    <a:cubicBezTo>
                      <a:pt x="1000" y="1014"/>
                      <a:pt x="1188" y="724"/>
                      <a:pt x="1125" y="431"/>
                    </a:cubicBezTo>
                    <a:cubicBezTo>
                      <a:pt x="1071" y="176"/>
                      <a:pt x="845" y="1"/>
                      <a:pt x="59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3065950" y="1384863"/>
                <a:ext cx="138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52" h="506" extrusionOk="0">
                    <a:moveTo>
                      <a:pt x="276" y="1"/>
                    </a:moveTo>
                    <a:cubicBezTo>
                      <a:pt x="259" y="1"/>
                      <a:pt x="242" y="3"/>
                      <a:pt x="224" y="6"/>
                    </a:cubicBezTo>
                    <a:cubicBezTo>
                      <a:pt x="88" y="36"/>
                      <a:pt x="0" y="171"/>
                      <a:pt x="29" y="305"/>
                    </a:cubicBezTo>
                    <a:cubicBezTo>
                      <a:pt x="54" y="425"/>
                      <a:pt x="159" y="505"/>
                      <a:pt x="276" y="505"/>
                    </a:cubicBezTo>
                    <a:cubicBezTo>
                      <a:pt x="294" y="505"/>
                      <a:pt x="311" y="503"/>
                      <a:pt x="329" y="500"/>
                    </a:cubicBezTo>
                    <a:cubicBezTo>
                      <a:pt x="466" y="470"/>
                      <a:pt x="552" y="337"/>
                      <a:pt x="524" y="202"/>
                    </a:cubicBezTo>
                    <a:cubicBezTo>
                      <a:pt x="498" y="82"/>
                      <a:pt x="393" y="1"/>
                      <a:pt x="27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2"/>
            <p:cNvGrpSpPr/>
            <p:nvPr/>
          </p:nvGrpSpPr>
          <p:grpSpPr>
            <a:xfrm flipH="1">
              <a:off x="-357726" y="294137"/>
              <a:ext cx="150817" cy="137974"/>
              <a:chOff x="3048825" y="1161488"/>
              <a:chExt cx="107450" cy="98300"/>
            </a:xfrm>
          </p:grpSpPr>
          <p:sp>
            <p:nvSpPr>
              <p:cNvPr id="401" name="Google Shape;401;p2"/>
              <p:cNvSpPr/>
              <p:nvPr/>
            </p:nvSpPr>
            <p:spPr>
              <a:xfrm>
                <a:off x="3048825" y="1161488"/>
                <a:ext cx="10745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98" h="3932" extrusionOk="0">
                    <a:moveTo>
                      <a:pt x="2152" y="0"/>
                    </a:moveTo>
                    <a:cubicBezTo>
                      <a:pt x="2016" y="0"/>
                      <a:pt x="1879" y="14"/>
                      <a:pt x="1741" y="43"/>
                    </a:cubicBezTo>
                    <a:cubicBezTo>
                      <a:pt x="677" y="269"/>
                      <a:pt x="1" y="1312"/>
                      <a:pt x="228" y="2374"/>
                    </a:cubicBezTo>
                    <a:cubicBezTo>
                      <a:pt x="423" y="3299"/>
                      <a:pt x="1239" y="3931"/>
                      <a:pt x="2147" y="3931"/>
                    </a:cubicBezTo>
                    <a:cubicBezTo>
                      <a:pt x="2282" y="3931"/>
                      <a:pt x="2420" y="3917"/>
                      <a:pt x="2557" y="3888"/>
                    </a:cubicBezTo>
                    <a:cubicBezTo>
                      <a:pt x="3619" y="3661"/>
                      <a:pt x="4298" y="2617"/>
                      <a:pt x="4072" y="1555"/>
                    </a:cubicBezTo>
                    <a:cubicBezTo>
                      <a:pt x="3874" y="632"/>
                      <a:pt x="3059" y="0"/>
                      <a:pt x="2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3048825" y="1161488"/>
                <a:ext cx="102200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788" extrusionOk="0">
                    <a:moveTo>
                      <a:pt x="2152" y="0"/>
                    </a:moveTo>
                    <a:cubicBezTo>
                      <a:pt x="2016" y="0"/>
                      <a:pt x="1879" y="14"/>
                      <a:pt x="1741" y="43"/>
                    </a:cubicBezTo>
                    <a:cubicBezTo>
                      <a:pt x="677" y="269"/>
                      <a:pt x="1" y="1312"/>
                      <a:pt x="228" y="2374"/>
                    </a:cubicBezTo>
                    <a:cubicBezTo>
                      <a:pt x="369" y="3037"/>
                      <a:pt x="828" y="3549"/>
                      <a:pt x="1412" y="3787"/>
                    </a:cubicBezTo>
                    <a:cubicBezTo>
                      <a:pt x="1290" y="3609"/>
                      <a:pt x="1201" y="3405"/>
                      <a:pt x="1152" y="3181"/>
                    </a:cubicBezTo>
                    <a:cubicBezTo>
                      <a:pt x="955" y="2252"/>
                      <a:pt x="1547" y="1339"/>
                      <a:pt x="2476" y="1142"/>
                    </a:cubicBezTo>
                    <a:cubicBezTo>
                      <a:pt x="2595" y="1116"/>
                      <a:pt x="2714" y="1104"/>
                      <a:pt x="2830" y="1104"/>
                    </a:cubicBezTo>
                    <a:cubicBezTo>
                      <a:pt x="3314" y="1104"/>
                      <a:pt x="3766" y="1312"/>
                      <a:pt x="4088" y="1655"/>
                    </a:cubicBezTo>
                    <a:cubicBezTo>
                      <a:pt x="4081" y="1623"/>
                      <a:pt x="4078" y="1590"/>
                      <a:pt x="4072" y="1555"/>
                    </a:cubicBezTo>
                    <a:cubicBezTo>
                      <a:pt x="3874" y="632"/>
                      <a:pt x="3059" y="0"/>
                      <a:pt x="2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3107375" y="1208538"/>
                <a:ext cx="353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295" extrusionOk="0">
                    <a:moveTo>
                      <a:pt x="707" y="1"/>
                    </a:moveTo>
                    <a:cubicBezTo>
                      <a:pt x="663" y="1"/>
                      <a:pt x="618" y="5"/>
                      <a:pt x="572" y="15"/>
                    </a:cubicBezTo>
                    <a:cubicBezTo>
                      <a:pt x="223" y="90"/>
                      <a:pt x="1" y="433"/>
                      <a:pt x="74" y="782"/>
                    </a:cubicBezTo>
                    <a:cubicBezTo>
                      <a:pt x="140" y="1086"/>
                      <a:pt x="407" y="1294"/>
                      <a:pt x="707" y="1294"/>
                    </a:cubicBezTo>
                    <a:cubicBezTo>
                      <a:pt x="751" y="1294"/>
                      <a:pt x="797" y="1290"/>
                      <a:pt x="842" y="1280"/>
                    </a:cubicBezTo>
                    <a:cubicBezTo>
                      <a:pt x="1191" y="1207"/>
                      <a:pt x="1414" y="862"/>
                      <a:pt x="1338" y="513"/>
                    </a:cubicBezTo>
                    <a:cubicBezTo>
                      <a:pt x="1274" y="209"/>
                      <a:pt x="1006" y="1"/>
                      <a:pt x="70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3085100" y="1226313"/>
                <a:ext cx="164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02" extrusionOk="0">
                    <a:moveTo>
                      <a:pt x="330" y="0"/>
                    </a:moveTo>
                    <a:cubicBezTo>
                      <a:pt x="309" y="0"/>
                      <a:pt x="288" y="3"/>
                      <a:pt x="267" y="7"/>
                    </a:cubicBezTo>
                    <a:cubicBezTo>
                      <a:pt x="104" y="41"/>
                      <a:pt x="0" y="203"/>
                      <a:pt x="35" y="364"/>
                    </a:cubicBezTo>
                    <a:cubicBezTo>
                      <a:pt x="65" y="506"/>
                      <a:pt x="189" y="601"/>
                      <a:pt x="327" y="601"/>
                    </a:cubicBezTo>
                    <a:cubicBezTo>
                      <a:pt x="348" y="601"/>
                      <a:pt x="369" y="599"/>
                      <a:pt x="390" y="594"/>
                    </a:cubicBezTo>
                    <a:cubicBezTo>
                      <a:pt x="553" y="560"/>
                      <a:pt x="657" y="400"/>
                      <a:pt x="622" y="239"/>
                    </a:cubicBezTo>
                    <a:cubicBezTo>
                      <a:pt x="592" y="97"/>
                      <a:pt x="469" y="0"/>
                      <a:pt x="33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" name="Google Shape;405;p2"/>
            <p:cNvGrpSpPr/>
            <p:nvPr/>
          </p:nvGrpSpPr>
          <p:grpSpPr>
            <a:xfrm flipH="1">
              <a:off x="-1314139" y="-522372"/>
              <a:ext cx="4193887" cy="4067563"/>
              <a:chOff x="849725" y="579763"/>
              <a:chExt cx="2987950" cy="2897950"/>
            </a:xfrm>
          </p:grpSpPr>
          <p:grpSp>
            <p:nvGrpSpPr>
              <p:cNvPr id="406" name="Google Shape;406;p2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407" name="Google Shape;407;p2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408" name="Google Shape;408;p2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409" name="Google Shape;409;p2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0" name="Google Shape;410;p2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1" name="Google Shape;411;p2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2" name="Google Shape;412;p2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3" name="Google Shape;413;p2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4" name="Google Shape;414;p2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5" name="Google Shape;415;p2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6" name="Google Shape;416;p2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" name="Google Shape;417;p2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" name="Google Shape;418;p2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9" name="Google Shape;419;p2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0" name="Google Shape;420;p2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1" name="Google Shape;421;p2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2" name="Google Shape;422;p2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3" name="Google Shape;423;p2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" name="Google Shape;424;p2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" name="Google Shape;425;p2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6" name="Google Shape;426;p2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7" name="Google Shape;427;p2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8" name="Google Shape;428;p2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9" name="Google Shape;429;p2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0" name="Google Shape;430;p2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1" name="Google Shape;431;p2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2" name="Google Shape;432;p2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3" name="Google Shape;433;p2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4" name="Google Shape;434;p2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5" name="Google Shape;435;p2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6" name="Google Shape;436;p2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7" name="Google Shape;437;p2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8" name="Google Shape;438;p2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9" name="Google Shape;439;p2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0" name="Google Shape;440;p2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1" name="Google Shape;441;p2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2" name="Google Shape;442;p2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3" name="Google Shape;443;p2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4" name="Google Shape;444;p2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5" name="Google Shape;445;p2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6" name="Google Shape;446;p2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7" name="Google Shape;447;p2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8" name="Google Shape;448;p2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9" name="Google Shape;449;p2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0" name="Google Shape;450;p2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1" name="Google Shape;451;p2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2" name="Google Shape;452;p2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3" name="Google Shape;453;p2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4" name="Google Shape;454;p2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5" name="Google Shape;455;p2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6" name="Google Shape;456;p2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7" name="Google Shape;457;p2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8" name="Google Shape;458;p2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459" name="Google Shape;459;p2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460" name="Google Shape;460;p2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1" name="Google Shape;461;p2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2" name="Google Shape;462;p2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3" name="Google Shape;463;p2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4" name="Google Shape;464;p2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5" name="Google Shape;465;p2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6" name="Google Shape;466;p2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7" name="Google Shape;467;p2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8" name="Google Shape;468;p2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9" name="Google Shape;469;p2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0" name="Google Shape;470;p2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1" name="Google Shape;471;p2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2" name="Google Shape;472;p2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3" name="Google Shape;473;p2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4" name="Google Shape;474;p2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5" name="Google Shape;475;p2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6" name="Google Shape;476;p2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7" name="Google Shape;477;p2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" name="Google Shape;478;p2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" name="Google Shape;479;p2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" name="Google Shape;480;p2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1" name="Google Shape;481;p2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2" name="Google Shape;482;p2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3" name="Google Shape;483;p2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4" name="Google Shape;484;p2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5" name="Google Shape;485;p2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6" name="Google Shape;486;p2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" name="Google Shape;487;p2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" name="Google Shape;488;p2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" name="Google Shape;489;p2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" name="Google Shape;490;p2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1" name="Google Shape;491;p2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2" name="Google Shape;492;p2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3" name="Google Shape;493;p2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4" name="Google Shape;494;p2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5" name="Google Shape;495;p2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6" name="Google Shape;496;p2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" name="Google Shape;497;p2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" name="Google Shape;498;p2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9" name="Google Shape;499;p2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0" name="Google Shape;500;p2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1" name="Google Shape;501;p2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2" name="Google Shape;502;p2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3" name="Google Shape;503;p2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4" name="Google Shape;504;p2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5" name="Google Shape;505;p2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6" name="Google Shape;506;p2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07" name="Google Shape;507;p2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508" name="Google Shape;508;p2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9" name="Google Shape;509;p2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0" name="Google Shape;510;p2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1" name="Google Shape;511;p2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2" name="Google Shape;512;p2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3" name="Google Shape;513;p2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4" name="Google Shape;514;p2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5" name="Google Shape;515;p2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6" name="Google Shape;516;p2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7" name="Google Shape;517;p2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8" name="Google Shape;518;p2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" name="Google Shape;519;p2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" name="Google Shape;520;p2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" name="Google Shape;521;p2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" name="Google Shape;522;p2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" name="Google Shape;523;p2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" name="Google Shape;524;p2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" name="Google Shape;525;p2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6" name="Google Shape;526;p2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" name="Google Shape;527;p2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" name="Google Shape;528;p2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9" name="Google Shape;529;p2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0" name="Google Shape;530;p2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1" name="Google Shape;531;p2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2" name="Google Shape;532;p2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" name="Google Shape;533;p2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" name="Google Shape;534;p2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" name="Google Shape;535;p2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" name="Google Shape;536;p2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" name="Google Shape;537;p2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8" name="Google Shape;538;p2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9" name="Google Shape;539;p2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0" name="Google Shape;540;p2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1" name="Google Shape;541;p2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2" name="Google Shape;542;p2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3" name="Google Shape;543;p2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4" name="Google Shape;544;p2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5" name="Google Shape;545;p2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6" name="Google Shape;546;p2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7" name="Google Shape;547;p2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8" name="Google Shape;548;p2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9" name="Google Shape;549;p2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0" name="Google Shape;550;p2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1" name="Google Shape;551;p2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2" name="Google Shape;552;p2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3" name="Google Shape;553;p2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4" name="Google Shape;554;p2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55" name="Google Shape;555;p2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556" name="Google Shape;556;p2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7" name="Google Shape;557;p2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8" name="Google Shape;558;p2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9" name="Google Shape;559;p2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0" name="Google Shape;560;p2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1" name="Google Shape;561;p2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2" name="Google Shape;562;p2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3" name="Google Shape;563;p2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4" name="Google Shape;564;p2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5" name="Google Shape;565;p2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566" name="Google Shape;566;p2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567" name="Google Shape;567;p2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68" name="Google Shape;568;p2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69" name="Google Shape;569;p2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0" name="Google Shape;570;p2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1" name="Google Shape;571;p2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2" name="Google Shape;572;p2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3" name="Google Shape;573;p2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4" name="Google Shape;574;p2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5" name="Google Shape;575;p2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6" name="Google Shape;576;p2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7" name="Google Shape;577;p2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8" name="Google Shape;578;p2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9" name="Google Shape;579;p2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0" name="Google Shape;580;p2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1" name="Google Shape;581;p2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2" name="Google Shape;582;p2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3" name="Google Shape;583;p2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4" name="Google Shape;584;p2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5" name="Google Shape;585;p2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6" name="Google Shape;586;p2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7" name="Google Shape;587;p2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8" name="Google Shape;588;p2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9" name="Google Shape;589;p2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0" name="Google Shape;590;p2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1" name="Google Shape;591;p2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2" name="Google Shape;592;p2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3" name="Google Shape;593;p2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4" name="Google Shape;594;p2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5" name="Google Shape;595;p2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6" name="Google Shape;596;p2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7" name="Google Shape;597;p2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8" name="Google Shape;598;p2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9" name="Google Shape;599;p2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00" name="Google Shape;600;p2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01" name="Google Shape;601;p2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02" name="Google Shape;602;p2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03" name="Google Shape;603;p2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604" name="Google Shape;604;p2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2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2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2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2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2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2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2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2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2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2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2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2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2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2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2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2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2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9" name="Google Shape;629;p2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5" name="Google Shape;655;p2"/>
            <p:cNvGrpSpPr/>
            <p:nvPr/>
          </p:nvGrpSpPr>
          <p:grpSpPr>
            <a:xfrm flipH="1">
              <a:off x="141289" y="1547341"/>
              <a:ext cx="2240918" cy="2071152"/>
              <a:chOff x="1204200" y="2054338"/>
              <a:chExt cx="1596550" cy="1475600"/>
            </a:xfrm>
          </p:grpSpPr>
          <p:sp>
            <p:nvSpPr>
              <p:cNvPr id="656" name="Google Shape;656;p2"/>
              <p:cNvSpPr/>
              <p:nvPr/>
            </p:nvSpPr>
            <p:spPr>
              <a:xfrm>
                <a:off x="2053100" y="2280888"/>
                <a:ext cx="162250" cy="103800"/>
              </a:xfrm>
              <a:custGeom>
                <a:avLst/>
                <a:gdLst/>
                <a:ahLst/>
                <a:cxnLst/>
                <a:rect l="l" t="t" r="r" b="b"/>
                <a:pathLst>
                  <a:path w="6490" h="4152" extrusionOk="0">
                    <a:moveTo>
                      <a:pt x="5678" y="0"/>
                    </a:moveTo>
                    <a:lnTo>
                      <a:pt x="5678" y="0"/>
                    </a:lnTo>
                    <a:cubicBezTo>
                      <a:pt x="4942" y="303"/>
                      <a:pt x="4167" y="535"/>
                      <a:pt x="3391" y="713"/>
                    </a:cubicBezTo>
                    <a:cubicBezTo>
                      <a:pt x="2749" y="862"/>
                      <a:pt x="2090" y="976"/>
                      <a:pt x="1430" y="987"/>
                    </a:cubicBezTo>
                    <a:cubicBezTo>
                      <a:pt x="1417" y="988"/>
                      <a:pt x="1404" y="988"/>
                      <a:pt x="1390" y="988"/>
                    </a:cubicBezTo>
                    <a:cubicBezTo>
                      <a:pt x="1222" y="988"/>
                      <a:pt x="1013" y="971"/>
                      <a:pt x="813" y="971"/>
                    </a:cubicBezTo>
                    <a:cubicBezTo>
                      <a:pt x="384" y="971"/>
                      <a:pt x="0" y="1048"/>
                      <a:pt x="169" y="1532"/>
                    </a:cubicBezTo>
                    <a:cubicBezTo>
                      <a:pt x="319" y="1962"/>
                      <a:pt x="1053" y="2482"/>
                      <a:pt x="1391" y="2762"/>
                    </a:cubicBezTo>
                    <a:cubicBezTo>
                      <a:pt x="2357" y="3565"/>
                      <a:pt x="3538" y="4152"/>
                      <a:pt x="4807" y="4152"/>
                    </a:cubicBezTo>
                    <a:cubicBezTo>
                      <a:pt x="4908" y="4152"/>
                      <a:pt x="5009" y="4148"/>
                      <a:pt x="5111" y="4141"/>
                    </a:cubicBezTo>
                    <a:cubicBezTo>
                      <a:pt x="5111" y="4141"/>
                      <a:pt x="6490" y="574"/>
                      <a:pt x="5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"/>
              <p:cNvSpPr/>
              <p:nvPr/>
            </p:nvSpPr>
            <p:spPr>
              <a:xfrm>
                <a:off x="2119625" y="2311238"/>
                <a:ext cx="32175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32" extrusionOk="0">
                    <a:moveTo>
                      <a:pt x="1286" y="0"/>
                    </a:moveTo>
                    <a:lnTo>
                      <a:pt x="1286" y="0"/>
                    </a:lnTo>
                    <a:cubicBezTo>
                      <a:pt x="813" y="104"/>
                      <a:pt x="0" y="146"/>
                      <a:pt x="240" y="458"/>
                    </a:cubicBezTo>
                    <a:cubicBezTo>
                      <a:pt x="280" y="510"/>
                      <a:pt x="337" y="532"/>
                      <a:pt x="402" y="532"/>
                    </a:cubicBezTo>
                    <a:cubicBezTo>
                      <a:pt x="728" y="532"/>
                      <a:pt x="1286" y="0"/>
                      <a:pt x="1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"/>
              <p:cNvSpPr/>
              <p:nvPr/>
            </p:nvSpPr>
            <p:spPr>
              <a:xfrm>
                <a:off x="2054500" y="2280888"/>
                <a:ext cx="160850" cy="103800"/>
              </a:xfrm>
              <a:custGeom>
                <a:avLst/>
                <a:gdLst/>
                <a:ahLst/>
                <a:cxnLst/>
                <a:rect l="l" t="t" r="r" b="b"/>
                <a:pathLst>
                  <a:path w="6434" h="4152" extrusionOk="0">
                    <a:moveTo>
                      <a:pt x="5622" y="0"/>
                    </a:moveTo>
                    <a:lnTo>
                      <a:pt x="5622" y="0"/>
                    </a:lnTo>
                    <a:cubicBezTo>
                      <a:pt x="5304" y="132"/>
                      <a:pt x="4977" y="246"/>
                      <a:pt x="4647" y="353"/>
                    </a:cubicBezTo>
                    <a:cubicBezTo>
                      <a:pt x="4584" y="1289"/>
                      <a:pt x="4313" y="2757"/>
                      <a:pt x="3227" y="2757"/>
                    </a:cubicBezTo>
                    <a:cubicBezTo>
                      <a:pt x="3195" y="2757"/>
                      <a:pt x="3163" y="2755"/>
                      <a:pt x="3130" y="2753"/>
                    </a:cubicBezTo>
                    <a:cubicBezTo>
                      <a:pt x="1788" y="2648"/>
                      <a:pt x="727" y="1786"/>
                      <a:pt x="362" y="1009"/>
                    </a:cubicBezTo>
                    <a:cubicBezTo>
                      <a:pt x="135" y="1069"/>
                      <a:pt x="0" y="1210"/>
                      <a:pt x="113" y="1532"/>
                    </a:cubicBezTo>
                    <a:cubicBezTo>
                      <a:pt x="263" y="1962"/>
                      <a:pt x="995" y="2482"/>
                      <a:pt x="1335" y="2762"/>
                    </a:cubicBezTo>
                    <a:cubicBezTo>
                      <a:pt x="2301" y="3565"/>
                      <a:pt x="3482" y="4152"/>
                      <a:pt x="4751" y="4152"/>
                    </a:cubicBezTo>
                    <a:cubicBezTo>
                      <a:pt x="4852" y="4152"/>
                      <a:pt x="4953" y="4148"/>
                      <a:pt x="5055" y="4141"/>
                    </a:cubicBezTo>
                    <a:cubicBezTo>
                      <a:pt x="5055" y="4141"/>
                      <a:pt x="6434" y="574"/>
                      <a:pt x="562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"/>
              <p:cNvSpPr/>
              <p:nvPr/>
            </p:nvSpPr>
            <p:spPr>
              <a:xfrm>
                <a:off x="1698750" y="2179888"/>
                <a:ext cx="819250" cy="900975"/>
              </a:xfrm>
              <a:custGeom>
                <a:avLst/>
                <a:gdLst/>
                <a:ahLst/>
                <a:cxnLst/>
                <a:rect l="l" t="t" r="r" b="b"/>
                <a:pathLst>
                  <a:path w="32770" h="36039" extrusionOk="0">
                    <a:moveTo>
                      <a:pt x="25047" y="1"/>
                    </a:moveTo>
                    <a:cubicBezTo>
                      <a:pt x="21674" y="1"/>
                      <a:pt x="18856" y="2643"/>
                      <a:pt x="18678" y="6052"/>
                    </a:cubicBezTo>
                    <a:cubicBezTo>
                      <a:pt x="18493" y="9573"/>
                      <a:pt x="21198" y="12576"/>
                      <a:pt x="24720" y="12761"/>
                    </a:cubicBezTo>
                    <a:cubicBezTo>
                      <a:pt x="24742" y="12762"/>
                      <a:pt x="24763" y="12763"/>
                      <a:pt x="24785" y="12763"/>
                    </a:cubicBezTo>
                    <a:cubicBezTo>
                      <a:pt x="24809" y="12763"/>
                      <a:pt x="24833" y="12762"/>
                      <a:pt x="24857" y="12762"/>
                    </a:cubicBezTo>
                    <a:cubicBezTo>
                      <a:pt x="24871" y="12762"/>
                      <a:pt x="24884" y="12762"/>
                      <a:pt x="24898" y="12763"/>
                    </a:cubicBezTo>
                    <a:cubicBezTo>
                      <a:pt x="22985" y="18037"/>
                      <a:pt x="18528" y="19465"/>
                      <a:pt x="15806" y="19465"/>
                    </a:cubicBezTo>
                    <a:cubicBezTo>
                      <a:pt x="15479" y="19465"/>
                      <a:pt x="15178" y="19445"/>
                      <a:pt x="14909" y="19408"/>
                    </a:cubicBezTo>
                    <a:cubicBezTo>
                      <a:pt x="14041" y="19290"/>
                      <a:pt x="12619" y="19049"/>
                      <a:pt x="11006" y="19049"/>
                    </a:cubicBezTo>
                    <a:cubicBezTo>
                      <a:pt x="7584" y="19049"/>
                      <a:pt x="3302" y="20131"/>
                      <a:pt x="1617" y="25758"/>
                    </a:cubicBezTo>
                    <a:cubicBezTo>
                      <a:pt x="1" y="31155"/>
                      <a:pt x="5169" y="36038"/>
                      <a:pt x="11752" y="36038"/>
                    </a:cubicBezTo>
                    <a:cubicBezTo>
                      <a:pt x="15271" y="36038"/>
                      <a:pt x="19194" y="34643"/>
                      <a:pt x="22702" y="31183"/>
                    </a:cubicBezTo>
                    <a:cubicBezTo>
                      <a:pt x="32770" y="21255"/>
                      <a:pt x="31429" y="6719"/>
                      <a:pt x="31429" y="6719"/>
                    </a:cubicBezTo>
                    <a:cubicBezTo>
                      <a:pt x="31614" y="3198"/>
                      <a:pt x="28910" y="195"/>
                      <a:pt x="25387" y="10"/>
                    </a:cubicBezTo>
                    <a:cubicBezTo>
                      <a:pt x="25273" y="4"/>
                      <a:pt x="25159" y="1"/>
                      <a:pt x="250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"/>
              <p:cNvSpPr/>
              <p:nvPr/>
            </p:nvSpPr>
            <p:spPr>
              <a:xfrm>
                <a:off x="1698750" y="2247913"/>
                <a:ext cx="819250" cy="832950"/>
              </a:xfrm>
              <a:custGeom>
                <a:avLst/>
                <a:gdLst/>
                <a:ahLst/>
                <a:cxnLst/>
                <a:rect l="l" t="t" r="r" b="b"/>
                <a:pathLst>
                  <a:path w="32770" h="33318" extrusionOk="0">
                    <a:moveTo>
                      <a:pt x="30274" y="0"/>
                    </a:moveTo>
                    <a:lnTo>
                      <a:pt x="30274" y="0"/>
                    </a:lnTo>
                    <a:cubicBezTo>
                      <a:pt x="31161" y="2208"/>
                      <a:pt x="31722" y="5389"/>
                      <a:pt x="28946" y="7449"/>
                    </a:cubicBezTo>
                    <a:cubicBezTo>
                      <a:pt x="27492" y="8529"/>
                      <a:pt x="25994" y="8979"/>
                      <a:pt x="24572" y="8979"/>
                    </a:cubicBezTo>
                    <a:cubicBezTo>
                      <a:pt x="22729" y="8979"/>
                      <a:pt x="21013" y="8223"/>
                      <a:pt x="19682" y="7105"/>
                    </a:cubicBezTo>
                    <a:lnTo>
                      <a:pt x="19682" y="7105"/>
                    </a:lnTo>
                    <a:cubicBezTo>
                      <a:pt x="20755" y="8778"/>
                      <a:pt x="22583" y="9929"/>
                      <a:pt x="24720" y="10040"/>
                    </a:cubicBezTo>
                    <a:cubicBezTo>
                      <a:pt x="24742" y="10041"/>
                      <a:pt x="24763" y="10042"/>
                      <a:pt x="24785" y="10042"/>
                    </a:cubicBezTo>
                    <a:cubicBezTo>
                      <a:pt x="24809" y="10042"/>
                      <a:pt x="24833" y="10041"/>
                      <a:pt x="24857" y="10041"/>
                    </a:cubicBezTo>
                    <a:cubicBezTo>
                      <a:pt x="24871" y="10041"/>
                      <a:pt x="24884" y="10041"/>
                      <a:pt x="24898" y="10042"/>
                    </a:cubicBezTo>
                    <a:cubicBezTo>
                      <a:pt x="24765" y="10407"/>
                      <a:pt x="24619" y="10754"/>
                      <a:pt x="24464" y="11083"/>
                    </a:cubicBezTo>
                    <a:cubicBezTo>
                      <a:pt x="25115" y="10923"/>
                      <a:pt x="25913" y="10777"/>
                      <a:pt x="26657" y="10777"/>
                    </a:cubicBezTo>
                    <a:cubicBezTo>
                      <a:pt x="27775" y="10777"/>
                      <a:pt x="28769" y="11108"/>
                      <a:pt x="28952" y="12224"/>
                    </a:cubicBezTo>
                    <a:cubicBezTo>
                      <a:pt x="29405" y="14975"/>
                      <a:pt x="25269" y="28824"/>
                      <a:pt x="13126" y="29552"/>
                    </a:cubicBezTo>
                    <a:cubicBezTo>
                      <a:pt x="12686" y="29579"/>
                      <a:pt x="12263" y="29591"/>
                      <a:pt x="11857" y="29591"/>
                    </a:cubicBezTo>
                    <a:cubicBezTo>
                      <a:pt x="4135" y="29591"/>
                      <a:pt x="2513" y="24976"/>
                      <a:pt x="2403" y="21065"/>
                    </a:cubicBezTo>
                    <a:cubicBezTo>
                      <a:pt x="2102" y="21653"/>
                      <a:pt x="1836" y="22304"/>
                      <a:pt x="1617" y="23037"/>
                    </a:cubicBezTo>
                    <a:cubicBezTo>
                      <a:pt x="1" y="28434"/>
                      <a:pt x="5169" y="33317"/>
                      <a:pt x="11752" y="33317"/>
                    </a:cubicBezTo>
                    <a:cubicBezTo>
                      <a:pt x="15271" y="33317"/>
                      <a:pt x="19194" y="31922"/>
                      <a:pt x="22702" y="28462"/>
                    </a:cubicBezTo>
                    <a:cubicBezTo>
                      <a:pt x="32770" y="18534"/>
                      <a:pt x="31429" y="3998"/>
                      <a:pt x="31429" y="3998"/>
                    </a:cubicBezTo>
                    <a:cubicBezTo>
                      <a:pt x="31507" y="2515"/>
                      <a:pt x="31067" y="1127"/>
                      <a:pt x="3027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"/>
              <p:cNvSpPr/>
              <p:nvPr/>
            </p:nvSpPr>
            <p:spPr>
              <a:xfrm>
                <a:off x="2392950" y="2054338"/>
                <a:ext cx="276275" cy="153150"/>
              </a:xfrm>
              <a:custGeom>
                <a:avLst/>
                <a:gdLst/>
                <a:ahLst/>
                <a:cxnLst/>
                <a:rect l="l" t="t" r="r" b="b"/>
                <a:pathLst>
                  <a:path w="11051" h="6126" extrusionOk="0">
                    <a:moveTo>
                      <a:pt x="8097" y="1"/>
                    </a:moveTo>
                    <a:cubicBezTo>
                      <a:pt x="6836" y="1"/>
                      <a:pt x="5357" y="545"/>
                      <a:pt x="4408" y="1343"/>
                    </a:cubicBezTo>
                    <a:cubicBezTo>
                      <a:pt x="2721" y="2760"/>
                      <a:pt x="1429" y="4469"/>
                      <a:pt x="0" y="6125"/>
                    </a:cubicBezTo>
                    <a:cubicBezTo>
                      <a:pt x="20" y="6110"/>
                      <a:pt x="41" y="6095"/>
                      <a:pt x="60" y="6081"/>
                    </a:cubicBezTo>
                    <a:cubicBezTo>
                      <a:pt x="2000" y="4708"/>
                      <a:pt x="4407" y="4239"/>
                      <a:pt x="6706" y="3978"/>
                    </a:cubicBezTo>
                    <a:cubicBezTo>
                      <a:pt x="8364" y="3790"/>
                      <a:pt x="11050" y="3038"/>
                      <a:pt x="9853" y="827"/>
                    </a:cubicBezTo>
                    <a:cubicBezTo>
                      <a:pt x="9538" y="245"/>
                      <a:pt x="8913" y="33"/>
                      <a:pt x="8285" y="5"/>
                    </a:cubicBezTo>
                    <a:cubicBezTo>
                      <a:pt x="8223" y="2"/>
                      <a:pt x="8161" y="1"/>
                      <a:pt x="80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"/>
              <p:cNvSpPr/>
              <p:nvPr/>
            </p:nvSpPr>
            <p:spPr>
              <a:xfrm>
                <a:off x="2422750" y="2087288"/>
                <a:ext cx="177175" cy="98225"/>
              </a:xfrm>
              <a:custGeom>
                <a:avLst/>
                <a:gdLst/>
                <a:ahLst/>
                <a:cxnLst/>
                <a:rect l="l" t="t" r="r" b="b"/>
                <a:pathLst>
                  <a:path w="7087" h="3929" extrusionOk="0">
                    <a:moveTo>
                      <a:pt x="5192" y="0"/>
                    </a:moveTo>
                    <a:cubicBezTo>
                      <a:pt x="4384" y="0"/>
                      <a:pt x="3434" y="350"/>
                      <a:pt x="2826" y="860"/>
                    </a:cubicBezTo>
                    <a:cubicBezTo>
                      <a:pt x="1744" y="1770"/>
                      <a:pt x="915" y="2866"/>
                      <a:pt x="0" y="3928"/>
                    </a:cubicBezTo>
                    <a:cubicBezTo>
                      <a:pt x="11" y="3919"/>
                      <a:pt x="24" y="3910"/>
                      <a:pt x="36" y="3900"/>
                    </a:cubicBezTo>
                    <a:cubicBezTo>
                      <a:pt x="1282" y="3020"/>
                      <a:pt x="2826" y="2719"/>
                      <a:pt x="4302" y="2551"/>
                    </a:cubicBezTo>
                    <a:cubicBezTo>
                      <a:pt x="5364" y="2431"/>
                      <a:pt x="7087" y="1948"/>
                      <a:pt x="6319" y="529"/>
                    </a:cubicBezTo>
                    <a:cubicBezTo>
                      <a:pt x="6119" y="155"/>
                      <a:pt x="5716" y="20"/>
                      <a:pt x="5314" y="3"/>
                    </a:cubicBezTo>
                    <a:cubicBezTo>
                      <a:pt x="5274" y="1"/>
                      <a:pt x="5233" y="0"/>
                      <a:pt x="5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"/>
              <p:cNvSpPr/>
              <p:nvPr/>
            </p:nvSpPr>
            <p:spPr>
              <a:xfrm>
                <a:off x="2402050" y="2088413"/>
                <a:ext cx="209400" cy="109400"/>
              </a:xfrm>
              <a:custGeom>
                <a:avLst/>
                <a:gdLst/>
                <a:ahLst/>
                <a:cxnLst/>
                <a:rect l="l" t="t" r="r" b="b"/>
                <a:pathLst>
                  <a:path w="8376" h="4376" extrusionOk="0">
                    <a:moveTo>
                      <a:pt x="8304" y="0"/>
                    </a:moveTo>
                    <a:cubicBezTo>
                      <a:pt x="8270" y="0"/>
                      <a:pt x="8223" y="1"/>
                      <a:pt x="8166" y="3"/>
                    </a:cubicBezTo>
                    <a:cubicBezTo>
                      <a:pt x="8034" y="13"/>
                      <a:pt x="7844" y="16"/>
                      <a:pt x="7620" y="53"/>
                    </a:cubicBezTo>
                    <a:cubicBezTo>
                      <a:pt x="7168" y="103"/>
                      <a:pt x="6579" y="252"/>
                      <a:pt x="6001" y="432"/>
                    </a:cubicBezTo>
                    <a:cubicBezTo>
                      <a:pt x="5423" y="616"/>
                      <a:pt x="4865" y="855"/>
                      <a:pt x="4451" y="1042"/>
                    </a:cubicBezTo>
                    <a:cubicBezTo>
                      <a:pt x="4041" y="1238"/>
                      <a:pt x="3772" y="1377"/>
                      <a:pt x="3772" y="1377"/>
                    </a:cubicBezTo>
                    <a:cubicBezTo>
                      <a:pt x="3772" y="1377"/>
                      <a:pt x="3507" y="1523"/>
                      <a:pt x="3117" y="1759"/>
                    </a:cubicBezTo>
                    <a:cubicBezTo>
                      <a:pt x="2731" y="1999"/>
                      <a:pt x="2224" y="2333"/>
                      <a:pt x="1748" y="2704"/>
                    </a:cubicBezTo>
                    <a:cubicBezTo>
                      <a:pt x="1273" y="3078"/>
                      <a:pt x="812" y="3473"/>
                      <a:pt x="501" y="3805"/>
                    </a:cubicBezTo>
                    <a:cubicBezTo>
                      <a:pt x="338" y="3962"/>
                      <a:pt x="219" y="4109"/>
                      <a:pt x="134" y="4209"/>
                    </a:cubicBezTo>
                    <a:cubicBezTo>
                      <a:pt x="46" y="4310"/>
                      <a:pt x="1" y="4371"/>
                      <a:pt x="9" y="4375"/>
                    </a:cubicBezTo>
                    <a:cubicBezTo>
                      <a:pt x="9" y="4376"/>
                      <a:pt x="10" y="4376"/>
                      <a:pt x="11" y="4376"/>
                    </a:cubicBezTo>
                    <a:cubicBezTo>
                      <a:pt x="36" y="4376"/>
                      <a:pt x="240" y="4161"/>
                      <a:pt x="565" y="3871"/>
                    </a:cubicBezTo>
                    <a:cubicBezTo>
                      <a:pt x="894" y="3562"/>
                      <a:pt x="1364" y="3191"/>
                      <a:pt x="1846" y="2837"/>
                    </a:cubicBezTo>
                    <a:cubicBezTo>
                      <a:pt x="2332" y="2486"/>
                      <a:pt x="2841" y="2171"/>
                      <a:pt x="3228" y="1946"/>
                    </a:cubicBezTo>
                    <a:cubicBezTo>
                      <a:pt x="3616" y="1723"/>
                      <a:pt x="3881" y="1584"/>
                      <a:pt x="3881" y="1584"/>
                    </a:cubicBezTo>
                    <a:cubicBezTo>
                      <a:pt x="3881" y="1584"/>
                      <a:pt x="4146" y="1444"/>
                      <a:pt x="4544" y="1238"/>
                    </a:cubicBezTo>
                    <a:cubicBezTo>
                      <a:pt x="4946" y="1042"/>
                      <a:pt x="5490" y="790"/>
                      <a:pt x="6054" y="589"/>
                    </a:cubicBezTo>
                    <a:cubicBezTo>
                      <a:pt x="6618" y="393"/>
                      <a:pt x="7193" y="221"/>
                      <a:pt x="7635" y="143"/>
                    </a:cubicBezTo>
                    <a:cubicBezTo>
                      <a:pt x="8075" y="53"/>
                      <a:pt x="8376" y="28"/>
                      <a:pt x="8374" y="6"/>
                    </a:cubicBezTo>
                    <a:cubicBezTo>
                      <a:pt x="8373" y="2"/>
                      <a:pt x="8349" y="0"/>
                      <a:pt x="8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"/>
              <p:cNvSpPr/>
              <p:nvPr/>
            </p:nvSpPr>
            <p:spPr>
              <a:xfrm>
                <a:off x="2533575" y="2102638"/>
                <a:ext cx="91975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1281" extrusionOk="0">
                    <a:moveTo>
                      <a:pt x="3253" y="0"/>
                    </a:moveTo>
                    <a:cubicBezTo>
                      <a:pt x="3152" y="0"/>
                      <a:pt x="3037" y="15"/>
                      <a:pt x="2919" y="47"/>
                    </a:cubicBezTo>
                    <a:cubicBezTo>
                      <a:pt x="2565" y="141"/>
                      <a:pt x="2311" y="347"/>
                      <a:pt x="2355" y="509"/>
                    </a:cubicBezTo>
                    <a:cubicBezTo>
                      <a:pt x="2383" y="614"/>
                      <a:pt x="2535" y="675"/>
                      <a:pt x="2739" y="675"/>
                    </a:cubicBezTo>
                    <a:cubicBezTo>
                      <a:pt x="2841" y="675"/>
                      <a:pt x="2955" y="660"/>
                      <a:pt x="3074" y="628"/>
                    </a:cubicBezTo>
                    <a:cubicBezTo>
                      <a:pt x="3428" y="534"/>
                      <a:pt x="3678" y="327"/>
                      <a:pt x="3638" y="167"/>
                    </a:cubicBezTo>
                    <a:cubicBezTo>
                      <a:pt x="3609" y="60"/>
                      <a:pt x="3456" y="0"/>
                      <a:pt x="3253" y="0"/>
                    </a:cubicBezTo>
                    <a:close/>
                    <a:moveTo>
                      <a:pt x="1122" y="463"/>
                    </a:moveTo>
                    <a:cubicBezTo>
                      <a:pt x="1022" y="463"/>
                      <a:pt x="915" y="473"/>
                      <a:pt x="804" y="493"/>
                    </a:cubicBezTo>
                    <a:cubicBezTo>
                      <a:pt x="342" y="578"/>
                      <a:pt x="0" y="816"/>
                      <a:pt x="38" y="1026"/>
                    </a:cubicBezTo>
                    <a:cubicBezTo>
                      <a:pt x="68" y="1185"/>
                      <a:pt x="307" y="1281"/>
                      <a:pt x="621" y="1281"/>
                    </a:cubicBezTo>
                    <a:cubicBezTo>
                      <a:pt x="723" y="1281"/>
                      <a:pt x="831" y="1271"/>
                      <a:pt x="943" y="1250"/>
                    </a:cubicBezTo>
                    <a:cubicBezTo>
                      <a:pt x="1404" y="1167"/>
                      <a:pt x="1747" y="927"/>
                      <a:pt x="1709" y="717"/>
                    </a:cubicBezTo>
                    <a:cubicBezTo>
                      <a:pt x="1680" y="560"/>
                      <a:pt x="1439" y="463"/>
                      <a:pt x="1122" y="46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"/>
              <p:cNvSpPr/>
              <p:nvPr/>
            </p:nvSpPr>
            <p:spPr>
              <a:xfrm>
                <a:off x="2409225" y="2163863"/>
                <a:ext cx="280125" cy="105225"/>
              </a:xfrm>
              <a:custGeom>
                <a:avLst/>
                <a:gdLst/>
                <a:ahLst/>
                <a:cxnLst/>
                <a:rect l="l" t="t" r="r" b="b"/>
                <a:pathLst>
                  <a:path w="11205" h="4209" extrusionOk="0">
                    <a:moveTo>
                      <a:pt x="6964" y="1"/>
                    </a:moveTo>
                    <a:cubicBezTo>
                      <a:pt x="6726" y="1"/>
                      <a:pt x="6494" y="16"/>
                      <a:pt x="6271" y="48"/>
                    </a:cubicBezTo>
                    <a:cubicBezTo>
                      <a:pt x="4091" y="356"/>
                      <a:pt x="2089" y="1121"/>
                      <a:pt x="1" y="1769"/>
                    </a:cubicBezTo>
                    <a:cubicBezTo>
                      <a:pt x="26" y="1766"/>
                      <a:pt x="49" y="1765"/>
                      <a:pt x="74" y="1763"/>
                    </a:cubicBezTo>
                    <a:cubicBezTo>
                      <a:pt x="241" y="1753"/>
                      <a:pt x="406" y="1749"/>
                      <a:pt x="572" y="1749"/>
                    </a:cubicBezTo>
                    <a:cubicBezTo>
                      <a:pt x="2767" y="1749"/>
                      <a:pt x="4883" y="2572"/>
                      <a:pt x="6826" y="3500"/>
                    </a:cubicBezTo>
                    <a:cubicBezTo>
                      <a:pt x="7551" y="3846"/>
                      <a:pt x="8550" y="4208"/>
                      <a:pt x="9407" y="4208"/>
                    </a:cubicBezTo>
                    <a:cubicBezTo>
                      <a:pt x="10326" y="4208"/>
                      <a:pt x="11082" y="3792"/>
                      <a:pt x="11164" y="2493"/>
                    </a:cubicBezTo>
                    <a:cubicBezTo>
                      <a:pt x="11204" y="1834"/>
                      <a:pt x="10786" y="1321"/>
                      <a:pt x="10269" y="966"/>
                    </a:cubicBezTo>
                    <a:cubicBezTo>
                      <a:pt x="9381" y="355"/>
                      <a:pt x="8107" y="1"/>
                      <a:pt x="69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"/>
              <p:cNvSpPr/>
              <p:nvPr/>
            </p:nvSpPr>
            <p:spPr>
              <a:xfrm>
                <a:off x="2446125" y="2176838"/>
                <a:ext cx="17972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7189" h="2701" extrusionOk="0">
                    <a:moveTo>
                      <a:pt x="4464" y="1"/>
                    </a:moveTo>
                    <a:cubicBezTo>
                      <a:pt x="4312" y="1"/>
                      <a:pt x="4164" y="10"/>
                      <a:pt x="4023" y="30"/>
                    </a:cubicBezTo>
                    <a:cubicBezTo>
                      <a:pt x="2623" y="229"/>
                      <a:pt x="1338" y="719"/>
                      <a:pt x="0" y="1136"/>
                    </a:cubicBezTo>
                    <a:cubicBezTo>
                      <a:pt x="14" y="1134"/>
                      <a:pt x="30" y="1133"/>
                      <a:pt x="44" y="1131"/>
                    </a:cubicBezTo>
                    <a:cubicBezTo>
                      <a:pt x="150" y="1125"/>
                      <a:pt x="256" y="1122"/>
                      <a:pt x="361" y="1122"/>
                    </a:cubicBezTo>
                    <a:cubicBezTo>
                      <a:pt x="1772" y="1122"/>
                      <a:pt x="3131" y="1652"/>
                      <a:pt x="4377" y="2247"/>
                    </a:cubicBezTo>
                    <a:cubicBezTo>
                      <a:pt x="4842" y="2469"/>
                      <a:pt x="5483" y="2701"/>
                      <a:pt x="6033" y="2701"/>
                    </a:cubicBezTo>
                    <a:cubicBezTo>
                      <a:pt x="6623" y="2701"/>
                      <a:pt x="7109" y="2433"/>
                      <a:pt x="7161" y="1600"/>
                    </a:cubicBezTo>
                    <a:cubicBezTo>
                      <a:pt x="7189" y="1177"/>
                      <a:pt x="6918" y="849"/>
                      <a:pt x="6586" y="621"/>
                    </a:cubicBezTo>
                    <a:cubicBezTo>
                      <a:pt x="6017" y="227"/>
                      <a:pt x="5198" y="1"/>
                      <a:pt x="44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"/>
              <p:cNvSpPr/>
              <p:nvPr/>
            </p:nvSpPr>
            <p:spPr>
              <a:xfrm>
                <a:off x="2422150" y="2190488"/>
                <a:ext cx="235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416" h="1299" extrusionOk="0">
                    <a:moveTo>
                      <a:pt x="3959" y="1"/>
                    </a:moveTo>
                    <a:cubicBezTo>
                      <a:pt x="3514" y="1"/>
                      <a:pt x="2936" y="16"/>
                      <a:pt x="2363" y="76"/>
                    </a:cubicBezTo>
                    <a:cubicBezTo>
                      <a:pt x="1763" y="142"/>
                      <a:pt x="1163" y="233"/>
                      <a:pt x="724" y="350"/>
                    </a:cubicBezTo>
                    <a:cubicBezTo>
                      <a:pt x="502" y="397"/>
                      <a:pt x="323" y="458"/>
                      <a:pt x="198" y="499"/>
                    </a:cubicBezTo>
                    <a:cubicBezTo>
                      <a:pt x="71" y="538"/>
                      <a:pt x="1" y="565"/>
                      <a:pt x="2" y="573"/>
                    </a:cubicBezTo>
                    <a:cubicBezTo>
                      <a:pt x="3" y="575"/>
                      <a:pt x="7" y="576"/>
                      <a:pt x="15" y="576"/>
                    </a:cubicBezTo>
                    <a:cubicBezTo>
                      <a:pt x="75" y="576"/>
                      <a:pt x="349" y="508"/>
                      <a:pt x="743" y="440"/>
                    </a:cubicBezTo>
                    <a:cubicBezTo>
                      <a:pt x="1185" y="352"/>
                      <a:pt x="1780" y="284"/>
                      <a:pt x="2377" y="242"/>
                    </a:cubicBezTo>
                    <a:cubicBezTo>
                      <a:pt x="2744" y="217"/>
                      <a:pt x="3111" y="208"/>
                      <a:pt x="3444" y="208"/>
                    </a:cubicBezTo>
                    <a:cubicBezTo>
                      <a:pt x="3653" y="208"/>
                      <a:pt x="3848" y="212"/>
                      <a:pt x="4022" y="217"/>
                    </a:cubicBezTo>
                    <a:cubicBezTo>
                      <a:pt x="4470" y="234"/>
                      <a:pt x="4767" y="255"/>
                      <a:pt x="4767" y="255"/>
                    </a:cubicBezTo>
                    <a:cubicBezTo>
                      <a:pt x="4767" y="255"/>
                      <a:pt x="5065" y="278"/>
                      <a:pt x="5513" y="314"/>
                    </a:cubicBezTo>
                    <a:cubicBezTo>
                      <a:pt x="5958" y="360"/>
                      <a:pt x="6553" y="433"/>
                      <a:pt x="7136" y="563"/>
                    </a:cubicBezTo>
                    <a:cubicBezTo>
                      <a:pt x="7719" y="695"/>
                      <a:pt x="8298" y="853"/>
                      <a:pt x="8713" y="1022"/>
                    </a:cubicBezTo>
                    <a:cubicBezTo>
                      <a:pt x="9107" y="1169"/>
                      <a:pt x="9367" y="1298"/>
                      <a:pt x="9407" y="1298"/>
                    </a:cubicBezTo>
                    <a:cubicBezTo>
                      <a:pt x="9410" y="1298"/>
                      <a:pt x="9412" y="1298"/>
                      <a:pt x="9412" y="1296"/>
                    </a:cubicBezTo>
                    <a:cubicBezTo>
                      <a:pt x="9415" y="1290"/>
                      <a:pt x="9353" y="1249"/>
                      <a:pt x="9237" y="1185"/>
                    </a:cubicBezTo>
                    <a:cubicBezTo>
                      <a:pt x="9121" y="1121"/>
                      <a:pt x="8958" y="1024"/>
                      <a:pt x="8750" y="938"/>
                    </a:cubicBezTo>
                    <a:cubicBezTo>
                      <a:pt x="8338" y="740"/>
                      <a:pt x="7759" y="555"/>
                      <a:pt x="7175" y="402"/>
                    </a:cubicBezTo>
                    <a:cubicBezTo>
                      <a:pt x="6586" y="250"/>
                      <a:pt x="5986" y="159"/>
                      <a:pt x="5537" y="98"/>
                    </a:cubicBezTo>
                    <a:cubicBezTo>
                      <a:pt x="5084" y="46"/>
                      <a:pt x="4783" y="21"/>
                      <a:pt x="4783" y="21"/>
                    </a:cubicBezTo>
                    <a:cubicBezTo>
                      <a:pt x="4783" y="21"/>
                      <a:pt x="4481" y="6"/>
                      <a:pt x="4025" y="1"/>
                    </a:cubicBezTo>
                    <a:cubicBezTo>
                      <a:pt x="4003" y="1"/>
                      <a:pt x="3981" y="1"/>
                      <a:pt x="3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"/>
              <p:cNvSpPr/>
              <p:nvPr/>
            </p:nvSpPr>
            <p:spPr>
              <a:xfrm>
                <a:off x="2569275" y="2211813"/>
                <a:ext cx="90900" cy="37350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1494" extrusionOk="0">
                    <a:moveTo>
                      <a:pt x="456" y="1"/>
                    </a:moveTo>
                    <a:cubicBezTo>
                      <a:pt x="265" y="1"/>
                      <a:pt x="122" y="56"/>
                      <a:pt x="79" y="163"/>
                    </a:cubicBezTo>
                    <a:cubicBezTo>
                      <a:pt x="1" y="362"/>
                      <a:pt x="291" y="663"/>
                      <a:pt x="728" y="833"/>
                    </a:cubicBezTo>
                    <a:cubicBezTo>
                      <a:pt x="926" y="912"/>
                      <a:pt x="1120" y="950"/>
                      <a:pt x="1280" y="950"/>
                    </a:cubicBezTo>
                    <a:cubicBezTo>
                      <a:pt x="1472" y="950"/>
                      <a:pt x="1616" y="895"/>
                      <a:pt x="1658" y="786"/>
                    </a:cubicBezTo>
                    <a:cubicBezTo>
                      <a:pt x="1737" y="591"/>
                      <a:pt x="1447" y="290"/>
                      <a:pt x="1010" y="118"/>
                    </a:cubicBezTo>
                    <a:cubicBezTo>
                      <a:pt x="811" y="39"/>
                      <a:pt x="617" y="1"/>
                      <a:pt x="456" y="1"/>
                    </a:cubicBezTo>
                    <a:close/>
                    <a:moveTo>
                      <a:pt x="2670" y="799"/>
                    </a:moveTo>
                    <a:cubicBezTo>
                      <a:pt x="2486" y="799"/>
                      <a:pt x="2348" y="852"/>
                      <a:pt x="2318" y="951"/>
                    </a:cubicBezTo>
                    <a:cubicBezTo>
                      <a:pt x="2269" y="1109"/>
                      <a:pt x="2512" y="1325"/>
                      <a:pt x="2865" y="1433"/>
                    </a:cubicBezTo>
                    <a:cubicBezTo>
                      <a:pt x="2996" y="1474"/>
                      <a:pt x="3123" y="1493"/>
                      <a:pt x="3234" y="1493"/>
                    </a:cubicBezTo>
                    <a:cubicBezTo>
                      <a:pt x="3418" y="1493"/>
                      <a:pt x="3555" y="1440"/>
                      <a:pt x="3587" y="1341"/>
                    </a:cubicBezTo>
                    <a:cubicBezTo>
                      <a:pt x="3635" y="1183"/>
                      <a:pt x="3391" y="967"/>
                      <a:pt x="3040" y="859"/>
                    </a:cubicBezTo>
                    <a:cubicBezTo>
                      <a:pt x="2909" y="819"/>
                      <a:pt x="2781" y="799"/>
                      <a:pt x="2670" y="79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"/>
              <p:cNvSpPr/>
              <p:nvPr/>
            </p:nvSpPr>
            <p:spPr>
              <a:xfrm>
                <a:off x="2390425" y="2210813"/>
                <a:ext cx="232500" cy="189950"/>
              </a:xfrm>
              <a:custGeom>
                <a:avLst/>
                <a:gdLst/>
                <a:ahLst/>
                <a:cxnLst/>
                <a:rect l="l" t="t" r="r" b="b"/>
                <a:pathLst>
                  <a:path w="9300" h="759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3" y="13"/>
                      <a:pt x="45" y="26"/>
                      <a:pt x="65" y="37"/>
                    </a:cubicBezTo>
                    <a:cubicBezTo>
                      <a:pt x="2119" y="1235"/>
                      <a:pt x="3541" y="3233"/>
                      <a:pt x="4728" y="5219"/>
                    </a:cubicBezTo>
                    <a:cubicBezTo>
                      <a:pt x="5335" y="6232"/>
                      <a:pt x="6412" y="7598"/>
                      <a:pt x="7528" y="7598"/>
                    </a:cubicBezTo>
                    <a:cubicBezTo>
                      <a:pt x="7989" y="7598"/>
                      <a:pt x="8455" y="7366"/>
                      <a:pt x="8898" y="6781"/>
                    </a:cubicBezTo>
                    <a:cubicBezTo>
                      <a:pt x="9299" y="6254"/>
                      <a:pt x="9232" y="5596"/>
                      <a:pt x="8999" y="5014"/>
                    </a:cubicBezTo>
                    <a:cubicBezTo>
                      <a:pt x="8513" y="3806"/>
                      <a:pt x="7352" y="2598"/>
                      <a:pt x="6177" y="2036"/>
                    </a:cubicBezTo>
                    <a:cubicBezTo>
                      <a:pt x="4190" y="1087"/>
                      <a:pt x="2098" y="618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"/>
              <p:cNvSpPr/>
              <p:nvPr/>
            </p:nvSpPr>
            <p:spPr>
              <a:xfrm>
                <a:off x="2422750" y="2228888"/>
                <a:ext cx="149175" cy="121850"/>
              </a:xfrm>
              <a:custGeom>
                <a:avLst/>
                <a:gdLst/>
                <a:ahLst/>
                <a:cxnLst/>
                <a:rect l="l" t="t" r="r" b="b"/>
                <a:pathLst>
                  <a:path w="5967" h="4874" extrusionOk="0">
                    <a:moveTo>
                      <a:pt x="0" y="0"/>
                    </a:moveTo>
                    <a:cubicBezTo>
                      <a:pt x="13" y="6"/>
                      <a:pt x="27" y="14"/>
                      <a:pt x="39" y="22"/>
                    </a:cubicBezTo>
                    <a:cubicBezTo>
                      <a:pt x="1358" y="790"/>
                      <a:pt x="2270" y="2073"/>
                      <a:pt x="3033" y="3346"/>
                    </a:cubicBezTo>
                    <a:cubicBezTo>
                      <a:pt x="3422" y="3996"/>
                      <a:pt x="4113" y="4873"/>
                      <a:pt x="4829" y="4873"/>
                    </a:cubicBezTo>
                    <a:cubicBezTo>
                      <a:pt x="5125" y="4873"/>
                      <a:pt x="5424" y="4724"/>
                      <a:pt x="5708" y="4349"/>
                    </a:cubicBezTo>
                    <a:cubicBezTo>
                      <a:pt x="5967" y="4010"/>
                      <a:pt x="5921" y="3589"/>
                      <a:pt x="5773" y="3215"/>
                    </a:cubicBezTo>
                    <a:cubicBezTo>
                      <a:pt x="5462" y="2439"/>
                      <a:pt x="4715" y="1665"/>
                      <a:pt x="3963" y="1305"/>
                    </a:cubicBezTo>
                    <a:cubicBezTo>
                      <a:pt x="2687" y="696"/>
                      <a:pt x="1344" y="39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"/>
              <p:cNvSpPr/>
              <p:nvPr/>
            </p:nvSpPr>
            <p:spPr>
              <a:xfrm>
                <a:off x="2402875" y="2215238"/>
                <a:ext cx="186325" cy="145300"/>
              </a:xfrm>
              <a:custGeom>
                <a:avLst/>
                <a:gdLst/>
                <a:ahLst/>
                <a:cxnLst/>
                <a:rect l="l" t="t" r="r" b="b"/>
                <a:pathLst>
                  <a:path w="7453" h="5812" extrusionOk="0">
                    <a:moveTo>
                      <a:pt x="15" y="1"/>
                    </a:moveTo>
                    <a:cubicBezTo>
                      <a:pt x="11" y="1"/>
                      <a:pt x="9" y="1"/>
                      <a:pt x="9" y="3"/>
                    </a:cubicBezTo>
                    <a:cubicBezTo>
                      <a:pt x="1" y="23"/>
                      <a:pt x="286" y="122"/>
                      <a:pt x="698" y="300"/>
                    </a:cubicBezTo>
                    <a:cubicBezTo>
                      <a:pt x="1115" y="472"/>
                      <a:pt x="1647" y="747"/>
                      <a:pt x="2169" y="1041"/>
                    </a:cubicBezTo>
                    <a:cubicBezTo>
                      <a:pt x="2689" y="1337"/>
                      <a:pt x="3186" y="1671"/>
                      <a:pt x="3552" y="1929"/>
                    </a:cubicBezTo>
                    <a:cubicBezTo>
                      <a:pt x="3916" y="2193"/>
                      <a:pt x="4152" y="2374"/>
                      <a:pt x="4152" y="2374"/>
                    </a:cubicBezTo>
                    <a:cubicBezTo>
                      <a:pt x="4152" y="2374"/>
                      <a:pt x="4387" y="2557"/>
                      <a:pt x="4741" y="2835"/>
                    </a:cubicBezTo>
                    <a:cubicBezTo>
                      <a:pt x="5086" y="3120"/>
                      <a:pt x="5542" y="3510"/>
                      <a:pt x="5955" y="3941"/>
                    </a:cubicBezTo>
                    <a:cubicBezTo>
                      <a:pt x="6367" y="4373"/>
                      <a:pt x="6763" y="4826"/>
                      <a:pt x="7016" y="5195"/>
                    </a:cubicBezTo>
                    <a:cubicBezTo>
                      <a:pt x="7273" y="5551"/>
                      <a:pt x="7419" y="5812"/>
                      <a:pt x="7445" y="5812"/>
                    </a:cubicBezTo>
                    <a:cubicBezTo>
                      <a:pt x="7445" y="5812"/>
                      <a:pt x="7446" y="5811"/>
                      <a:pt x="7446" y="5811"/>
                    </a:cubicBezTo>
                    <a:cubicBezTo>
                      <a:pt x="7453" y="5808"/>
                      <a:pt x="7421" y="5739"/>
                      <a:pt x="7362" y="5622"/>
                    </a:cubicBezTo>
                    <a:cubicBezTo>
                      <a:pt x="7299" y="5504"/>
                      <a:pt x="7219" y="5333"/>
                      <a:pt x="7092" y="5145"/>
                    </a:cubicBezTo>
                    <a:cubicBezTo>
                      <a:pt x="6859" y="4754"/>
                      <a:pt x="6478" y="4281"/>
                      <a:pt x="6076" y="3828"/>
                    </a:cubicBezTo>
                    <a:cubicBezTo>
                      <a:pt x="5670" y="3377"/>
                      <a:pt x="5222" y="2968"/>
                      <a:pt x="4881" y="2669"/>
                    </a:cubicBezTo>
                    <a:cubicBezTo>
                      <a:pt x="4531" y="2376"/>
                      <a:pt x="4295" y="2189"/>
                      <a:pt x="4295" y="2189"/>
                    </a:cubicBezTo>
                    <a:cubicBezTo>
                      <a:pt x="4295" y="2189"/>
                      <a:pt x="4052" y="2008"/>
                      <a:pt x="3676" y="1751"/>
                    </a:cubicBezTo>
                    <a:cubicBezTo>
                      <a:pt x="3298" y="1499"/>
                      <a:pt x="2785" y="1176"/>
                      <a:pt x="2249" y="895"/>
                    </a:cubicBezTo>
                    <a:cubicBezTo>
                      <a:pt x="1712" y="617"/>
                      <a:pt x="1162" y="361"/>
                      <a:pt x="732" y="216"/>
                    </a:cubicBezTo>
                    <a:cubicBezTo>
                      <a:pt x="521" y="133"/>
                      <a:pt x="338" y="86"/>
                      <a:pt x="212" y="50"/>
                    </a:cubicBezTo>
                    <a:cubicBezTo>
                      <a:pt x="105" y="17"/>
                      <a:pt x="36" y="1"/>
                      <a:pt x="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"/>
              <p:cNvSpPr/>
              <p:nvPr/>
            </p:nvSpPr>
            <p:spPr>
              <a:xfrm>
                <a:off x="2516700" y="2306113"/>
                <a:ext cx="64350" cy="74775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2991" extrusionOk="0">
                    <a:moveTo>
                      <a:pt x="293" y="1"/>
                    </a:moveTo>
                    <a:cubicBezTo>
                      <a:pt x="248" y="1"/>
                      <a:pt x="209" y="12"/>
                      <a:pt x="176" y="35"/>
                    </a:cubicBezTo>
                    <a:cubicBezTo>
                      <a:pt x="0" y="157"/>
                      <a:pt x="77" y="569"/>
                      <a:pt x="345" y="953"/>
                    </a:cubicBezTo>
                    <a:cubicBezTo>
                      <a:pt x="561" y="1264"/>
                      <a:pt x="838" y="1463"/>
                      <a:pt x="1028" y="1463"/>
                    </a:cubicBezTo>
                    <a:cubicBezTo>
                      <a:pt x="1073" y="1463"/>
                      <a:pt x="1113" y="1452"/>
                      <a:pt x="1147" y="1429"/>
                    </a:cubicBezTo>
                    <a:cubicBezTo>
                      <a:pt x="1321" y="1308"/>
                      <a:pt x="1244" y="898"/>
                      <a:pt x="978" y="511"/>
                    </a:cubicBezTo>
                    <a:cubicBezTo>
                      <a:pt x="759" y="200"/>
                      <a:pt x="482" y="1"/>
                      <a:pt x="293" y="1"/>
                    </a:cubicBezTo>
                    <a:close/>
                    <a:moveTo>
                      <a:pt x="1711" y="1896"/>
                    </a:moveTo>
                    <a:cubicBezTo>
                      <a:pt x="1669" y="1896"/>
                      <a:pt x="1633" y="1907"/>
                      <a:pt x="1604" y="1930"/>
                    </a:cubicBezTo>
                    <a:cubicBezTo>
                      <a:pt x="1477" y="2035"/>
                      <a:pt x="1559" y="2350"/>
                      <a:pt x="1792" y="2634"/>
                    </a:cubicBezTo>
                    <a:cubicBezTo>
                      <a:pt x="1974" y="2854"/>
                      <a:pt x="2191" y="2991"/>
                      <a:pt x="2339" y="2991"/>
                    </a:cubicBezTo>
                    <a:cubicBezTo>
                      <a:pt x="2381" y="2991"/>
                      <a:pt x="2417" y="2979"/>
                      <a:pt x="2445" y="2956"/>
                    </a:cubicBezTo>
                    <a:cubicBezTo>
                      <a:pt x="2574" y="2851"/>
                      <a:pt x="2491" y="2536"/>
                      <a:pt x="2257" y="2253"/>
                    </a:cubicBezTo>
                    <a:cubicBezTo>
                      <a:pt x="2077" y="2032"/>
                      <a:pt x="1859" y="1896"/>
                      <a:pt x="1711" y="189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"/>
              <p:cNvSpPr/>
              <p:nvPr/>
            </p:nvSpPr>
            <p:spPr>
              <a:xfrm>
                <a:off x="2217950" y="2302963"/>
                <a:ext cx="86750" cy="658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35" extrusionOk="0">
                    <a:moveTo>
                      <a:pt x="856" y="1"/>
                    </a:moveTo>
                    <a:cubicBezTo>
                      <a:pt x="809" y="1"/>
                      <a:pt x="677" y="112"/>
                      <a:pt x="523" y="303"/>
                    </a:cubicBezTo>
                    <a:cubicBezTo>
                      <a:pt x="355" y="515"/>
                      <a:pt x="148" y="825"/>
                      <a:pt x="54" y="1217"/>
                    </a:cubicBezTo>
                    <a:cubicBezTo>
                      <a:pt x="7" y="1409"/>
                      <a:pt x="1" y="1632"/>
                      <a:pt x="62" y="1840"/>
                    </a:cubicBezTo>
                    <a:cubicBezTo>
                      <a:pt x="120" y="2051"/>
                      <a:pt x="252" y="2230"/>
                      <a:pt x="386" y="2341"/>
                    </a:cubicBezTo>
                    <a:cubicBezTo>
                      <a:pt x="519" y="2460"/>
                      <a:pt x="651" y="2515"/>
                      <a:pt x="739" y="2554"/>
                    </a:cubicBezTo>
                    <a:cubicBezTo>
                      <a:pt x="830" y="2587"/>
                      <a:pt x="881" y="2603"/>
                      <a:pt x="881" y="2603"/>
                    </a:cubicBezTo>
                    <a:cubicBezTo>
                      <a:pt x="881" y="2603"/>
                      <a:pt x="1020" y="2634"/>
                      <a:pt x="1231" y="2634"/>
                    </a:cubicBezTo>
                    <a:cubicBezTo>
                      <a:pt x="1282" y="2634"/>
                      <a:pt x="1337" y="2633"/>
                      <a:pt x="1395" y="2628"/>
                    </a:cubicBezTo>
                    <a:cubicBezTo>
                      <a:pt x="1694" y="2608"/>
                      <a:pt x="2069" y="2501"/>
                      <a:pt x="2399" y="2329"/>
                    </a:cubicBezTo>
                    <a:cubicBezTo>
                      <a:pt x="2730" y="2156"/>
                      <a:pt x="3020" y="1926"/>
                      <a:pt x="3201" y="1724"/>
                    </a:cubicBezTo>
                    <a:cubicBezTo>
                      <a:pt x="3383" y="1520"/>
                      <a:pt x="3469" y="1361"/>
                      <a:pt x="3439" y="1332"/>
                    </a:cubicBezTo>
                    <a:cubicBezTo>
                      <a:pt x="3435" y="1328"/>
                      <a:pt x="3428" y="1326"/>
                      <a:pt x="3420" y="1326"/>
                    </a:cubicBezTo>
                    <a:cubicBezTo>
                      <a:pt x="3366" y="1326"/>
                      <a:pt x="3231" y="1417"/>
                      <a:pt x="3043" y="1530"/>
                    </a:cubicBezTo>
                    <a:cubicBezTo>
                      <a:pt x="2827" y="1661"/>
                      <a:pt x="2529" y="1812"/>
                      <a:pt x="2222" y="1910"/>
                    </a:cubicBezTo>
                    <a:cubicBezTo>
                      <a:pt x="1956" y="1998"/>
                      <a:pt x="1681" y="2040"/>
                      <a:pt x="1469" y="2040"/>
                    </a:cubicBezTo>
                    <a:cubicBezTo>
                      <a:pt x="1437" y="2040"/>
                      <a:pt x="1408" y="2039"/>
                      <a:pt x="1379" y="2037"/>
                    </a:cubicBezTo>
                    <a:cubicBezTo>
                      <a:pt x="1159" y="2025"/>
                      <a:pt x="1035" y="1981"/>
                      <a:pt x="1035" y="1981"/>
                    </a:cubicBezTo>
                    <a:cubicBezTo>
                      <a:pt x="1035" y="1981"/>
                      <a:pt x="1003" y="1973"/>
                      <a:pt x="947" y="1962"/>
                    </a:cubicBezTo>
                    <a:cubicBezTo>
                      <a:pt x="895" y="1945"/>
                      <a:pt x="819" y="1925"/>
                      <a:pt x="750" y="1876"/>
                    </a:cubicBezTo>
                    <a:cubicBezTo>
                      <a:pt x="606" y="1795"/>
                      <a:pt x="480" y="1591"/>
                      <a:pt x="502" y="1284"/>
                    </a:cubicBezTo>
                    <a:cubicBezTo>
                      <a:pt x="519" y="985"/>
                      <a:pt x="642" y="665"/>
                      <a:pt x="737" y="430"/>
                    </a:cubicBezTo>
                    <a:cubicBezTo>
                      <a:pt x="831" y="194"/>
                      <a:pt x="906" y="32"/>
                      <a:pt x="867" y="4"/>
                    </a:cubicBezTo>
                    <a:cubicBezTo>
                      <a:pt x="864" y="2"/>
                      <a:pt x="861" y="1"/>
                      <a:pt x="8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"/>
              <p:cNvSpPr/>
              <p:nvPr/>
            </p:nvSpPr>
            <p:spPr>
              <a:xfrm>
                <a:off x="2071700" y="2660588"/>
                <a:ext cx="167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126" extrusionOk="0">
                    <a:moveTo>
                      <a:pt x="607" y="0"/>
                    </a:moveTo>
                    <a:cubicBezTo>
                      <a:pt x="292" y="0"/>
                      <a:pt x="29" y="247"/>
                      <a:pt x="13" y="565"/>
                    </a:cubicBezTo>
                    <a:cubicBezTo>
                      <a:pt x="0" y="806"/>
                      <a:pt x="133" y="1021"/>
                      <a:pt x="335" y="1126"/>
                    </a:cubicBezTo>
                    <a:cubicBezTo>
                      <a:pt x="451" y="750"/>
                      <a:pt x="570" y="382"/>
                      <a:pt x="669" y="6"/>
                    </a:cubicBezTo>
                    <a:cubicBezTo>
                      <a:pt x="658" y="4"/>
                      <a:pt x="650" y="1"/>
                      <a:pt x="639" y="1"/>
                    </a:cubicBezTo>
                    <a:cubicBezTo>
                      <a:pt x="628" y="1"/>
                      <a:pt x="618" y="0"/>
                      <a:pt x="6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"/>
              <p:cNvSpPr/>
              <p:nvPr/>
            </p:nvSpPr>
            <p:spPr>
              <a:xfrm>
                <a:off x="1673800" y="2068963"/>
                <a:ext cx="261850" cy="432325"/>
              </a:xfrm>
              <a:custGeom>
                <a:avLst/>
                <a:gdLst/>
                <a:ahLst/>
                <a:cxnLst/>
                <a:rect l="l" t="t" r="r" b="b"/>
                <a:pathLst>
                  <a:path w="10474" h="17293" extrusionOk="0">
                    <a:moveTo>
                      <a:pt x="3241" y="1"/>
                    </a:moveTo>
                    <a:cubicBezTo>
                      <a:pt x="2733" y="1"/>
                      <a:pt x="2159" y="153"/>
                      <a:pt x="1510" y="501"/>
                    </a:cubicBezTo>
                    <a:cubicBezTo>
                      <a:pt x="517" y="1035"/>
                      <a:pt x="157" y="2099"/>
                      <a:pt x="105" y="3165"/>
                    </a:cubicBezTo>
                    <a:cubicBezTo>
                      <a:pt x="0" y="5379"/>
                      <a:pt x="940" y="8070"/>
                      <a:pt x="2361" y="9768"/>
                    </a:cubicBezTo>
                    <a:cubicBezTo>
                      <a:pt x="4764" y="12646"/>
                      <a:pt x="7667" y="14853"/>
                      <a:pt x="10474" y="17292"/>
                    </a:cubicBezTo>
                    <a:cubicBezTo>
                      <a:pt x="10449" y="17259"/>
                      <a:pt x="10425" y="17225"/>
                      <a:pt x="10400" y="17192"/>
                    </a:cubicBezTo>
                    <a:cubicBezTo>
                      <a:pt x="8073" y="13882"/>
                      <a:pt x="7288" y="9784"/>
                      <a:pt x="6858" y="5872"/>
                    </a:cubicBezTo>
                    <a:cubicBezTo>
                      <a:pt x="6599" y="3538"/>
                      <a:pt x="5687" y="1"/>
                      <a:pt x="3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"/>
              <p:cNvSpPr/>
              <p:nvPr/>
            </p:nvSpPr>
            <p:spPr>
              <a:xfrm>
                <a:off x="1730425" y="2173163"/>
                <a:ext cx="168075" cy="277400"/>
              </a:xfrm>
              <a:custGeom>
                <a:avLst/>
                <a:gdLst/>
                <a:ahLst/>
                <a:cxnLst/>
                <a:rect l="l" t="t" r="r" b="b"/>
                <a:pathLst>
                  <a:path w="6723" h="11096" extrusionOk="0">
                    <a:moveTo>
                      <a:pt x="2082" y="1"/>
                    </a:moveTo>
                    <a:cubicBezTo>
                      <a:pt x="1755" y="1"/>
                      <a:pt x="1387" y="99"/>
                      <a:pt x="970" y="323"/>
                    </a:cubicBezTo>
                    <a:cubicBezTo>
                      <a:pt x="333" y="664"/>
                      <a:pt x="102" y="1349"/>
                      <a:pt x="68" y="2033"/>
                    </a:cubicBezTo>
                    <a:cubicBezTo>
                      <a:pt x="1" y="3453"/>
                      <a:pt x="607" y="5176"/>
                      <a:pt x="1517" y="6269"/>
                    </a:cubicBezTo>
                    <a:cubicBezTo>
                      <a:pt x="3058" y="8114"/>
                      <a:pt x="4918" y="9531"/>
                      <a:pt x="6722" y="11095"/>
                    </a:cubicBezTo>
                    <a:cubicBezTo>
                      <a:pt x="6707" y="11075"/>
                      <a:pt x="6691" y="11053"/>
                      <a:pt x="6674" y="11031"/>
                    </a:cubicBezTo>
                    <a:cubicBezTo>
                      <a:pt x="5181" y="8909"/>
                      <a:pt x="4678" y="6279"/>
                      <a:pt x="4401" y="3769"/>
                    </a:cubicBezTo>
                    <a:cubicBezTo>
                      <a:pt x="4235" y="2271"/>
                      <a:pt x="3650" y="1"/>
                      <a:pt x="20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"/>
              <p:cNvSpPr/>
              <p:nvPr/>
            </p:nvSpPr>
            <p:spPr>
              <a:xfrm>
                <a:off x="1759100" y="2099138"/>
                <a:ext cx="51700" cy="155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6206" extrusionOk="0">
                    <a:moveTo>
                      <a:pt x="446" y="0"/>
                    </a:moveTo>
                    <a:cubicBezTo>
                      <a:pt x="430" y="0"/>
                      <a:pt x="414" y="2"/>
                      <a:pt x="398" y="5"/>
                    </a:cubicBezTo>
                    <a:cubicBezTo>
                      <a:pt x="122" y="61"/>
                      <a:pt x="0" y="603"/>
                      <a:pt x="124" y="1214"/>
                    </a:cubicBezTo>
                    <a:cubicBezTo>
                      <a:pt x="241" y="1789"/>
                      <a:pt x="537" y="2223"/>
                      <a:pt x="803" y="2223"/>
                    </a:cubicBezTo>
                    <a:cubicBezTo>
                      <a:pt x="819" y="2223"/>
                      <a:pt x="835" y="2222"/>
                      <a:pt x="851" y="2218"/>
                    </a:cubicBezTo>
                    <a:cubicBezTo>
                      <a:pt x="1127" y="2164"/>
                      <a:pt x="1252" y="1620"/>
                      <a:pt x="1127" y="1009"/>
                    </a:cubicBezTo>
                    <a:cubicBezTo>
                      <a:pt x="1010" y="433"/>
                      <a:pt x="713" y="0"/>
                      <a:pt x="446" y="0"/>
                    </a:cubicBezTo>
                    <a:close/>
                    <a:moveTo>
                      <a:pt x="1183" y="3335"/>
                    </a:moveTo>
                    <a:cubicBezTo>
                      <a:pt x="1170" y="3335"/>
                      <a:pt x="1158" y="3335"/>
                      <a:pt x="1145" y="3337"/>
                    </a:cubicBezTo>
                    <a:cubicBezTo>
                      <a:pt x="783" y="3381"/>
                      <a:pt x="572" y="4059"/>
                      <a:pt x="671" y="4850"/>
                    </a:cubicBezTo>
                    <a:cubicBezTo>
                      <a:pt x="764" y="5614"/>
                      <a:pt x="1113" y="6206"/>
                      <a:pt x="1461" y="6206"/>
                    </a:cubicBezTo>
                    <a:cubicBezTo>
                      <a:pt x="1473" y="6206"/>
                      <a:pt x="1485" y="6205"/>
                      <a:pt x="1498" y="6204"/>
                    </a:cubicBezTo>
                    <a:cubicBezTo>
                      <a:pt x="1857" y="6158"/>
                      <a:pt x="2068" y="5481"/>
                      <a:pt x="1969" y="4690"/>
                    </a:cubicBezTo>
                    <a:cubicBezTo>
                      <a:pt x="1876" y="3926"/>
                      <a:pt x="1527" y="3335"/>
                      <a:pt x="1183" y="333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"/>
              <p:cNvSpPr/>
              <p:nvPr/>
            </p:nvSpPr>
            <p:spPr>
              <a:xfrm>
                <a:off x="1673800" y="2098263"/>
                <a:ext cx="226850" cy="36557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14623" extrusionOk="0">
                    <a:moveTo>
                      <a:pt x="740" y="1"/>
                    </a:moveTo>
                    <a:cubicBezTo>
                      <a:pt x="321" y="557"/>
                      <a:pt x="140" y="1273"/>
                      <a:pt x="105" y="1993"/>
                    </a:cubicBezTo>
                    <a:cubicBezTo>
                      <a:pt x="0" y="4207"/>
                      <a:pt x="940" y="6898"/>
                      <a:pt x="2361" y="8598"/>
                    </a:cubicBezTo>
                    <a:cubicBezTo>
                      <a:pt x="4264" y="10877"/>
                      <a:pt x="6483" y="12736"/>
                      <a:pt x="8716" y="14623"/>
                    </a:cubicBezTo>
                    <a:cubicBezTo>
                      <a:pt x="8868" y="14331"/>
                      <a:pt x="8984" y="14029"/>
                      <a:pt x="9074" y="13719"/>
                    </a:cubicBezTo>
                    <a:cubicBezTo>
                      <a:pt x="8152" y="11767"/>
                      <a:pt x="7603" y="9649"/>
                      <a:pt x="7242" y="7517"/>
                    </a:cubicBezTo>
                    <a:cubicBezTo>
                      <a:pt x="7210" y="8628"/>
                      <a:pt x="6960" y="9747"/>
                      <a:pt x="6087" y="9747"/>
                    </a:cubicBezTo>
                    <a:cubicBezTo>
                      <a:pt x="5978" y="9747"/>
                      <a:pt x="5860" y="9730"/>
                      <a:pt x="5731" y="9693"/>
                    </a:cubicBezTo>
                    <a:cubicBezTo>
                      <a:pt x="3779" y="9134"/>
                      <a:pt x="1235" y="2600"/>
                      <a:pt x="74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"/>
              <p:cNvSpPr/>
              <p:nvPr/>
            </p:nvSpPr>
            <p:spPr>
              <a:xfrm>
                <a:off x="1505475" y="2153188"/>
                <a:ext cx="461625" cy="381800"/>
              </a:xfrm>
              <a:custGeom>
                <a:avLst/>
                <a:gdLst/>
                <a:ahLst/>
                <a:cxnLst/>
                <a:rect l="l" t="t" r="r" b="b"/>
                <a:pathLst>
                  <a:path w="18465" h="15272" extrusionOk="0">
                    <a:moveTo>
                      <a:pt x="3536" y="1"/>
                    </a:moveTo>
                    <a:cubicBezTo>
                      <a:pt x="2623" y="1"/>
                      <a:pt x="1695" y="459"/>
                      <a:pt x="807" y="1610"/>
                    </a:cubicBezTo>
                    <a:cubicBezTo>
                      <a:pt x="1" y="2657"/>
                      <a:pt x="124" y="3970"/>
                      <a:pt x="583" y="5137"/>
                    </a:cubicBezTo>
                    <a:cubicBezTo>
                      <a:pt x="1534" y="7555"/>
                      <a:pt x="3834" y="9983"/>
                      <a:pt x="6169" y="11118"/>
                    </a:cubicBezTo>
                    <a:cubicBezTo>
                      <a:pt x="10123" y="13041"/>
                      <a:pt x="14289" y="14011"/>
                      <a:pt x="18465" y="15272"/>
                    </a:cubicBezTo>
                    <a:cubicBezTo>
                      <a:pt x="18423" y="15250"/>
                      <a:pt x="18380" y="15223"/>
                      <a:pt x="18336" y="15200"/>
                    </a:cubicBezTo>
                    <a:cubicBezTo>
                      <a:pt x="14257" y="12778"/>
                      <a:pt x="11450" y="8768"/>
                      <a:pt x="9110" y="4789"/>
                    </a:cubicBezTo>
                    <a:cubicBezTo>
                      <a:pt x="7910" y="2752"/>
                      <a:pt x="5772" y="1"/>
                      <a:pt x="35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"/>
              <p:cNvSpPr/>
              <p:nvPr/>
            </p:nvSpPr>
            <p:spPr>
              <a:xfrm>
                <a:off x="1606750" y="2253588"/>
                <a:ext cx="296200" cy="245000"/>
              </a:xfrm>
              <a:custGeom>
                <a:avLst/>
                <a:gdLst/>
                <a:ahLst/>
                <a:cxnLst/>
                <a:rect l="l" t="t" r="r" b="b"/>
                <a:pathLst>
                  <a:path w="11848" h="9800" extrusionOk="0">
                    <a:moveTo>
                      <a:pt x="2268" y="0"/>
                    </a:moveTo>
                    <a:cubicBezTo>
                      <a:pt x="1683" y="0"/>
                      <a:pt x="1088" y="294"/>
                      <a:pt x="519" y="1033"/>
                    </a:cubicBezTo>
                    <a:cubicBezTo>
                      <a:pt x="1" y="1706"/>
                      <a:pt x="82" y="2549"/>
                      <a:pt x="375" y="3298"/>
                    </a:cubicBezTo>
                    <a:cubicBezTo>
                      <a:pt x="983" y="4849"/>
                      <a:pt x="2461" y="6404"/>
                      <a:pt x="3959" y="7136"/>
                    </a:cubicBezTo>
                    <a:cubicBezTo>
                      <a:pt x="6495" y="8370"/>
                      <a:pt x="9168" y="8992"/>
                      <a:pt x="11848" y="9799"/>
                    </a:cubicBezTo>
                    <a:cubicBezTo>
                      <a:pt x="11823" y="9785"/>
                      <a:pt x="11795" y="9768"/>
                      <a:pt x="11766" y="9754"/>
                    </a:cubicBezTo>
                    <a:cubicBezTo>
                      <a:pt x="9149" y="8200"/>
                      <a:pt x="7347" y="5627"/>
                      <a:pt x="5845" y="3072"/>
                    </a:cubicBezTo>
                    <a:cubicBezTo>
                      <a:pt x="5075" y="1767"/>
                      <a:pt x="3702" y="0"/>
                      <a:pt x="22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"/>
              <p:cNvSpPr/>
              <p:nvPr/>
            </p:nvSpPr>
            <p:spPr>
              <a:xfrm>
                <a:off x="1589000" y="2183438"/>
                <a:ext cx="119625" cy="155375"/>
              </a:xfrm>
              <a:custGeom>
                <a:avLst/>
                <a:gdLst/>
                <a:ahLst/>
                <a:cxnLst/>
                <a:rect l="l" t="t" r="r" b="b"/>
                <a:pathLst>
                  <a:path w="4785" h="6215" extrusionOk="0">
                    <a:moveTo>
                      <a:pt x="460" y="0"/>
                    </a:moveTo>
                    <a:cubicBezTo>
                      <a:pt x="387" y="0"/>
                      <a:pt x="323" y="18"/>
                      <a:pt x="270" y="56"/>
                    </a:cubicBezTo>
                    <a:cubicBezTo>
                      <a:pt x="1" y="248"/>
                      <a:pt x="129" y="886"/>
                      <a:pt x="555" y="1481"/>
                    </a:cubicBezTo>
                    <a:cubicBezTo>
                      <a:pt x="898" y="1959"/>
                      <a:pt x="1331" y="2263"/>
                      <a:pt x="1627" y="2263"/>
                    </a:cubicBezTo>
                    <a:cubicBezTo>
                      <a:pt x="1699" y="2263"/>
                      <a:pt x="1764" y="2245"/>
                      <a:pt x="1816" y="2207"/>
                    </a:cubicBezTo>
                    <a:cubicBezTo>
                      <a:pt x="2084" y="2015"/>
                      <a:pt x="1957" y="1375"/>
                      <a:pt x="1530" y="781"/>
                    </a:cubicBezTo>
                    <a:cubicBezTo>
                      <a:pt x="1188" y="302"/>
                      <a:pt x="756" y="0"/>
                      <a:pt x="460" y="0"/>
                    </a:cubicBezTo>
                    <a:close/>
                    <a:moveTo>
                      <a:pt x="2873" y="3209"/>
                    </a:moveTo>
                    <a:cubicBezTo>
                      <a:pt x="2797" y="3209"/>
                      <a:pt x="2729" y="3226"/>
                      <a:pt x="2669" y="3262"/>
                    </a:cubicBezTo>
                    <a:cubicBezTo>
                      <a:pt x="2304" y="3483"/>
                      <a:pt x="2402" y="4310"/>
                      <a:pt x="2888" y="5109"/>
                    </a:cubicBezTo>
                    <a:cubicBezTo>
                      <a:pt x="3293" y="5777"/>
                      <a:pt x="3837" y="6214"/>
                      <a:pt x="4217" y="6214"/>
                    </a:cubicBezTo>
                    <a:cubicBezTo>
                      <a:pt x="4293" y="6214"/>
                      <a:pt x="4363" y="6197"/>
                      <a:pt x="4423" y="6160"/>
                    </a:cubicBezTo>
                    <a:cubicBezTo>
                      <a:pt x="4785" y="5940"/>
                      <a:pt x="4685" y="5114"/>
                      <a:pt x="4201" y="4315"/>
                    </a:cubicBezTo>
                    <a:cubicBezTo>
                      <a:pt x="3797" y="3646"/>
                      <a:pt x="3252" y="3209"/>
                      <a:pt x="2873" y="320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"/>
              <p:cNvSpPr/>
              <p:nvPr/>
            </p:nvSpPr>
            <p:spPr>
              <a:xfrm>
                <a:off x="1507425" y="2212788"/>
                <a:ext cx="427775" cy="312575"/>
              </a:xfrm>
              <a:custGeom>
                <a:avLst/>
                <a:gdLst/>
                <a:ahLst/>
                <a:cxnLst/>
                <a:rect l="l" t="t" r="r" b="b"/>
                <a:pathLst>
                  <a:path w="17111" h="12503" extrusionOk="0">
                    <a:moveTo>
                      <a:pt x="4956" y="4297"/>
                    </a:moveTo>
                    <a:cubicBezTo>
                      <a:pt x="4956" y="4297"/>
                      <a:pt x="4958" y="4300"/>
                      <a:pt x="4963" y="4304"/>
                    </a:cubicBezTo>
                    <a:lnTo>
                      <a:pt x="4963" y="4304"/>
                    </a:lnTo>
                    <a:cubicBezTo>
                      <a:pt x="4958" y="4300"/>
                      <a:pt x="4956" y="4297"/>
                      <a:pt x="4956" y="4297"/>
                    </a:cubicBezTo>
                    <a:close/>
                    <a:moveTo>
                      <a:pt x="309" y="0"/>
                    </a:moveTo>
                    <a:lnTo>
                      <a:pt x="309" y="0"/>
                    </a:lnTo>
                    <a:cubicBezTo>
                      <a:pt x="1" y="881"/>
                      <a:pt x="154" y="1860"/>
                      <a:pt x="505" y="2753"/>
                    </a:cubicBezTo>
                    <a:cubicBezTo>
                      <a:pt x="1456" y="5171"/>
                      <a:pt x="3756" y="7599"/>
                      <a:pt x="6091" y="8734"/>
                    </a:cubicBezTo>
                    <a:cubicBezTo>
                      <a:pt x="9633" y="10458"/>
                      <a:pt x="13346" y="11415"/>
                      <a:pt x="17084" y="12503"/>
                    </a:cubicBezTo>
                    <a:cubicBezTo>
                      <a:pt x="17102" y="12357"/>
                      <a:pt x="17110" y="12210"/>
                      <a:pt x="17101" y="12058"/>
                    </a:cubicBezTo>
                    <a:cubicBezTo>
                      <a:pt x="14818" y="10443"/>
                      <a:pt x="12954" y="8325"/>
                      <a:pt x="11347" y="6038"/>
                    </a:cubicBezTo>
                    <a:lnTo>
                      <a:pt x="11347" y="6038"/>
                    </a:lnTo>
                    <a:cubicBezTo>
                      <a:pt x="11646" y="6865"/>
                      <a:pt x="11739" y="7797"/>
                      <a:pt x="10653" y="7834"/>
                    </a:cubicBezTo>
                    <a:cubicBezTo>
                      <a:pt x="10635" y="7835"/>
                      <a:pt x="10617" y="7835"/>
                      <a:pt x="10598" y="7835"/>
                    </a:cubicBezTo>
                    <a:cubicBezTo>
                      <a:pt x="8671" y="7835"/>
                      <a:pt x="5144" y="4478"/>
                      <a:pt x="4963" y="4304"/>
                    </a:cubicBezTo>
                    <a:lnTo>
                      <a:pt x="4963" y="4304"/>
                    </a:lnTo>
                    <a:cubicBezTo>
                      <a:pt x="5155" y="4489"/>
                      <a:pt x="9063" y="8265"/>
                      <a:pt x="7730" y="8278"/>
                    </a:cubicBezTo>
                    <a:cubicBezTo>
                      <a:pt x="7728" y="8278"/>
                      <a:pt x="7726" y="8278"/>
                      <a:pt x="7723" y="8278"/>
                    </a:cubicBezTo>
                    <a:cubicBezTo>
                      <a:pt x="6438" y="8278"/>
                      <a:pt x="1157" y="4219"/>
                      <a:pt x="30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"/>
              <p:cNvSpPr/>
              <p:nvPr/>
            </p:nvSpPr>
            <p:spPr>
              <a:xfrm>
                <a:off x="1377150" y="2305563"/>
                <a:ext cx="547700" cy="237950"/>
              </a:xfrm>
              <a:custGeom>
                <a:avLst/>
                <a:gdLst/>
                <a:ahLst/>
                <a:cxnLst/>
                <a:rect l="l" t="t" r="r" b="b"/>
                <a:pathLst>
                  <a:path w="21908" h="9518" extrusionOk="0">
                    <a:moveTo>
                      <a:pt x="3480" y="1"/>
                    </a:moveTo>
                    <a:cubicBezTo>
                      <a:pt x="2079" y="1"/>
                      <a:pt x="883" y="723"/>
                      <a:pt x="338" y="2773"/>
                    </a:cubicBezTo>
                    <a:cubicBezTo>
                      <a:pt x="0" y="4051"/>
                      <a:pt x="622" y="5214"/>
                      <a:pt x="1496" y="6113"/>
                    </a:cubicBezTo>
                    <a:cubicBezTo>
                      <a:pt x="3309" y="7975"/>
                      <a:pt x="6368" y="9326"/>
                      <a:pt x="8961" y="9468"/>
                    </a:cubicBezTo>
                    <a:cubicBezTo>
                      <a:pt x="9573" y="9502"/>
                      <a:pt x="10182" y="9518"/>
                      <a:pt x="10788" y="9518"/>
                    </a:cubicBezTo>
                    <a:cubicBezTo>
                      <a:pt x="14530" y="9518"/>
                      <a:pt x="18174" y="8932"/>
                      <a:pt x="21908" y="8544"/>
                    </a:cubicBezTo>
                    <a:cubicBezTo>
                      <a:pt x="21859" y="8539"/>
                      <a:pt x="21811" y="8531"/>
                      <a:pt x="21762" y="8527"/>
                    </a:cubicBezTo>
                    <a:cubicBezTo>
                      <a:pt x="17061" y="7870"/>
                      <a:pt x="12921" y="5259"/>
                      <a:pt x="9224" y="2494"/>
                    </a:cubicBezTo>
                    <a:cubicBezTo>
                      <a:pt x="7685" y="1345"/>
                      <a:pt x="5392" y="1"/>
                      <a:pt x="3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"/>
              <p:cNvSpPr/>
              <p:nvPr/>
            </p:nvSpPr>
            <p:spPr>
              <a:xfrm>
                <a:off x="1500200" y="2373313"/>
                <a:ext cx="351375" cy="152750"/>
              </a:xfrm>
              <a:custGeom>
                <a:avLst/>
                <a:gdLst/>
                <a:ahLst/>
                <a:cxnLst/>
                <a:rect l="l" t="t" r="r" b="b"/>
                <a:pathLst>
                  <a:path w="14055" h="6110" extrusionOk="0">
                    <a:moveTo>
                      <a:pt x="2231" y="1"/>
                    </a:moveTo>
                    <a:cubicBezTo>
                      <a:pt x="1332" y="1"/>
                      <a:pt x="566" y="464"/>
                      <a:pt x="218" y="1780"/>
                    </a:cubicBezTo>
                    <a:cubicBezTo>
                      <a:pt x="0" y="2601"/>
                      <a:pt x="400" y="3346"/>
                      <a:pt x="960" y="3924"/>
                    </a:cubicBezTo>
                    <a:cubicBezTo>
                      <a:pt x="2121" y="5120"/>
                      <a:pt x="4084" y="5981"/>
                      <a:pt x="5749" y="6077"/>
                    </a:cubicBezTo>
                    <a:cubicBezTo>
                      <a:pt x="6144" y="6099"/>
                      <a:pt x="6538" y="6109"/>
                      <a:pt x="6929" y="6109"/>
                    </a:cubicBezTo>
                    <a:cubicBezTo>
                      <a:pt x="9327" y="6109"/>
                      <a:pt x="11662" y="5733"/>
                      <a:pt x="14055" y="5482"/>
                    </a:cubicBezTo>
                    <a:cubicBezTo>
                      <a:pt x="14025" y="5478"/>
                      <a:pt x="13994" y="5474"/>
                      <a:pt x="13962" y="5471"/>
                    </a:cubicBezTo>
                    <a:cubicBezTo>
                      <a:pt x="10947" y="5051"/>
                      <a:pt x="8292" y="3376"/>
                      <a:pt x="5918" y="1601"/>
                    </a:cubicBezTo>
                    <a:cubicBezTo>
                      <a:pt x="4931" y="864"/>
                      <a:pt x="3458" y="1"/>
                      <a:pt x="22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"/>
              <p:cNvSpPr/>
              <p:nvPr/>
            </p:nvSpPr>
            <p:spPr>
              <a:xfrm>
                <a:off x="1442575" y="2335613"/>
                <a:ext cx="165375" cy="10932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4373" extrusionOk="0">
                    <a:moveTo>
                      <a:pt x="583" y="1"/>
                    </a:moveTo>
                    <a:cubicBezTo>
                      <a:pt x="392" y="1"/>
                      <a:pt x="245" y="56"/>
                      <a:pt x="175" y="171"/>
                    </a:cubicBezTo>
                    <a:cubicBezTo>
                      <a:pt x="1" y="451"/>
                      <a:pt x="367" y="990"/>
                      <a:pt x="989" y="1374"/>
                    </a:cubicBezTo>
                    <a:cubicBezTo>
                      <a:pt x="1361" y="1602"/>
                      <a:pt x="1743" y="1724"/>
                      <a:pt x="2026" y="1724"/>
                    </a:cubicBezTo>
                    <a:cubicBezTo>
                      <a:pt x="2216" y="1724"/>
                      <a:pt x="2362" y="1669"/>
                      <a:pt x="2432" y="1555"/>
                    </a:cubicBezTo>
                    <a:cubicBezTo>
                      <a:pt x="2606" y="1275"/>
                      <a:pt x="2241" y="733"/>
                      <a:pt x="1617" y="351"/>
                    </a:cubicBezTo>
                    <a:cubicBezTo>
                      <a:pt x="1246" y="122"/>
                      <a:pt x="866" y="1"/>
                      <a:pt x="583" y="1"/>
                    </a:cubicBezTo>
                    <a:close/>
                    <a:moveTo>
                      <a:pt x="4069" y="2022"/>
                    </a:moveTo>
                    <a:cubicBezTo>
                      <a:pt x="3870" y="2022"/>
                      <a:pt x="3713" y="2079"/>
                      <a:pt x="3626" y="2199"/>
                    </a:cubicBezTo>
                    <a:cubicBezTo>
                      <a:pt x="3375" y="2544"/>
                      <a:pt x="3787" y="3269"/>
                      <a:pt x="4542" y="3819"/>
                    </a:cubicBezTo>
                    <a:cubicBezTo>
                      <a:pt x="5034" y="4176"/>
                      <a:pt x="5549" y="4372"/>
                      <a:pt x="5919" y="4372"/>
                    </a:cubicBezTo>
                    <a:cubicBezTo>
                      <a:pt x="6120" y="4372"/>
                      <a:pt x="6277" y="4314"/>
                      <a:pt x="6365" y="4193"/>
                    </a:cubicBezTo>
                    <a:cubicBezTo>
                      <a:pt x="6615" y="3850"/>
                      <a:pt x="6203" y="3127"/>
                      <a:pt x="5447" y="2577"/>
                    </a:cubicBezTo>
                    <a:cubicBezTo>
                      <a:pt x="4955" y="2219"/>
                      <a:pt x="4439" y="2022"/>
                      <a:pt x="4069" y="202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"/>
              <p:cNvSpPr/>
              <p:nvPr/>
            </p:nvSpPr>
            <p:spPr>
              <a:xfrm>
                <a:off x="1383450" y="2396813"/>
                <a:ext cx="507575" cy="146700"/>
              </a:xfrm>
              <a:custGeom>
                <a:avLst/>
                <a:gdLst/>
                <a:ahLst/>
                <a:cxnLst/>
                <a:rect l="l" t="t" r="r" b="b"/>
                <a:pathLst>
                  <a:path w="20303" h="5868" extrusionOk="0">
                    <a:moveTo>
                      <a:pt x="5945" y="2165"/>
                    </a:moveTo>
                    <a:cubicBezTo>
                      <a:pt x="5945" y="2165"/>
                      <a:pt x="5949" y="2166"/>
                      <a:pt x="5955" y="2169"/>
                    </a:cubicBezTo>
                    <a:lnTo>
                      <a:pt x="5955" y="2169"/>
                    </a:lnTo>
                    <a:cubicBezTo>
                      <a:pt x="5949" y="2166"/>
                      <a:pt x="5945" y="2165"/>
                      <a:pt x="5945" y="2165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55" y="931"/>
                      <a:pt x="575" y="1775"/>
                      <a:pt x="1244" y="2463"/>
                    </a:cubicBezTo>
                    <a:cubicBezTo>
                      <a:pt x="3057" y="4325"/>
                      <a:pt x="6116" y="5676"/>
                      <a:pt x="8709" y="5818"/>
                    </a:cubicBezTo>
                    <a:cubicBezTo>
                      <a:pt x="9322" y="5852"/>
                      <a:pt x="9931" y="5868"/>
                      <a:pt x="10539" y="5868"/>
                    </a:cubicBezTo>
                    <a:cubicBezTo>
                      <a:pt x="13827" y="5868"/>
                      <a:pt x="17039" y="5416"/>
                      <a:pt x="20302" y="5043"/>
                    </a:cubicBezTo>
                    <a:cubicBezTo>
                      <a:pt x="20265" y="4900"/>
                      <a:pt x="20214" y="4761"/>
                      <a:pt x="20147" y="4626"/>
                    </a:cubicBezTo>
                    <a:cubicBezTo>
                      <a:pt x="17418" y="4018"/>
                      <a:pt x="14881" y="2785"/>
                      <a:pt x="12512" y="1299"/>
                    </a:cubicBezTo>
                    <a:lnTo>
                      <a:pt x="12512" y="1299"/>
                    </a:lnTo>
                    <a:cubicBezTo>
                      <a:pt x="13109" y="1946"/>
                      <a:pt x="13554" y="2770"/>
                      <a:pt x="12567" y="3224"/>
                    </a:cubicBezTo>
                    <a:cubicBezTo>
                      <a:pt x="12247" y="3372"/>
                      <a:pt x="11829" y="3432"/>
                      <a:pt x="11358" y="3432"/>
                    </a:cubicBezTo>
                    <a:cubicBezTo>
                      <a:pt x="9271" y="3432"/>
                      <a:pt x="6151" y="2244"/>
                      <a:pt x="5955" y="2169"/>
                    </a:cubicBezTo>
                    <a:lnTo>
                      <a:pt x="5955" y="2169"/>
                    </a:lnTo>
                    <a:cubicBezTo>
                      <a:pt x="6207" y="2267"/>
                      <a:pt x="11267" y="4237"/>
                      <a:pt x="10045" y="4764"/>
                    </a:cubicBezTo>
                    <a:cubicBezTo>
                      <a:pt x="9910" y="4822"/>
                      <a:pt x="9704" y="4851"/>
                      <a:pt x="9442" y="4851"/>
                    </a:cubicBezTo>
                    <a:cubicBezTo>
                      <a:pt x="7438" y="4851"/>
                      <a:pt x="2138" y="3157"/>
                      <a:pt x="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"/>
              <p:cNvSpPr/>
              <p:nvPr/>
            </p:nvSpPr>
            <p:spPr>
              <a:xfrm>
                <a:off x="1367675" y="2491563"/>
                <a:ext cx="529950" cy="178300"/>
              </a:xfrm>
              <a:custGeom>
                <a:avLst/>
                <a:gdLst/>
                <a:ahLst/>
                <a:cxnLst/>
                <a:rect l="l" t="t" r="r" b="b"/>
                <a:pathLst>
                  <a:path w="21198" h="7132" extrusionOk="0">
                    <a:moveTo>
                      <a:pt x="4725" y="1"/>
                    </a:moveTo>
                    <a:cubicBezTo>
                      <a:pt x="2267" y="1"/>
                      <a:pt x="0" y="852"/>
                      <a:pt x="506" y="4024"/>
                    </a:cubicBezTo>
                    <a:cubicBezTo>
                      <a:pt x="702" y="5249"/>
                      <a:pt x="1678" y="6009"/>
                      <a:pt x="2768" y="6447"/>
                    </a:cubicBezTo>
                    <a:cubicBezTo>
                      <a:pt x="3910" y="6906"/>
                      <a:pt x="5275" y="7131"/>
                      <a:pt x="6640" y="7131"/>
                    </a:cubicBezTo>
                    <a:cubicBezTo>
                      <a:pt x="7979" y="7131"/>
                      <a:pt x="9318" y="6914"/>
                      <a:pt x="10445" y="6486"/>
                    </a:cubicBezTo>
                    <a:cubicBezTo>
                      <a:pt x="14305" y="5027"/>
                      <a:pt x="17648" y="2807"/>
                      <a:pt x="21198" y="770"/>
                    </a:cubicBezTo>
                    <a:lnTo>
                      <a:pt x="21198" y="770"/>
                    </a:lnTo>
                    <a:cubicBezTo>
                      <a:pt x="21154" y="783"/>
                      <a:pt x="21110" y="795"/>
                      <a:pt x="21066" y="811"/>
                    </a:cubicBezTo>
                    <a:cubicBezTo>
                      <a:pt x="19410" y="1285"/>
                      <a:pt x="17714" y="1476"/>
                      <a:pt x="16012" y="1476"/>
                    </a:cubicBezTo>
                    <a:cubicBezTo>
                      <a:pt x="13317" y="1476"/>
                      <a:pt x="10609" y="997"/>
                      <a:pt x="8021" y="405"/>
                    </a:cubicBezTo>
                    <a:cubicBezTo>
                      <a:pt x="7054" y="185"/>
                      <a:pt x="5869" y="1"/>
                      <a:pt x="47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"/>
              <p:cNvSpPr/>
              <p:nvPr/>
            </p:nvSpPr>
            <p:spPr>
              <a:xfrm>
                <a:off x="1491400" y="2518813"/>
                <a:ext cx="340050" cy="114375"/>
              </a:xfrm>
              <a:custGeom>
                <a:avLst/>
                <a:gdLst/>
                <a:ahLst/>
                <a:cxnLst/>
                <a:rect l="l" t="t" r="r" b="b"/>
                <a:pathLst>
                  <a:path w="13602" h="4575" extrusionOk="0">
                    <a:moveTo>
                      <a:pt x="3033" y="0"/>
                    </a:moveTo>
                    <a:cubicBezTo>
                      <a:pt x="1456" y="0"/>
                      <a:pt x="1" y="546"/>
                      <a:pt x="327" y="2581"/>
                    </a:cubicBezTo>
                    <a:cubicBezTo>
                      <a:pt x="452" y="3366"/>
                      <a:pt x="1079" y="3855"/>
                      <a:pt x="1779" y="4137"/>
                    </a:cubicBezTo>
                    <a:cubicBezTo>
                      <a:pt x="2510" y="4431"/>
                      <a:pt x="3384" y="4575"/>
                      <a:pt x="4259" y="4575"/>
                    </a:cubicBezTo>
                    <a:cubicBezTo>
                      <a:pt x="5119" y="4575"/>
                      <a:pt x="5980" y="4436"/>
                      <a:pt x="6706" y="4162"/>
                    </a:cubicBezTo>
                    <a:cubicBezTo>
                      <a:pt x="9181" y="3227"/>
                      <a:pt x="11325" y="1801"/>
                      <a:pt x="13602" y="493"/>
                    </a:cubicBezTo>
                    <a:lnTo>
                      <a:pt x="13602" y="493"/>
                    </a:lnTo>
                    <a:cubicBezTo>
                      <a:pt x="13576" y="501"/>
                      <a:pt x="13545" y="509"/>
                      <a:pt x="13518" y="518"/>
                    </a:cubicBezTo>
                    <a:cubicBezTo>
                      <a:pt x="12455" y="823"/>
                      <a:pt x="11365" y="946"/>
                      <a:pt x="10273" y="946"/>
                    </a:cubicBezTo>
                    <a:cubicBezTo>
                      <a:pt x="8544" y="946"/>
                      <a:pt x="6807" y="639"/>
                      <a:pt x="5147" y="260"/>
                    </a:cubicBezTo>
                    <a:cubicBezTo>
                      <a:pt x="4527" y="119"/>
                      <a:pt x="3767" y="0"/>
                      <a:pt x="30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"/>
              <p:cNvSpPr/>
              <p:nvPr/>
            </p:nvSpPr>
            <p:spPr>
              <a:xfrm>
                <a:off x="1418525" y="2528338"/>
                <a:ext cx="174150" cy="49025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1961" extrusionOk="0">
                    <a:moveTo>
                      <a:pt x="993" y="0"/>
                    </a:moveTo>
                    <a:cubicBezTo>
                      <a:pt x="475" y="0"/>
                      <a:pt x="75" y="165"/>
                      <a:pt x="42" y="418"/>
                    </a:cubicBezTo>
                    <a:cubicBezTo>
                      <a:pt x="1" y="726"/>
                      <a:pt x="519" y="1048"/>
                      <a:pt x="1198" y="1142"/>
                    </a:cubicBezTo>
                    <a:cubicBezTo>
                      <a:pt x="1319" y="1158"/>
                      <a:pt x="1437" y="1165"/>
                      <a:pt x="1550" y="1165"/>
                    </a:cubicBezTo>
                    <a:cubicBezTo>
                      <a:pt x="2069" y="1165"/>
                      <a:pt x="2471" y="1002"/>
                      <a:pt x="2506" y="747"/>
                    </a:cubicBezTo>
                    <a:cubicBezTo>
                      <a:pt x="2546" y="441"/>
                      <a:pt x="2030" y="115"/>
                      <a:pt x="1348" y="25"/>
                    </a:cubicBezTo>
                    <a:cubicBezTo>
                      <a:pt x="1226" y="8"/>
                      <a:pt x="1107" y="0"/>
                      <a:pt x="993" y="0"/>
                    </a:cubicBezTo>
                    <a:close/>
                    <a:moveTo>
                      <a:pt x="4799" y="402"/>
                    </a:moveTo>
                    <a:cubicBezTo>
                      <a:pt x="4249" y="402"/>
                      <a:pt x="3833" y="566"/>
                      <a:pt x="3775" y="847"/>
                    </a:cubicBezTo>
                    <a:cubicBezTo>
                      <a:pt x="3690" y="1237"/>
                      <a:pt x="4318" y="1702"/>
                      <a:pt x="5177" y="1886"/>
                    </a:cubicBezTo>
                    <a:cubicBezTo>
                      <a:pt x="5414" y="1936"/>
                      <a:pt x="5645" y="1960"/>
                      <a:pt x="5856" y="1960"/>
                    </a:cubicBezTo>
                    <a:cubicBezTo>
                      <a:pt x="6406" y="1960"/>
                      <a:pt x="6821" y="1796"/>
                      <a:pt x="6881" y="1514"/>
                    </a:cubicBezTo>
                    <a:cubicBezTo>
                      <a:pt x="6966" y="1124"/>
                      <a:pt x="6336" y="662"/>
                      <a:pt x="5481" y="477"/>
                    </a:cubicBezTo>
                    <a:cubicBezTo>
                      <a:pt x="5242" y="426"/>
                      <a:pt x="5011" y="402"/>
                      <a:pt x="4799" y="40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"/>
              <p:cNvSpPr/>
              <p:nvPr/>
            </p:nvSpPr>
            <p:spPr>
              <a:xfrm>
                <a:off x="1386775" y="2519338"/>
                <a:ext cx="483250" cy="150525"/>
              </a:xfrm>
              <a:custGeom>
                <a:avLst/>
                <a:gdLst/>
                <a:ahLst/>
                <a:cxnLst/>
                <a:rect l="l" t="t" r="r" b="b"/>
                <a:pathLst>
                  <a:path w="19330" h="6021" extrusionOk="0">
                    <a:moveTo>
                      <a:pt x="5934" y="3293"/>
                    </a:moveTo>
                    <a:lnTo>
                      <a:pt x="5934" y="3293"/>
                    </a:lnTo>
                    <a:cubicBezTo>
                      <a:pt x="5927" y="3293"/>
                      <a:pt x="5923" y="3294"/>
                      <a:pt x="5923" y="3294"/>
                    </a:cubicBezTo>
                    <a:cubicBezTo>
                      <a:pt x="5923" y="3294"/>
                      <a:pt x="5927" y="3293"/>
                      <a:pt x="5934" y="3293"/>
                    </a:cubicBezTo>
                    <a:close/>
                    <a:moveTo>
                      <a:pt x="19038" y="1"/>
                    </a:moveTo>
                    <a:cubicBezTo>
                      <a:pt x="17781" y="254"/>
                      <a:pt x="16507" y="362"/>
                      <a:pt x="15229" y="362"/>
                    </a:cubicBezTo>
                    <a:cubicBezTo>
                      <a:pt x="13893" y="362"/>
                      <a:pt x="12553" y="244"/>
                      <a:pt x="11226" y="53"/>
                    </a:cubicBezTo>
                    <a:lnTo>
                      <a:pt x="11226" y="53"/>
                    </a:lnTo>
                    <a:cubicBezTo>
                      <a:pt x="11983" y="380"/>
                      <a:pt x="12678" y="919"/>
                      <a:pt x="12005" y="1683"/>
                    </a:cubicBezTo>
                    <a:cubicBezTo>
                      <a:pt x="10820" y="3030"/>
                      <a:pt x="6190" y="3280"/>
                      <a:pt x="5934" y="3293"/>
                    </a:cubicBezTo>
                    <a:lnTo>
                      <a:pt x="5934" y="3293"/>
                    </a:lnTo>
                    <a:cubicBezTo>
                      <a:pt x="6028" y="3289"/>
                      <a:pt x="6705" y="3257"/>
                      <a:pt x="7511" y="3257"/>
                    </a:cubicBezTo>
                    <a:cubicBezTo>
                      <a:pt x="9018" y="3257"/>
                      <a:pt x="10978" y="3366"/>
                      <a:pt x="10427" y="3963"/>
                    </a:cubicBezTo>
                    <a:cubicBezTo>
                      <a:pt x="9974" y="4452"/>
                      <a:pt x="7854" y="4979"/>
                      <a:pt x="5471" y="4979"/>
                    </a:cubicBezTo>
                    <a:cubicBezTo>
                      <a:pt x="3578" y="4979"/>
                      <a:pt x="1519" y="4646"/>
                      <a:pt x="0" y="3698"/>
                    </a:cubicBezTo>
                    <a:lnTo>
                      <a:pt x="0" y="3698"/>
                    </a:lnTo>
                    <a:cubicBezTo>
                      <a:pt x="402" y="4476"/>
                      <a:pt x="1169" y="5001"/>
                      <a:pt x="2004" y="5336"/>
                    </a:cubicBezTo>
                    <a:cubicBezTo>
                      <a:pt x="3146" y="5795"/>
                      <a:pt x="4511" y="6020"/>
                      <a:pt x="5876" y="6020"/>
                    </a:cubicBezTo>
                    <a:cubicBezTo>
                      <a:pt x="7215" y="6020"/>
                      <a:pt x="8554" y="5803"/>
                      <a:pt x="9681" y="5375"/>
                    </a:cubicBezTo>
                    <a:cubicBezTo>
                      <a:pt x="13139" y="4067"/>
                      <a:pt x="16182" y="2150"/>
                      <a:pt x="19330" y="300"/>
                    </a:cubicBezTo>
                    <a:cubicBezTo>
                      <a:pt x="19243" y="194"/>
                      <a:pt x="19148" y="92"/>
                      <a:pt x="1903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"/>
              <p:cNvSpPr/>
              <p:nvPr/>
            </p:nvSpPr>
            <p:spPr>
              <a:xfrm>
                <a:off x="1428100" y="2495663"/>
                <a:ext cx="454975" cy="327950"/>
              </a:xfrm>
              <a:custGeom>
                <a:avLst/>
                <a:gdLst/>
                <a:ahLst/>
                <a:cxnLst/>
                <a:rect l="l" t="t" r="r" b="b"/>
                <a:pathLst>
                  <a:path w="18199" h="13118" extrusionOk="0">
                    <a:moveTo>
                      <a:pt x="18198" y="0"/>
                    </a:moveTo>
                    <a:lnTo>
                      <a:pt x="18198" y="0"/>
                    </a:lnTo>
                    <a:cubicBezTo>
                      <a:pt x="18170" y="30"/>
                      <a:pt x="18139" y="61"/>
                      <a:pt x="18110" y="94"/>
                    </a:cubicBezTo>
                    <a:cubicBezTo>
                      <a:pt x="15162" y="3053"/>
                      <a:pt x="11135" y="4585"/>
                      <a:pt x="7234" y="5724"/>
                    </a:cubicBezTo>
                    <a:cubicBezTo>
                      <a:pt x="4424" y="6548"/>
                      <a:pt x="0" y="8653"/>
                      <a:pt x="2732" y="12123"/>
                    </a:cubicBezTo>
                    <a:cubicBezTo>
                      <a:pt x="3312" y="12860"/>
                      <a:pt x="4168" y="13118"/>
                      <a:pt x="5051" y="13118"/>
                    </a:cubicBezTo>
                    <a:cubicBezTo>
                      <a:pt x="5264" y="13118"/>
                      <a:pt x="5480" y="13103"/>
                      <a:pt x="5693" y="13076"/>
                    </a:cubicBezTo>
                    <a:cubicBezTo>
                      <a:pt x="7963" y="12786"/>
                      <a:pt x="10532" y="11346"/>
                      <a:pt x="12003" y="9598"/>
                    </a:cubicBezTo>
                    <a:cubicBezTo>
                      <a:pt x="14497" y="6639"/>
                      <a:pt x="16221" y="3291"/>
                      <a:pt x="18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"/>
              <p:cNvSpPr/>
              <p:nvPr/>
            </p:nvSpPr>
            <p:spPr>
              <a:xfrm>
                <a:off x="1546200" y="2542538"/>
                <a:ext cx="291950" cy="210450"/>
              </a:xfrm>
              <a:custGeom>
                <a:avLst/>
                <a:gdLst/>
                <a:ahLst/>
                <a:cxnLst/>
                <a:rect l="l" t="t" r="r" b="b"/>
                <a:pathLst>
                  <a:path w="11678" h="8418" extrusionOk="0">
                    <a:moveTo>
                      <a:pt x="11677" y="0"/>
                    </a:moveTo>
                    <a:cubicBezTo>
                      <a:pt x="11660" y="19"/>
                      <a:pt x="11640" y="39"/>
                      <a:pt x="11621" y="60"/>
                    </a:cubicBezTo>
                    <a:cubicBezTo>
                      <a:pt x="9730" y="1960"/>
                      <a:pt x="7147" y="2944"/>
                      <a:pt x="4644" y="3674"/>
                    </a:cubicBezTo>
                    <a:cubicBezTo>
                      <a:pt x="2841" y="4203"/>
                      <a:pt x="1" y="5553"/>
                      <a:pt x="1755" y="7779"/>
                    </a:cubicBezTo>
                    <a:cubicBezTo>
                      <a:pt x="2127" y="8252"/>
                      <a:pt x="2677" y="8418"/>
                      <a:pt x="3243" y="8418"/>
                    </a:cubicBezTo>
                    <a:cubicBezTo>
                      <a:pt x="3381" y="8418"/>
                      <a:pt x="3520" y="8408"/>
                      <a:pt x="3657" y="8390"/>
                    </a:cubicBezTo>
                    <a:cubicBezTo>
                      <a:pt x="5111" y="8206"/>
                      <a:pt x="6757" y="7281"/>
                      <a:pt x="7703" y="6160"/>
                    </a:cubicBezTo>
                    <a:cubicBezTo>
                      <a:pt x="9304" y="4261"/>
                      <a:pt x="10412" y="2115"/>
                      <a:pt x="116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3" name="Google Shape;693;p2"/>
              <p:cNvGrpSpPr/>
              <p:nvPr/>
            </p:nvGrpSpPr>
            <p:grpSpPr>
              <a:xfrm>
                <a:off x="1437950" y="2129088"/>
                <a:ext cx="504375" cy="637950"/>
                <a:chOff x="1437950" y="2129088"/>
                <a:chExt cx="504375" cy="637950"/>
              </a:xfrm>
            </p:grpSpPr>
            <p:sp>
              <p:nvSpPr>
                <p:cNvPr id="694" name="Google Shape;694;p2"/>
                <p:cNvSpPr/>
                <p:nvPr/>
              </p:nvSpPr>
              <p:spPr>
                <a:xfrm>
                  <a:off x="1734100" y="2129088"/>
                  <a:ext cx="185825" cy="3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14254" extrusionOk="0">
                      <a:moveTo>
                        <a:pt x="14" y="1"/>
                      </a:moveTo>
                      <a:cubicBezTo>
                        <a:pt x="14" y="1"/>
                        <a:pt x="13" y="1"/>
                        <a:pt x="13" y="1"/>
                      </a:cubicBezTo>
                      <a:cubicBezTo>
                        <a:pt x="2" y="1"/>
                        <a:pt x="1" y="131"/>
                        <a:pt x="10" y="355"/>
                      </a:cubicBezTo>
                      <a:cubicBezTo>
                        <a:pt x="23" y="579"/>
                        <a:pt x="26" y="901"/>
                        <a:pt x="92" y="1282"/>
                      </a:cubicBezTo>
                      <a:cubicBezTo>
                        <a:pt x="175" y="2053"/>
                        <a:pt x="427" y="3055"/>
                        <a:pt x="731" y="4039"/>
                      </a:cubicBezTo>
                      <a:cubicBezTo>
                        <a:pt x="1038" y="5024"/>
                        <a:pt x="1442" y="5974"/>
                        <a:pt x="1760" y="6680"/>
                      </a:cubicBezTo>
                      <a:cubicBezTo>
                        <a:pt x="2089" y="7379"/>
                        <a:pt x="2324" y="7836"/>
                        <a:pt x="2324" y="7836"/>
                      </a:cubicBezTo>
                      <a:cubicBezTo>
                        <a:pt x="2324" y="7836"/>
                        <a:pt x="2571" y="8289"/>
                        <a:pt x="2972" y="8950"/>
                      </a:cubicBezTo>
                      <a:cubicBezTo>
                        <a:pt x="3377" y="9608"/>
                        <a:pt x="3942" y="10473"/>
                        <a:pt x="4573" y="11286"/>
                      </a:cubicBezTo>
                      <a:cubicBezTo>
                        <a:pt x="5206" y="12097"/>
                        <a:pt x="5877" y="12880"/>
                        <a:pt x="6438" y="13410"/>
                      </a:cubicBezTo>
                      <a:cubicBezTo>
                        <a:pt x="6705" y="13689"/>
                        <a:pt x="6956" y="13892"/>
                        <a:pt x="7125" y="14041"/>
                      </a:cubicBezTo>
                      <a:cubicBezTo>
                        <a:pt x="7285" y="14178"/>
                        <a:pt x="7386" y="14254"/>
                        <a:pt x="7406" y="14254"/>
                      </a:cubicBezTo>
                      <a:cubicBezTo>
                        <a:pt x="7407" y="14254"/>
                        <a:pt x="7408" y="14253"/>
                        <a:pt x="7409" y="14253"/>
                      </a:cubicBezTo>
                      <a:cubicBezTo>
                        <a:pt x="7432" y="14226"/>
                        <a:pt x="7059" y="13875"/>
                        <a:pt x="6549" y="13303"/>
                      </a:cubicBezTo>
                      <a:cubicBezTo>
                        <a:pt x="6027" y="12744"/>
                        <a:pt x="5397" y="11941"/>
                        <a:pt x="4799" y="11118"/>
                      </a:cubicBezTo>
                      <a:cubicBezTo>
                        <a:pt x="4205" y="10291"/>
                        <a:pt x="3670" y="9423"/>
                        <a:pt x="3287" y="8764"/>
                      </a:cubicBezTo>
                      <a:cubicBezTo>
                        <a:pt x="2911" y="8101"/>
                        <a:pt x="2676" y="7650"/>
                        <a:pt x="2676" y="7650"/>
                      </a:cubicBezTo>
                      <a:cubicBezTo>
                        <a:pt x="2676" y="7650"/>
                        <a:pt x="2441" y="7197"/>
                        <a:pt x="2090" y="6522"/>
                      </a:cubicBezTo>
                      <a:cubicBezTo>
                        <a:pt x="1760" y="5836"/>
                        <a:pt x="1332" y="4909"/>
                        <a:pt x="997" y="3948"/>
                      </a:cubicBezTo>
                      <a:cubicBezTo>
                        <a:pt x="662" y="2990"/>
                        <a:pt x="375" y="2010"/>
                        <a:pt x="245" y="1257"/>
                      </a:cubicBezTo>
                      <a:cubicBezTo>
                        <a:pt x="95" y="511"/>
                        <a:pt x="54" y="1"/>
                        <a:pt x="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"/>
                <p:cNvSpPr/>
                <p:nvPr/>
              </p:nvSpPr>
              <p:spPr>
                <a:xfrm>
                  <a:off x="1572675" y="2233338"/>
                  <a:ext cx="369650" cy="29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6" h="11707" extrusionOk="0">
                      <a:moveTo>
                        <a:pt x="16" y="0"/>
                      </a:moveTo>
                      <a:cubicBezTo>
                        <a:pt x="15" y="0"/>
                        <a:pt x="14" y="0"/>
                        <a:pt x="13" y="1"/>
                      </a:cubicBezTo>
                      <a:cubicBezTo>
                        <a:pt x="1" y="9"/>
                        <a:pt x="62" y="146"/>
                        <a:pt x="179" y="383"/>
                      </a:cubicBezTo>
                      <a:cubicBezTo>
                        <a:pt x="301" y="615"/>
                        <a:pt x="460" y="959"/>
                        <a:pt x="712" y="1335"/>
                      </a:cubicBezTo>
                      <a:cubicBezTo>
                        <a:pt x="1172" y="2120"/>
                        <a:pt x="1921" y="3073"/>
                        <a:pt x="2722" y="3980"/>
                      </a:cubicBezTo>
                      <a:cubicBezTo>
                        <a:pt x="3522" y="4887"/>
                        <a:pt x="4410" y="5707"/>
                        <a:pt x="5090" y="6311"/>
                      </a:cubicBezTo>
                      <a:cubicBezTo>
                        <a:pt x="5778" y="6901"/>
                        <a:pt x="6249" y="7277"/>
                        <a:pt x="6249" y="7277"/>
                      </a:cubicBezTo>
                      <a:cubicBezTo>
                        <a:pt x="6249" y="7277"/>
                        <a:pt x="6732" y="7644"/>
                        <a:pt x="7478" y="8159"/>
                      </a:cubicBezTo>
                      <a:cubicBezTo>
                        <a:pt x="8226" y="8668"/>
                        <a:pt x="9249" y="9321"/>
                        <a:pt x="10313" y="9887"/>
                      </a:cubicBezTo>
                      <a:cubicBezTo>
                        <a:pt x="11381" y="10452"/>
                        <a:pt x="12475" y="10969"/>
                        <a:pt x="13330" y="11267"/>
                      </a:cubicBezTo>
                      <a:cubicBezTo>
                        <a:pt x="13750" y="11436"/>
                        <a:pt x="14115" y="11533"/>
                        <a:pt x="14367" y="11610"/>
                      </a:cubicBezTo>
                      <a:cubicBezTo>
                        <a:pt x="14579" y="11673"/>
                        <a:pt x="14717" y="11706"/>
                        <a:pt x="14759" y="11706"/>
                      </a:cubicBezTo>
                      <a:cubicBezTo>
                        <a:pt x="14767" y="11706"/>
                        <a:pt x="14772" y="11705"/>
                        <a:pt x="14773" y="11702"/>
                      </a:cubicBezTo>
                      <a:cubicBezTo>
                        <a:pt x="14785" y="11662"/>
                        <a:pt x="14220" y="11464"/>
                        <a:pt x="13399" y="11098"/>
                      </a:cubicBezTo>
                      <a:cubicBezTo>
                        <a:pt x="12570" y="10752"/>
                        <a:pt x="11511" y="10192"/>
                        <a:pt x="10476" y="9600"/>
                      </a:cubicBezTo>
                      <a:cubicBezTo>
                        <a:pt x="9444" y="9000"/>
                        <a:pt x="8452" y="8327"/>
                        <a:pt x="7727" y="7805"/>
                      </a:cubicBezTo>
                      <a:cubicBezTo>
                        <a:pt x="7006" y="7279"/>
                        <a:pt x="6538" y="6907"/>
                        <a:pt x="6538" y="6907"/>
                      </a:cubicBezTo>
                      <a:cubicBezTo>
                        <a:pt x="6538" y="6907"/>
                        <a:pt x="6069" y="6538"/>
                        <a:pt x="5369" y="5982"/>
                      </a:cubicBezTo>
                      <a:cubicBezTo>
                        <a:pt x="4686" y="5407"/>
                        <a:pt x="3784" y="4620"/>
                        <a:pt x="2964" y="3754"/>
                      </a:cubicBezTo>
                      <a:cubicBezTo>
                        <a:pt x="2144" y="2889"/>
                        <a:pt x="1365" y="1979"/>
                        <a:pt x="864" y="1235"/>
                      </a:cubicBezTo>
                      <a:cubicBezTo>
                        <a:pt x="353" y="520"/>
                        <a:pt x="66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"/>
                <p:cNvSpPr/>
                <p:nvPr/>
              </p:nvSpPr>
              <p:spPr>
                <a:xfrm>
                  <a:off x="1444500" y="2393338"/>
                  <a:ext cx="453725" cy="13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9" h="5265" extrusionOk="0">
                      <a:moveTo>
                        <a:pt x="17" y="1"/>
                      </a:moveTo>
                      <a:cubicBezTo>
                        <a:pt x="13" y="1"/>
                        <a:pt x="11" y="1"/>
                        <a:pt x="10" y="3"/>
                      </a:cubicBezTo>
                      <a:cubicBezTo>
                        <a:pt x="1" y="14"/>
                        <a:pt x="110" y="117"/>
                        <a:pt x="311" y="290"/>
                      </a:cubicBezTo>
                      <a:cubicBezTo>
                        <a:pt x="513" y="457"/>
                        <a:pt x="792" y="714"/>
                        <a:pt x="1169" y="962"/>
                      </a:cubicBezTo>
                      <a:cubicBezTo>
                        <a:pt x="1898" y="1510"/>
                        <a:pt x="2956" y="2097"/>
                        <a:pt x="4045" y="2624"/>
                      </a:cubicBezTo>
                      <a:cubicBezTo>
                        <a:pt x="5134" y="3150"/>
                        <a:pt x="6271" y="3565"/>
                        <a:pt x="7133" y="3858"/>
                      </a:cubicBezTo>
                      <a:cubicBezTo>
                        <a:pt x="7993" y="4137"/>
                        <a:pt x="8574" y="4301"/>
                        <a:pt x="8574" y="4301"/>
                      </a:cubicBezTo>
                      <a:cubicBezTo>
                        <a:pt x="8574" y="4301"/>
                        <a:pt x="9161" y="4452"/>
                        <a:pt x="10048" y="4638"/>
                      </a:cubicBezTo>
                      <a:cubicBezTo>
                        <a:pt x="10936" y="4820"/>
                        <a:pt x="12131" y="5025"/>
                        <a:pt x="13333" y="5136"/>
                      </a:cubicBezTo>
                      <a:cubicBezTo>
                        <a:pt x="14203" y="5215"/>
                        <a:pt x="15076" y="5264"/>
                        <a:pt x="15835" y="5264"/>
                      </a:cubicBezTo>
                      <a:cubicBezTo>
                        <a:pt x="16124" y="5264"/>
                        <a:pt x="16397" y="5257"/>
                        <a:pt x="16646" y="5241"/>
                      </a:cubicBezTo>
                      <a:cubicBezTo>
                        <a:pt x="17100" y="5235"/>
                        <a:pt x="17475" y="5183"/>
                        <a:pt x="17736" y="5157"/>
                      </a:cubicBezTo>
                      <a:cubicBezTo>
                        <a:pt x="18000" y="5129"/>
                        <a:pt x="18148" y="5102"/>
                        <a:pt x="18145" y="5085"/>
                      </a:cubicBezTo>
                      <a:cubicBezTo>
                        <a:pt x="18144" y="5068"/>
                        <a:pt x="18040" y="5064"/>
                        <a:pt x="17856" y="5064"/>
                      </a:cubicBezTo>
                      <a:cubicBezTo>
                        <a:pt x="17711" y="5064"/>
                        <a:pt x="17516" y="5066"/>
                        <a:pt x="17281" y="5066"/>
                      </a:cubicBezTo>
                      <a:cubicBezTo>
                        <a:pt x="17093" y="5066"/>
                        <a:pt x="16879" y="5065"/>
                        <a:pt x="16645" y="5060"/>
                      </a:cubicBezTo>
                      <a:cubicBezTo>
                        <a:pt x="15747" y="5060"/>
                        <a:pt x="14555" y="4956"/>
                        <a:pt x="13369" y="4807"/>
                      </a:cubicBezTo>
                      <a:cubicBezTo>
                        <a:pt x="12185" y="4655"/>
                        <a:pt x="11011" y="4417"/>
                        <a:pt x="10142" y="4217"/>
                      </a:cubicBezTo>
                      <a:cubicBezTo>
                        <a:pt x="9273" y="4010"/>
                        <a:pt x="8698" y="3849"/>
                        <a:pt x="8698" y="3849"/>
                      </a:cubicBezTo>
                      <a:cubicBezTo>
                        <a:pt x="8698" y="3849"/>
                        <a:pt x="8121" y="3689"/>
                        <a:pt x="7263" y="3448"/>
                      </a:cubicBezTo>
                      <a:cubicBezTo>
                        <a:pt x="6407" y="3180"/>
                        <a:pt x="5273" y="2804"/>
                        <a:pt x="4181" y="2323"/>
                      </a:cubicBezTo>
                      <a:cubicBezTo>
                        <a:pt x="3091" y="1842"/>
                        <a:pt x="2021" y="1305"/>
                        <a:pt x="1271" y="811"/>
                      </a:cubicBezTo>
                      <a:cubicBezTo>
                        <a:pt x="544" y="362"/>
                        <a:pt x="82" y="1"/>
                        <a:pt x="1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2"/>
                <p:cNvSpPr/>
                <p:nvPr/>
              </p:nvSpPr>
              <p:spPr>
                <a:xfrm>
                  <a:off x="1437950" y="2522013"/>
                  <a:ext cx="437475" cy="8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9" h="3265" extrusionOk="0">
                      <a:moveTo>
                        <a:pt x="17482" y="0"/>
                      </a:moveTo>
                      <a:cubicBezTo>
                        <a:pt x="17407" y="0"/>
                        <a:pt x="16924" y="248"/>
                        <a:pt x="16194" y="552"/>
                      </a:cubicBezTo>
                      <a:cubicBezTo>
                        <a:pt x="15425" y="893"/>
                        <a:pt x="14363" y="1258"/>
                        <a:pt x="13290" y="1583"/>
                      </a:cubicBezTo>
                      <a:cubicBezTo>
                        <a:pt x="12215" y="1901"/>
                        <a:pt x="11120" y="2143"/>
                        <a:pt x="10296" y="2303"/>
                      </a:cubicBezTo>
                      <a:cubicBezTo>
                        <a:pt x="9472" y="2457"/>
                        <a:pt x="8917" y="2537"/>
                        <a:pt x="8917" y="2537"/>
                      </a:cubicBezTo>
                      <a:cubicBezTo>
                        <a:pt x="8917" y="2537"/>
                        <a:pt x="8363" y="2618"/>
                        <a:pt x="7534" y="2737"/>
                      </a:cubicBezTo>
                      <a:cubicBezTo>
                        <a:pt x="6701" y="2834"/>
                        <a:pt x="5584" y="2942"/>
                        <a:pt x="4464" y="2945"/>
                      </a:cubicBezTo>
                      <a:cubicBezTo>
                        <a:pt x="4434" y="2945"/>
                        <a:pt x="4404" y="2945"/>
                        <a:pt x="4374" y="2945"/>
                      </a:cubicBezTo>
                      <a:cubicBezTo>
                        <a:pt x="3287" y="2945"/>
                        <a:pt x="2203" y="2890"/>
                        <a:pt x="1394" y="2756"/>
                      </a:cubicBezTo>
                      <a:cubicBezTo>
                        <a:pt x="666" y="2657"/>
                        <a:pt x="158" y="2535"/>
                        <a:pt x="34" y="2535"/>
                      </a:cubicBezTo>
                      <a:cubicBezTo>
                        <a:pt x="16" y="2535"/>
                        <a:pt x="6" y="2537"/>
                        <a:pt x="4" y="2543"/>
                      </a:cubicBezTo>
                      <a:cubicBezTo>
                        <a:pt x="1" y="2555"/>
                        <a:pt x="134" y="2602"/>
                        <a:pt x="372" y="2674"/>
                      </a:cubicBezTo>
                      <a:cubicBezTo>
                        <a:pt x="607" y="2742"/>
                        <a:pt x="945" y="2855"/>
                        <a:pt x="1364" y="2923"/>
                      </a:cubicBezTo>
                      <a:cubicBezTo>
                        <a:pt x="2196" y="3116"/>
                        <a:pt x="3328" y="3216"/>
                        <a:pt x="4462" y="3256"/>
                      </a:cubicBezTo>
                      <a:cubicBezTo>
                        <a:pt x="4661" y="3262"/>
                        <a:pt x="4859" y="3265"/>
                        <a:pt x="5056" y="3265"/>
                      </a:cubicBezTo>
                      <a:cubicBezTo>
                        <a:pt x="5984" y="3265"/>
                        <a:pt x="6878" y="3201"/>
                        <a:pt x="7578" y="3138"/>
                      </a:cubicBezTo>
                      <a:cubicBezTo>
                        <a:pt x="8424" y="3050"/>
                        <a:pt x="8985" y="2970"/>
                        <a:pt x="8985" y="2970"/>
                      </a:cubicBezTo>
                      <a:cubicBezTo>
                        <a:pt x="8985" y="2970"/>
                        <a:pt x="9544" y="2876"/>
                        <a:pt x="10376" y="2699"/>
                      </a:cubicBezTo>
                      <a:cubicBezTo>
                        <a:pt x="11206" y="2516"/>
                        <a:pt x="12310" y="2239"/>
                        <a:pt x="13382" y="1879"/>
                      </a:cubicBezTo>
                      <a:cubicBezTo>
                        <a:pt x="14455" y="1512"/>
                        <a:pt x="15511" y="1098"/>
                        <a:pt x="16264" y="707"/>
                      </a:cubicBezTo>
                      <a:cubicBezTo>
                        <a:pt x="16651" y="530"/>
                        <a:pt x="16952" y="342"/>
                        <a:pt x="17168" y="220"/>
                      </a:cubicBezTo>
                      <a:cubicBezTo>
                        <a:pt x="17381" y="94"/>
                        <a:pt x="17499" y="16"/>
                        <a:pt x="17491" y="3"/>
                      </a:cubicBezTo>
                      <a:cubicBezTo>
                        <a:pt x="17490" y="1"/>
                        <a:pt x="17486" y="0"/>
                        <a:pt x="1748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2"/>
                <p:cNvSpPr/>
                <p:nvPr/>
              </p:nvSpPr>
              <p:spPr>
                <a:xfrm>
                  <a:off x="1540450" y="2515113"/>
                  <a:ext cx="329775" cy="25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91" h="10077" extrusionOk="0">
                      <a:moveTo>
                        <a:pt x="13174" y="0"/>
                      </a:moveTo>
                      <a:cubicBezTo>
                        <a:pt x="13133" y="0"/>
                        <a:pt x="12843" y="435"/>
                        <a:pt x="12365" y="1044"/>
                      </a:cubicBezTo>
                      <a:cubicBezTo>
                        <a:pt x="11890" y="1675"/>
                        <a:pt x="11187" y="2458"/>
                        <a:pt x="10457" y="3214"/>
                      </a:cubicBezTo>
                      <a:cubicBezTo>
                        <a:pt x="9722" y="3967"/>
                        <a:pt x="8934" y="4667"/>
                        <a:pt x="8333" y="5173"/>
                      </a:cubicBezTo>
                      <a:cubicBezTo>
                        <a:pt x="7728" y="5676"/>
                        <a:pt x="7310" y="5994"/>
                        <a:pt x="7310" y="5994"/>
                      </a:cubicBezTo>
                      <a:cubicBezTo>
                        <a:pt x="7310" y="5994"/>
                        <a:pt x="6893" y="6315"/>
                        <a:pt x="6270" y="6793"/>
                      </a:cubicBezTo>
                      <a:cubicBezTo>
                        <a:pt x="5630" y="7252"/>
                        <a:pt x="4764" y="7852"/>
                        <a:pt x="3849" y="8366"/>
                      </a:cubicBezTo>
                      <a:cubicBezTo>
                        <a:pt x="2933" y="8878"/>
                        <a:pt x="1990" y="9346"/>
                        <a:pt x="1246" y="9613"/>
                      </a:cubicBezTo>
                      <a:cubicBezTo>
                        <a:pt x="513" y="9901"/>
                        <a:pt x="0" y="10034"/>
                        <a:pt x="10" y="10073"/>
                      </a:cubicBezTo>
                      <a:cubicBezTo>
                        <a:pt x="11" y="10076"/>
                        <a:pt x="16" y="10077"/>
                        <a:pt x="25" y="10077"/>
                      </a:cubicBezTo>
                      <a:cubicBezTo>
                        <a:pt x="66" y="10077"/>
                        <a:pt x="187" y="10055"/>
                        <a:pt x="372" y="10014"/>
                      </a:cubicBezTo>
                      <a:cubicBezTo>
                        <a:pt x="596" y="9960"/>
                        <a:pt x="923" y="9899"/>
                        <a:pt x="1297" y="9765"/>
                      </a:cubicBezTo>
                      <a:cubicBezTo>
                        <a:pt x="2068" y="9541"/>
                        <a:pt x="3041" y="9108"/>
                        <a:pt x="3989" y="8621"/>
                      </a:cubicBezTo>
                      <a:cubicBezTo>
                        <a:pt x="4935" y="8132"/>
                        <a:pt x="5828" y="7551"/>
                        <a:pt x="6489" y="7100"/>
                      </a:cubicBezTo>
                      <a:cubicBezTo>
                        <a:pt x="7141" y="6641"/>
                        <a:pt x="7563" y="6320"/>
                        <a:pt x="7563" y="6320"/>
                      </a:cubicBezTo>
                      <a:cubicBezTo>
                        <a:pt x="7563" y="6320"/>
                        <a:pt x="7980" y="5986"/>
                        <a:pt x="8580" y="5463"/>
                      </a:cubicBezTo>
                      <a:cubicBezTo>
                        <a:pt x="9177" y="4932"/>
                        <a:pt x="9954" y="4200"/>
                        <a:pt x="10668" y="3414"/>
                      </a:cubicBezTo>
                      <a:cubicBezTo>
                        <a:pt x="11379" y="2625"/>
                        <a:pt x="12056" y="1804"/>
                        <a:pt x="12493" y="1138"/>
                      </a:cubicBezTo>
                      <a:cubicBezTo>
                        <a:pt x="12730" y="815"/>
                        <a:pt x="12891" y="525"/>
                        <a:pt x="13010" y="326"/>
                      </a:cubicBezTo>
                      <a:cubicBezTo>
                        <a:pt x="13129" y="126"/>
                        <a:pt x="13190" y="8"/>
                        <a:pt x="13176" y="1"/>
                      </a:cubicBezTo>
                      <a:cubicBezTo>
                        <a:pt x="13176" y="0"/>
                        <a:pt x="13175" y="0"/>
                        <a:pt x="131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99" name="Google Shape;699;p2"/>
              <p:cNvSpPr/>
              <p:nvPr/>
            </p:nvSpPr>
            <p:spPr>
              <a:xfrm>
                <a:off x="1501475" y="2672813"/>
                <a:ext cx="15810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2795" extrusionOk="0">
                    <a:moveTo>
                      <a:pt x="5423" y="1"/>
                    </a:moveTo>
                    <a:cubicBezTo>
                      <a:pt x="5174" y="1"/>
                      <a:pt x="4887" y="44"/>
                      <a:pt x="4591" y="134"/>
                    </a:cubicBezTo>
                    <a:cubicBezTo>
                      <a:pt x="3801" y="377"/>
                      <a:pt x="3251" y="861"/>
                      <a:pt x="3361" y="1217"/>
                    </a:cubicBezTo>
                    <a:cubicBezTo>
                      <a:pt x="3429" y="1441"/>
                      <a:pt x="3740" y="1562"/>
                      <a:pt x="4156" y="1562"/>
                    </a:cubicBezTo>
                    <a:cubicBezTo>
                      <a:pt x="4404" y="1562"/>
                      <a:pt x="4691" y="1518"/>
                      <a:pt x="4985" y="1428"/>
                    </a:cubicBezTo>
                    <a:cubicBezTo>
                      <a:pt x="5773" y="1185"/>
                      <a:pt x="6323" y="700"/>
                      <a:pt x="6212" y="342"/>
                    </a:cubicBezTo>
                    <a:cubicBezTo>
                      <a:pt x="6145" y="120"/>
                      <a:pt x="5836" y="1"/>
                      <a:pt x="5423" y="1"/>
                    </a:cubicBezTo>
                    <a:close/>
                    <a:moveTo>
                      <a:pt x="1758" y="1491"/>
                    </a:moveTo>
                    <a:cubicBezTo>
                      <a:pt x="1538" y="1491"/>
                      <a:pt x="1271" y="1544"/>
                      <a:pt x="999" y="1652"/>
                    </a:cubicBezTo>
                    <a:cubicBezTo>
                      <a:pt x="400" y="1887"/>
                      <a:pt x="1" y="2299"/>
                      <a:pt x="107" y="2572"/>
                    </a:cubicBezTo>
                    <a:cubicBezTo>
                      <a:pt x="165" y="2719"/>
                      <a:pt x="361" y="2794"/>
                      <a:pt x="625" y="2794"/>
                    </a:cubicBezTo>
                    <a:cubicBezTo>
                      <a:pt x="846" y="2794"/>
                      <a:pt x="1114" y="2741"/>
                      <a:pt x="1387" y="2634"/>
                    </a:cubicBezTo>
                    <a:cubicBezTo>
                      <a:pt x="1984" y="2398"/>
                      <a:pt x="2383" y="1987"/>
                      <a:pt x="2277" y="1715"/>
                    </a:cubicBezTo>
                    <a:cubicBezTo>
                      <a:pt x="2220" y="1568"/>
                      <a:pt x="2023" y="1491"/>
                      <a:pt x="1758" y="149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"/>
              <p:cNvSpPr/>
              <p:nvPr/>
            </p:nvSpPr>
            <p:spPr>
              <a:xfrm>
                <a:off x="1510650" y="2518613"/>
                <a:ext cx="357150" cy="305000"/>
              </a:xfrm>
              <a:custGeom>
                <a:avLst/>
                <a:gdLst/>
                <a:ahLst/>
                <a:cxnLst/>
                <a:rect l="l" t="t" r="r" b="b"/>
                <a:pathLst>
                  <a:path w="14286" h="12200" extrusionOk="0">
                    <a:moveTo>
                      <a:pt x="4677" y="8687"/>
                    </a:moveTo>
                    <a:lnTo>
                      <a:pt x="4677" y="8687"/>
                    </a:lnTo>
                    <a:cubicBezTo>
                      <a:pt x="4671" y="8691"/>
                      <a:pt x="4668" y="8693"/>
                      <a:pt x="4668" y="8693"/>
                    </a:cubicBezTo>
                    <a:cubicBezTo>
                      <a:pt x="4668" y="8693"/>
                      <a:pt x="4671" y="8691"/>
                      <a:pt x="4677" y="8687"/>
                    </a:cubicBezTo>
                    <a:close/>
                    <a:moveTo>
                      <a:pt x="13911" y="0"/>
                    </a:moveTo>
                    <a:cubicBezTo>
                      <a:pt x="12039" y="1599"/>
                      <a:pt x="9830" y="2734"/>
                      <a:pt x="7532" y="3612"/>
                    </a:cubicBezTo>
                    <a:cubicBezTo>
                      <a:pt x="7652" y="3600"/>
                      <a:pt x="7773" y="3593"/>
                      <a:pt x="7891" y="3593"/>
                    </a:cubicBezTo>
                    <a:cubicBezTo>
                      <a:pt x="8532" y="3593"/>
                      <a:pt x="9087" y="3803"/>
                      <a:pt x="8917" y="4593"/>
                    </a:cubicBezTo>
                    <a:cubicBezTo>
                      <a:pt x="8560" y="6239"/>
                      <a:pt x="4877" y="8562"/>
                      <a:pt x="4677" y="8687"/>
                    </a:cubicBezTo>
                    <a:lnTo>
                      <a:pt x="4677" y="8687"/>
                    </a:lnTo>
                    <a:cubicBezTo>
                      <a:pt x="4849" y="8580"/>
                      <a:pt x="7580" y="6888"/>
                      <a:pt x="8429" y="6888"/>
                    </a:cubicBezTo>
                    <a:cubicBezTo>
                      <a:pt x="8620" y="6888"/>
                      <a:pt x="8715" y="6974"/>
                      <a:pt x="8665" y="7182"/>
                    </a:cubicBezTo>
                    <a:cubicBezTo>
                      <a:pt x="8408" y="8245"/>
                      <a:pt x="4018" y="11737"/>
                      <a:pt x="286" y="11737"/>
                    </a:cubicBezTo>
                    <a:cubicBezTo>
                      <a:pt x="191" y="11737"/>
                      <a:pt x="95" y="11735"/>
                      <a:pt x="0" y="11730"/>
                    </a:cubicBezTo>
                    <a:lnTo>
                      <a:pt x="0" y="11730"/>
                    </a:lnTo>
                    <a:cubicBezTo>
                      <a:pt x="511" y="12069"/>
                      <a:pt x="1125" y="12200"/>
                      <a:pt x="1752" y="12200"/>
                    </a:cubicBezTo>
                    <a:cubicBezTo>
                      <a:pt x="1964" y="12200"/>
                      <a:pt x="2178" y="12185"/>
                      <a:pt x="2391" y="12158"/>
                    </a:cubicBezTo>
                    <a:cubicBezTo>
                      <a:pt x="4661" y="11868"/>
                      <a:pt x="7230" y="10428"/>
                      <a:pt x="8701" y="8680"/>
                    </a:cubicBezTo>
                    <a:cubicBezTo>
                      <a:pt x="10936" y="6028"/>
                      <a:pt x="12553" y="3066"/>
                      <a:pt x="14285" y="111"/>
                    </a:cubicBezTo>
                    <a:cubicBezTo>
                      <a:pt x="14166" y="63"/>
                      <a:pt x="14041" y="24"/>
                      <a:pt x="1391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"/>
              <p:cNvSpPr/>
              <p:nvPr/>
            </p:nvSpPr>
            <p:spPr>
              <a:xfrm>
                <a:off x="1691275" y="2359413"/>
                <a:ext cx="516725" cy="393325"/>
              </a:xfrm>
              <a:custGeom>
                <a:avLst/>
                <a:gdLst/>
                <a:ahLst/>
                <a:cxnLst/>
                <a:rect l="l" t="t" r="r" b="b"/>
                <a:pathLst>
                  <a:path w="20669" h="15733" extrusionOk="0">
                    <a:moveTo>
                      <a:pt x="6691" y="0"/>
                    </a:moveTo>
                    <a:cubicBezTo>
                      <a:pt x="6691" y="0"/>
                      <a:pt x="0" y="8190"/>
                      <a:pt x="6213" y="13112"/>
                    </a:cubicBezTo>
                    <a:cubicBezTo>
                      <a:pt x="8770" y="15137"/>
                      <a:pt x="10702" y="15733"/>
                      <a:pt x="12091" y="15733"/>
                    </a:cubicBezTo>
                    <a:cubicBezTo>
                      <a:pt x="14075" y="15733"/>
                      <a:pt x="14949" y="14515"/>
                      <a:pt x="14949" y="14515"/>
                    </a:cubicBezTo>
                    <a:cubicBezTo>
                      <a:pt x="14949" y="14515"/>
                      <a:pt x="20668" y="6329"/>
                      <a:pt x="66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"/>
              <p:cNvSpPr/>
              <p:nvPr/>
            </p:nvSpPr>
            <p:spPr>
              <a:xfrm>
                <a:off x="1832475" y="2376438"/>
                <a:ext cx="158375" cy="3762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15049" extrusionOk="0">
                    <a:moveTo>
                      <a:pt x="2456" y="1"/>
                    </a:moveTo>
                    <a:cubicBezTo>
                      <a:pt x="1898" y="167"/>
                      <a:pt x="1470" y="450"/>
                      <a:pt x="1187" y="858"/>
                    </a:cubicBezTo>
                    <a:cubicBezTo>
                      <a:pt x="906" y="1257"/>
                      <a:pt x="811" y="1710"/>
                      <a:pt x="902" y="2202"/>
                    </a:cubicBezTo>
                    <a:cubicBezTo>
                      <a:pt x="1027" y="2880"/>
                      <a:pt x="1512" y="3521"/>
                      <a:pt x="2014" y="4022"/>
                    </a:cubicBezTo>
                    <a:cubicBezTo>
                      <a:pt x="1409" y="4244"/>
                      <a:pt x="770" y="4597"/>
                      <a:pt x="400" y="5151"/>
                    </a:cubicBezTo>
                    <a:cubicBezTo>
                      <a:pt x="81" y="5634"/>
                      <a:pt x="1" y="6201"/>
                      <a:pt x="172" y="6793"/>
                    </a:cubicBezTo>
                    <a:cubicBezTo>
                      <a:pt x="490" y="7893"/>
                      <a:pt x="1296" y="8474"/>
                      <a:pt x="2080" y="8779"/>
                    </a:cubicBezTo>
                    <a:cubicBezTo>
                      <a:pt x="1724" y="9115"/>
                      <a:pt x="1478" y="9473"/>
                      <a:pt x="1345" y="9846"/>
                    </a:cubicBezTo>
                    <a:cubicBezTo>
                      <a:pt x="1149" y="10390"/>
                      <a:pt x="1193" y="10936"/>
                      <a:pt x="1473" y="11471"/>
                    </a:cubicBezTo>
                    <a:cubicBezTo>
                      <a:pt x="2014" y="12498"/>
                      <a:pt x="3063" y="13128"/>
                      <a:pt x="4353" y="13195"/>
                    </a:cubicBezTo>
                    <a:cubicBezTo>
                      <a:pt x="4424" y="13199"/>
                      <a:pt x="4496" y="13201"/>
                      <a:pt x="4568" y="13201"/>
                    </a:cubicBezTo>
                    <a:cubicBezTo>
                      <a:pt x="4664" y="13201"/>
                      <a:pt x="4759" y="13198"/>
                      <a:pt x="4854" y="13191"/>
                    </a:cubicBezTo>
                    <a:cubicBezTo>
                      <a:pt x="4870" y="13455"/>
                      <a:pt x="4929" y="13723"/>
                      <a:pt x="5034" y="13991"/>
                    </a:cubicBezTo>
                    <a:cubicBezTo>
                      <a:pt x="5188" y="14383"/>
                      <a:pt x="5424" y="14729"/>
                      <a:pt x="5701" y="14997"/>
                    </a:cubicBezTo>
                    <a:cubicBezTo>
                      <a:pt x="5924" y="15030"/>
                      <a:pt x="6134" y="15044"/>
                      <a:pt x="6334" y="15048"/>
                    </a:cubicBezTo>
                    <a:cubicBezTo>
                      <a:pt x="5927" y="14821"/>
                      <a:pt x="5554" y="14384"/>
                      <a:pt x="5350" y="13867"/>
                    </a:cubicBezTo>
                    <a:cubicBezTo>
                      <a:pt x="5209" y="13505"/>
                      <a:pt x="5162" y="13144"/>
                      <a:pt x="5211" y="12804"/>
                    </a:cubicBezTo>
                    <a:lnTo>
                      <a:pt x="5211" y="12804"/>
                    </a:lnTo>
                    <a:cubicBezTo>
                      <a:pt x="5001" y="12841"/>
                      <a:pt x="4782" y="12860"/>
                      <a:pt x="4561" y="12860"/>
                    </a:cubicBezTo>
                    <a:cubicBezTo>
                      <a:pt x="4498" y="12860"/>
                      <a:pt x="4434" y="12859"/>
                      <a:pt x="4370" y="12855"/>
                    </a:cubicBezTo>
                    <a:cubicBezTo>
                      <a:pt x="3204" y="12794"/>
                      <a:pt x="2258" y="12232"/>
                      <a:pt x="1776" y="11312"/>
                    </a:cubicBezTo>
                    <a:cubicBezTo>
                      <a:pt x="1541" y="10866"/>
                      <a:pt x="1503" y="10410"/>
                      <a:pt x="1664" y="9962"/>
                    </a:cubicBezTo>
                    <a:cubicBezTo>
                      <a:pt x="1863" y="9404"/>
                      <a:pt x="2343" y="8956"/>
                      <a:pt x="2788" y="8643"/>
                    </a:cubicBezTo>
                    <a:cubicBezTo>
                      <a:pt x="1951" y="8444"/>
                      <a:pt x="859" y="7946"/>
                      <a:pt x="499" y="6699"/>
                    </a:cubicBezTo>
                    <a:cubicBezTo>
                      <a:pt x="355" y="6199"/>
                      <a:pt x="418" y="5742"/>
                      <a:pt x="684" y="5341"/>
                    </a:cubicBezTo>
                    <a:cubicBezTo>
                      <a:pt x="1119" y="4686"/>
                      <a:pt x="2023" y="4341"/>
                      <a:pt x="2676" y="4171"/>
                    </a:cubicBezTo>
                    <a:cubicBezTo>
                      <a:pt x="2127" y="3699"/>
                      <a:pt x="1382" y="2933"/>
                      <a:pt x="1235" y="2141"/>
                    </a:cubicBezTo>
                    <a:cubicBezTo>
                      <a:pt x="1162" y="1741"/>
                      <a:pt x="1240" y="1374"/>
                      <a:pt x="1465" y="1052"/>
                    </a:cubicBezTo>
                    <a:cubicBezTo>
                      <a:pt x="1760" y="630"/>
                      <a:pt x="2250" y="361"/>
                      <a:pt x="2919" y="242"/>
                    </a:cubicBezTo>
                    <a:cubicBezTo>
                      <a:pt x="2767" y="160"/>
                      <a:pt x="2612" y="81"/>
                      <a:pt x="24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"/>
              <p:cNvSpPr/>
              <p:nvPr/>
            </p:nvSpPr>
            <p:spPr>
              <a:xfrm>
                <a:off x="1839650" y="2389438"/>
                <a:ext cx="254350" cy="359925"/>
              </a:xfrm>
              <a:custGeom>
                <a:avLst/>
                <a:gdLst/>
                <a:ahLst/>
                <a:cxnLst/>
                <a:rect l="l" t="t" r="r" b="b"/>
                <a:pathLst>
                  <a:path w="10174" h="14397" extrusionOk="0">
                    <a:moveTo>
                      <a:pt x="3143" y="1"/>
                    </a:moveTo>
                    <a:cubicBezTo>
                      <a:pt x="2460" y="45"/>
                      <a:pt x="1804" y="233"/>
                      <a:pt x="1457" y="728"/>
                    </a:cubicBezTo>
                    <a:cubicBezTo>
                      <a:pt x="536" y="2043"/>
                      <a:pt x="3187" y="3840"/>
                      <a:pt x="3187" y="3840"/>
                    </a:cubicBezTo>
                    <a:cubicBezTo>
                      <a:pt x="3187" y="3840"/>
                      <a:pt x="0" y="4216"/>
                      <a:pt x="539" y="6085"/>
                    </a:cubicBezTo>
                    <a:cubicBezTo>
                      <a:pt x="1057" y="7879"/>
                      <a:pt x="3357" y="7915"/>
                      <a:pt x="3542" y="7915"/>
                    </a:cubicBezTo>
                    <a:cubicBezTo>
                      <a:pt x="3549" y="7915"/>
                      <a:pt x="3553" y="7915"/>
                      <a:pt x="3553" y="7915"/>
                    </a:cubicBezTo>
                    <a:lnTo>
                      <a:pt x="3553" y="7915"/>
                    </a:lnTo>
                    <a:cubicBezTo>
                      <a:pt x="3553" y="7915"/>
                      <a:pt x="944" y="9021"/>
                      <a:pt x="1791" y="10634"/>
                    </a:cubicBezTo>
                    <a:cubicBezTo>
                      <a:pt x="2299" y="11602"/>
                      <a:pt x="3329" y="12001"/>
                      <a:pt x="4282" y="12001"/>
                    </a:cubicBezTo>
                    <a:cubicBezTo>
                      <a:pt x="4710" y="12001"/>
                      <a:pt x="5122" y="11920"/>
                      <a:pt x="5464" y="11775"/>
                    </a:cubicBezTo>
                    <a:lnTo>
                      <a:pt x="5464" y="11775"/>
                    </a:lnTo>
                    <a:cubicBezTo>
                      <a:pt x="4832" y="12796"/>
                      <a:pt x="5712" y="14132"/>
                      <a:pt x="6444" y="14333"/>
                    </a:cubicBezTo>
                    <a:cubicBezTo>
                      <a:pt x="6602" y="14376"/>
                      <a:pt x="6767" y="14396"/>
                      <a:pt x="6932" y="14396"/>
                    </a:cubicBezTo>
                    <a:cubicBezTo>
                      <a:pt x="7733" y="14396"/>
                      <a:pt x="8568" y="13923"/>
                      <a:pt x="9016" y="13314"/>
                    </a:cubicBezTo>
                    <a:cubicBezTo>
                      <a:pt x="9019" y="13308"/>
                      <a:pt x="9230" y="13003"/>
                      <a:pt x="9472" y="12470"/>
                    </a:cubicBezTo>
                    <a:cubicBezTo>
                      <a:pt x="9747" y="11466"/>
                      <a:pt x="10136" y="10573"/>
                      <a:pt x="10169" y="9484"/>
                    </a:cubicBezTo>
                    <a:cubicBezTo>
                      <a:pt x="10169" y="9478"/>
                      <a:pt x="10170" y="9470"/>
                      <a:pt x="10170" y="9464"/>
                    </a:cubicBezTo>
                    <a:cubicBezTo>
                      <a:pt x="10173" y="9345"/>
                      <a:pt x="10173" y="9226"/>
                      <a:pt x="10170" y="9108"/>
                    </a:cubicBezTo>
                    <a:cubicBezTo>
                      <a:pt x="10170" y="9083"/>
                      <a:pt x="10170" y="9057"/>
                      <a:pt x="10169" y="9032"/>
                    </a:cubicBezTo>
                    <a:cubicBezTo>
                      <a:pt x="10164" y="8913"/>
                      <a:pt x="10159" y="8795"/>
                      <a:pt x="10150" y="8678"/>
                    </a:cubicBezTo>
                    <a:cubicBezTo>
                      <a:pt x="10150" y="8665"/>
                      <a:pt x="10148" y="8654"/>
                      <a:pt x="10147" y="8642"/>
                    </a:cubicBezTo>
                    <a:cubicBezTo>
                      <a:pt x="10137" y="8533"/>
                      <a:pt x="10126" y="8427"/>
                      <a:pt x="10112" y="8322"/>
                    </a:cubicBezTo>
                    <a:cubicBezTo>
                      <a:pt x="10109" y="8295"/>
                      <a:pt x="10106" y="8269"/>
                      <a:pt x="10103" y="8244"/>
                    </a:cubicBezTo>
                    <a:cubicBezTo>
                      <a:pt x="10068" y="7999"/>
                      <a:pt x="10023" y="7760"/>
                      <a:pt x="9967" y="7525"/>
                    </a:cubicBezTo>
                    <a:cubicBezTo>
                      <a:pt x="9965" y="7518"/>
                      <a:pt x="9965" y="7512"/>
                      <a:pt x="9963" y="7506"/>
                    </a:cubicBezTo>
                    <a:cubicBezTo>
                      <a:pt x="9218" y="4440"/>
                      <a:pt x="6594" y="2089"/>
                      <a:pt x="3907" y="449"/>
                    </a:cubicBezTo>
                    <a:cubicBezTo>
                      <a:pt x="3860" y="421"/>
                      <a:pt x="3816" y="392"/>
                      <a:pt x="3771" y="366"/>
                    </a:cubicBezTo>
                    <a:cubicBezTo>
                      <a:pt x="3707" y="327"/>
                      <a:pt x="3643" y="289"/>
                      <a:pt x="3578" y="251"/>
                    </a:cubicBezTo>
                    <a:cubicBezTo>
                      <a:pt x="3455" y="179"/>
                      <a:pt x="3329" y="106"/>
                      <a:pt x="3201" y="34"/>
                    </a:cubicBezTo>
                    <a:cubicBezTo>
                      <a:pt x="3182" y="23"/>
                      <a:pt x="3163" y="12"/>
                      <a:pt x="3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>
                <a:off x="1920900" y="2417613"/>
                <a:ext cx="173100" cy="292325"/>
              </a:xfrm>
              <a:custGeom>
                <a:avLst/>
                <a:gdLst/>
                <a:ahLst/>
                <a:cxnLst/>
                <a:rect l="l" t="t" r="r" b="b"/>
                <a:pathLst>
                  <a:path w="6924" h="11693" extrusionOk="0">
                    <a:moveTo>
                      <a:pt x="1701" y="0"/>
                    </a:moveTo>
                    <a:lnTo>
                      <a:pt x="1701" y="0"/>
                    </a:lnTo>
                    <a:cubicBezTo>
                      <a:pt x="2268" y="782"/>
                      <a:pt x="3187" y="1405"/>
                      <a:pt x="3187" y="1405"/>
                    </a:cubicBezTo>
                    <a:cubicBezTo>
                      <a:pt x="3187" y="1405"/>
                      <a:pt x="1" y="1781"/>
                      <a:pt x="541" y="3650"/>
                    </a:cubicBezTo>
                    <a:cubicBezTo>
                      <a:pt x="1057" y="5439"/>
                      <a:pt x="3345" y="5478"/>
                      <a:pt x="3542" y="5478"/>
                    </a:cubicBezTo>
                    <a:cubicBezTo>
                      <a:pt x="3551" y="5478"/>
                      <a:pt x="3555" y="5478"/>
                      <a:pt x="3555" y="5478"/>
                    </a:cubicBezTo>
                    <a:lnTo>
                      <a:pt x="3555" y="5478"/>
                    </a:lnTo>
                    <a:cubicBezTo>
                      <a:pt x="3555" y="5478"/>
                      <a:pt x="946" y="6587"/>
                      <a:pt x="1793" y="8199"/>
                    </a:cubicBezTo>
                    <a:cubicBezTo>
                      <a:pt x="2301" y="9167"/>
                      <a:pt x="3330" y="9567"/>
                      <a:pt x="4282" y="9567"/>
                    </a:cubicBezTo>
                    <a:cubicBezTo>
                      <a:pt x="4710" y="9567"/>
                      <a:pt x="5123" y="9486"/>
                      <a:pt x="5466" y="9340"/>
                    </a:cubicBezTo>
                    <a:lnTo>
                      <a:pt x="5466" y="9340"/>
                    </a:lnTo>
                    <a:cubicBezTo>
                      <a:pt x="4945" y="10182"/>
                      <a:pt x="5449" y="11233"/>
                      <a:pt x="6052" y="11692"/>
                    </a:cubicBezTo>
                    <a:cubicBezTo>
                      <a:pt x="6106" y="11589"/>
                      <a:pt x="6164" y="11473"/>
                      <a:pt x="6222" y="11342"/>
                    </a:cubicBezTo>
                    <a:cubicBezTo>
                      <a:pt x="6497" y="10337"/>
                      <a:pt x="6886" y="9446"/>
                      <a:pt x="6919" y="8357"/>
                    </a:cubicBezTo>
                    <a:cubicBezTo>
                      <a:pt x="6919" y="8350"/>
                      <a:pt x="6920" y="8343"/>
                      <a:pt x="6920" y="8337"/>
                    </a:cubicBezTo>
                    <a:cubicBezTo>
                      <a:pt x="6923" y="8216"/>
                      <a:pt x="6923" y="8099"/>
                      <a:pt x="6920" y="7981"/>
                    </a:cubicBezTo>
                    <a:cubicBezTo>
                      <a:pt x="6920" y="7955"/>
                      <a:pt x="6920" y="7930"/>
                      <a:pt x="6919" y="7905"/>
                    </a:cubicBezTo>
                    <a:cubicBezTo>
                      <a:pt x="6914" y="7784"/>
                      <a:pt x="6909" y="7668"/>
                      <a:pt x="6900" y="7551"/>
                    </a:cubicBezTo>
                    <a:cubicBezTo>
                      <a:pt x="6900" y="7538"/>
                      <a:pt x="6898" y="7527"/>
                      <a:pt x="6897" y="7515"/>
                    </a:cubicBezTo>
                    <a:cubicBezTo>
                      <a:pt x="6887" y="7406"/>
                      <a:pt x="6876" y="7300"/>
                      <a:pt x="6862" y="7195"/>
                    </a:cubicBezTo>
                    <a:cubicBezTo>
                      <a:pt x="6859" y="7168"/>
                      <a:pt x="6856" y="7142"/>
                      <a:pt x="6853" y="7115"/>
                    </a:cubicBezTo>
                    <a:cubicBezTo>
                      <a:pt x="6818" y="6872"/>
                      <a:pt x="6773" y="6633"/>
                      <a:pt x="6717" y="6396"/>
                    </a:cubicBezTo>
                    <a:cubicBezTo>
                      <a:pt x="6715" y="6391"/>
                      <a:pt x="6713" y="6385"/>
                      <a:pt x="6713" y="6379"/>
                    </a:cubicBezTo>
                    <a:cubicBezTo>
                      <a:pt x="6063" y="3713"/>
                      <a:pt x="3996" y="1587"/>
                      <a:pt x="17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"/>
              <p:cNvSpPr/>
              <p:nvPr/>
            </p:nvSpPr>
            <p:spPr>
              <a:xfrm>
                <a:off x="1909625" y="2415538"/>
                <a:ext cx="3065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2" extrusionOk="0">
                    <a:moveTo>
                      <a:pt x="613" y="1"/>
                    </a:moveTo>
                    <a:cubicBezTo>
                      <a:pt x="298" y="1"/>
                      <a:pt x="36" y="247"/>
                      <a:pt x="20" y="566"/>
                    </a:cubicBezTo>
                    <a:cubicBezTo>
                      <a:pt x="1" y="893"/>
                      <a:pt x="255" y="1173"/>
                      <a:pt x="584" y="1191"/>
                    </a:cubicBezTo>
                    <a:cubicBezTo>
                      <a:pt x="595" y="1191"/>
                      <a:pt x="606" y="1192"/>
                      <a:pt x="618" y="1192"/>
                    </a:cubicBezTo>
                    <a:cubicBezTo>
                      <a:pt x="930" y="1192"/>
                      <a:pt x="1192" y="944"/>
                      <a:pt x="1209" y="627"/>
                    </a:cubicBezTo>
                    <a:cubicBezTo>
                      <a:pt x="1226" y="298"/>
                      <a:pt x="974" y="19"/>
                      <a:pt x="645" y="2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"/>
              <p:cNvSpPr/>
              <p:nvPr/>
            </p:nvSpPr>
            <p:spPr>
              <a:xfrm>
                <a:off x="1888250" y="2518813"/>
                <a:ext cx="30650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5" extrusionOk="0">
                    <a:moveTo>
                      <a:pt x="613" y="1"/>
                    </a:moveTo>
                    <a:cubicBezTo>
                      <a:pt x="298" y="1"/>
                      <a:pt x="34" y="249"/>
                      <a:pt x="18" y="565"/>
                    </a:cubicBezTo>
                    <a:cubicBezTo>
                      <a:pt x="1" y="894"/>
                      <a:pt x="253" y="1175"/>
                      <a:pt x="582" y="1194"/>
                    </a:cubicBezTo>
                    <a:cubicBezTo>
                      <a:pt x="592" y="1194"/>
                      <a:pt x="603" y="1194"/>
                      <a:pt x="613" y="1194"/>
                    </a:cubicBezTo>
                    <a:cubicBezTo>
                      <a:pt x="928" y="1194"/>
                      <a:pt x="1192" y="946"/>
                      <a:pt x="1208" y="628"/>
                    </a:cubicBezTo>
                    <a:cubicBezTo>
                      <a:pt x="1226" y="299"/>
                      <a:pt x="973" y="20"/>
                      <a:pt x="644" y="1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"/>
              <p:cNvSpPr/>
              <p:nvPr/>
            </p:nvSpPr>
            <p:spPr>
              <a:xfrm>
                <a:off x="1917700" y="2628013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3" y="0"/>
                    </a:moveTo>
                    <a:cubicBezTo>
                      <a:pt x="298" y="0"/>
                      <a:pt x="34" y="246"/>
                      <a:pt x="18" y="565"/>
                    </a:cubicBezTo>
                    <a:cubicBezTo>
                      <a:pt x="1" y="894"/>
                      <a:pt x="253" y="1174"/>
                      <a:pt x="582" y="1191"/>
                    </a:cubicBezTo>
                    <a:cubicBezTo>
                      <a:pt x="592" y="1192"/>
                      <a:pt x="603" y="1192"/>
                      <a:pt x="613" y="1192"/>
                    </a:cubicBezTo>
                    <a:cubicBezTo>
                      <a:pt x="929" y="1192"/>
                      <a:pt x="1192" y="946"/>
                      <a:pt x="1208" y="627"/>
                    </a:cubicBezTo>
                    <a:cubicBezTo>
                      <a:pt x="1226" y="299"/>
                      <a:pt x="972" y="18"/>
                      <a:pt x="644" y="1"/>
                    </a:cubicBezTo>
                    <a:cubicBezTo>
                      <a:pt x="634" y="0"/>
                      <a:pt x="623" y="0"/>
                      <a:pt x="6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"/>
              <p:cNvSpPr/>
              <p:nvPr/>
            </p:nvSpPr>
            <p:spPr>
              <a:xfrm>
                <a:off x="1997150" y="2595938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6" y="0"/>
                    </a:moveTo>
                    <a:cubicBezTo>
                      <a:pt x="299" y="0"/>
                      <a:pt x="35" y="247"/>
                      <a:pt x="18" y="565"/>
                    </a:cubicBezTo>
                    <a:cubicBezTo>
                      <a:pt x="1" y="894"/>
                      <a:pt x="253" y="1174"/>
                      <a:pt x="582" y="1191"/>
                    </a:cubicBezTo>
                    <a:cubicBezTo>
                      <a:pt x="593" y="1192"/>
                      <a:pt x="603" y="1192"/>
                      <a:pt x="614" y="1192"/>
                    </a:cubicBezTo>
                    <a:cubicBezTo>
                      <a:pt x="929" y="1192"/>
                      <a:pt x="1192" y="946"/>
                      <a:pt x="1209" y="628"/>
                    </a:cubicBezTo>
                    <a:cubicBezTo>
                      <a:pt x="1226" y="300"/>
                      <a:pt x="974" y="18"/>
                      <a:pt x="645" y="1"/>
                    </a:cubicBezTo>
                    <a:cubicBezTo>
                      <a:pt x="635" y="0"/>
                      <a:pt x="625" y="0"/>
                      <a:pt x="6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"/>
              <p:cNvSpPr/>
              <p:nvPr/>
            </p:nvSpPr>
            <p:spPr>
              <a:xfrm>
                <a:off x="1968050" y="2491563"/>
                <a:ext cx="30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1192" extrusionOk="0">
                    <a:moveTo>
                      <a:pt x="611" y="1"/>
                    </a:moveTo>
                    <a:cubicBezTo>
                      <a:pt x="297" y="1"/>
                      <a:pt x="34" y="247"/>
                      <a:pt x="16" y="566"/>
                    </a:cubicBezTo>
                    <a:cubicBezTo>
                      <a:pt x="0" y="893"/>
                      <a:pt x="252" y="1174"/>
                      <a:pt x="580" y="1191"/>
                    </a:cubicBezTo>
                    <a:cubicBezTo>
                      <a:pt x="590" y="1191"/>
                      <a:pt x="601" y="1192"/>
                      <a:pt x="612" y="1192"/>
                    </a:cubicBezTo>
                    <a:cubicBezTo>
                      <a:pt x="928" y="1192"/>
                      <a:pt x="1191" y="945"/>
                      <a:pt x="1206" y="627"/>
                    </a:cubicBezTo>
                    <a:cubicBezTo>
                      <a:pt x="1224" y="298"/>
                      <a:pt x="971" y="19"/>
                      <a:pt x="642" y="2"/>
                    </a:cubicBezTo>
                    <a:cubicBezTo>
                      <a:pt x="632" y="1"/>
                      <a:pt x="621" y="1"/>
                      <a:pt x="6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"/>
              <p:cNvSpPr/>
              <p:nvPr/>
            </p:nvSpPr>
            <p:spPr>
              <a:xfrm>
                <a:off x="2000250" y="2699463"/>
                <a:ext cx="30650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4" extrusionOk="0">
                    <a:moveTo>
                      <a:pt x="613" y="1"/>
                    </a:moveTo>
                    <a:cubicBezTo>
                      <a:pt x="298" y="1"/>
                      <a:pt x="35" y="247"/>
                      <a:pt x="18" y="566"/>
                    </a:cubicBezTo>
                    <a:cubicBezTo>
                      <a:pt x="1" y="895"/>
                      <a:pt x="253" y="1173"/>
                      <a:pt x="582" y="1192"/>
                    </a:cubicBezTo>
                    <a:cubicBezTo>
                      <a:pt x="593" y="1193"/>
                      <a:pt x="603" y="1193"/>
                      <a:pt x="614" y="1193"/>
                    </a:cubicBezTo>
                    <a:cubicBezTo>
                      <a:pt x="929" y="1193"/>
                      <a:pt x="1192" y="947"/>
                      <a:pt x="1208" y="627"/>
                    </a:cubicBezTo>
                    <a:cubicBezTo>
                      <a:pt x="1226" y="299"/>
                      <a:pt x="974" y="19"/>
                      <a:pt x="645" y="2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"/>
              <p:cNvSpPr/>
              <p:nvPr/>
            </p:nvSpPr>
            <p:spPr>
              <a:xfrm>
                <a:off x="1924525" y="2719563"/>
                <a:ext cx="14575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9" extrusionOk="0">
                    <a:moveTo>
                      <a:pt x="291" y="1"/>
                    </a:moveTo>
                    <a:cubicBezTo>
                      <a:pt x="142" y="1"/>
                      <a:pt x="17" y="119"/>
                      <a:pt x="8" y="269"/>
                    </a:cubicBezTo>
                    <a:cubicBezTo>
                      <a:pt x="0" y="427"/>
                      <a:pt x="121" y="559"/>
                      <a:pt x="277" y="568"/>
                    </a:cubicBezTo>
                    <a:cubicBezTo>
                      <a:pt x="282" y="569"/>
                      <a:pt x="287" y="569"/>
                      <a:pt x="292" y="569"/>
                    </a:cubicBezTo>
                    <a:cubicBezTo>
                      <a:pt x="442" y="569"/>
                      <a:pt x="567" y="451"/>
                      <a:pt x="575" y="301"/>
                    </a:cubicBezTo>
                    <a:cubicBezTo>
                      <a:pt x="583" y="142"/>
                      <a:pt x="464" y="11"/>
                      <a:pt x="306" y="1"/>
                    </a:cubicBezTo>
                    <a:cubicBezTo>
                      <a:pt x="301" y="1"/>
                      <a:pt x="296" y="1"/>
                      <a:pt x="2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"/>
              <p:cNvSpPr/>
              <p:nvPr/>
            </p:nvSpPr>
            <p:spPr>
              <a:xfrm>
                <a:off x="1872350" y="2365988"/>
                <a:ext cx="1217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310" extrusionOk="0">
                    <a:moveTo>
                      <a:pt x="11" y="0"/>
                    </a:moveTo>
                    <a:cubicBezTo>
                      <a:pt x="11" y="4"/>
                      <a:pt x="8" y="7"/>
                      <a:pt x="8" y="10"/>
                    </a:cubicBezTo>
                    <a:cubicBezTo>
                      <a:pt x="1" y="166"/>
                      <a:pt x="121" y="300"/>
                      <a:pt x="278" y="309"/>
                    </a:cubicBezTo>
                    <a:cubicBezTo>
                      <a:pt x="282" y="309"/>
                      <a:pt x="285" y="309"/>
                      <a:pt x="289" y="309"/>
                    </a:cubicBezTo>
                    <a:cubicBezTo>
                      <a:pt x="365" y="309"/>
                      <a:pt x="434" y="280"/>
                      <a:pt x="486" y="231"/>
                    </a:cubicBezTo>
                    <a:cubicBezTo>
                      <a:pt x="331" y="154"/>
                      <a:pt x="173" y="76"/>
                      <a:pt x="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"/>
              <p:cNvSpPr/>
              <p:nvPr/>
            </p:nvSpPr>
            <p:spPr>
              <a:xfrm>
                <a:off x="1839225" y="2598613"/>
                <a:ext cx="145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8" extrusionOk="0">
                    <a:moveTo>
                      <a:pt x="291" y="0"/>
                    </a:moveTo>
                    <a:cubicBezTo>
                      <a:pt x="142" y="0"/>
                      <a:pt x="16" y="118"/>
                      <a:pt x="8" y="268"/>
                    </a:cubicBezTo>
                    <a:cubicBezTo>
                      <a:pt x="0" y="425"/>
                      <a:pt x="121" y="558"/>
                      <a:pt x="276" y="567"/>
                    </a:cubicBezTo>
                    <a:cubicBezTo>
                      <a:pt x="281" y="568"/>
                      <a:pt x="286" y="568"/>
                      <a:pt x="291" y="568"/>
                    </a:cubicBezTo>
                    <a:cubicBezTo>
                      <a:pt x="442" y="568"/>
                      <a:pt x="568" y="450"/>
                      <a:pt x="575" y="300"/>
                    </a:cubicBezTo>
                    <a:cubicBezTo>
                      <a:pt x="583" y="141"/>
                      <a:pt x="462" y="8"/>
                      <a:pt x="306" y="0"/>
                    </a:cubicBezTo>
                    <a:cubicBezTo>
                      <a:pt x="301" y="0"/>
                      <a:pt x="296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"/>
              <p:cNvSpPr/>
              <p:nvPr/>
            </p:nvSpPr>
            <p:spPr>
              <a:xfrm>
                <a:off x="1838600" y="2461463"/>
                <a:ext cx="145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8" extrusionOk="0">
                    <a:moveTo>
                      <a:pt x="291" y="0"/>
                    </a:moveTo>
                    <a:cubicBezTo>
                      <a:pt x="141" y="0"/>
                      <a:pt x="16" y="117"/>
                      <a:pt x="8" y="268"/>
                    </a:cubicBezTo>
                    <a:cubicBezTo>
                      <a:pt x="0" y="425"/>
                      <a:pt x="121" y="558"/>
                      <a:pt x="276" y="568"/>
                    </a:cubicBezTo>
                    <a:cubicBezTo>
                      <a:pt x="281" y="568"/>
                      <a:pt x="286" y="568"/>
                      <a:pt x="290" y="568"/>
                    </a:cubicBezTo>
                    <a:cubicBezTo>
                      <a:pt x="442" y="568"/>
                      <a:pt x="568" y="450"/>
                      <a:pt x="575" y="298"/>
                    </a:cubicBezTo>
                    <a:cubicBezTo>
                      <a:pt x="583" y="142"/>
                      <a:pt x="464" y="8"/>
                      <a:pt x="306" y="1"/>
                    </a:cubicBezTo>
                    <a:cubicBezTo>
                      <a:pt x="301" y="0"/>
                      <a:pt x="296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"/>
              <p:cNvSpPr/>
              <p:nvPr/>
            </p:nvSpPr>
            <p:spPr>
              <a:xfrm>
                <a:off x="1736625" y="2404713"/>
                <a:ext cx="357050" cy="348025"/>
              </a:xfrm>
              <a:custGeom>
                <a:avLst/>
                <a:gdLst/>
                <a:ahLst/>
                <a:cxnLst/>
                <a:rect l="l" t="t" r="r" b="b"/>
                <a:pathLst>
                  <a:path w="14282" h="13921" extrusionOk="0">
                    <a:moveTo>
                      <a:pt x="3652" y="1"/>
                    </a:moveTo>
                    <a:lnTo>
                      <a:pt x="3652" y="1"/>
                    </a:lnTo>
                    <a:cubicBezTo>
                      <a:pt x="2069" y="2695"/>
                      <a:pt x="0" y="7814"/>
                      <a:pt x="4399" y="11300"/>
                    </a:cubicBezTo>
                    <a:cubicBezTo>
                      <a:pt x="6956" y="13325"/>
                      <a:pt x="8888" y="13921"/>
                      <a:pt x="10277" y="13921"/>
                    </a:cubicBezTo>
                    <a:cubicBezTo>
                      <a:pt x="12261" y="13921"/>
                      <a:pt x="13135" y="12703"/>
                      <a:pt x="13135" y="12703"/>
                    </a:cubicBezTo>
                    <a:cubicBezTo>
                      <a:pt x="13135" y="12703"/>
                      <a:pt x="14158" y="11239"/>
                      <a:pt x="14282" y="9069"/>
                    </a:cubicBezTo>
                    <a:lnTo>
                      <a:pt x="14282" y="9069"/>
                    </a:lnTo>
                    <a:cubicBezTo>
                      <a:pt x="13822" y="10484"/>
                      <a:pt x="12831" y="11687"/>
                      <a:pt x="10792" y="11687"/>
                    </a:cubicBezTo>
                    <a:cubicBezTo>
                      <a:pt x="10272" y="11687"/>
                      <a:pt x="9684" y="11609"/>
                      <a:pt x="9020" y="11436"/>
                    </a:cubicBezTo>
                    <a:cubicBezTo>
                      <a:pt x="3410" y="9976"/>
                      <a:pt x="2201" y="4085"/>
                      <a:pt x="365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"/>
              <p:cNvSpPr/>
              <p:nvPr/>
            </p:nvSpPr>
            <p:spPr>
              <a:xfrm>
                <a:off x="2006925" y="2486013"/>
                <a:ext cx="59425" cy="101100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4044" extrusionOk="0">
                    <a:moveTo>
                      <a:pt x="338" y="0"/>
                    </a:moveTo>
                    <a:cubicBezTo>
                      <a:pt x="296" y="0"/>
                      <a:pt x="257" y="10"/>
                      <a:pt x="222" y="29"/>
                    </a:cubicBezTo>
                    <a:cubicBezTo>
                      <a:pt x="0" y="154"/>
                      <a:pt x="42" y="654"/>
                      <a:pt x="318" y="1149"/>
                    </a:cubicBezTo>
                    <a:cubicBezTo>
                      <a:pt x="552" y="1566"/>
                      <a:pt x="879" y="1843"/>
                      <a:pt x="1108" y="1843"/>
                    </a:cubicBezTo>
                    <a:cubicBezTo>
                      <a:pt x="1150" y="1843"/>
                      <a:pt x="1189" y="1834"/>
                      <a:pt x="1223" y="1815"/>
                    </a:cubicBezTo>
                    <a:cubicBezTo>
                      <a:pt x="1447" y="1691"/>
                      <a:pt x="1404" y="1188"/>
                      <a:pt x="1128" y="695"/>
                    </a:cubicBezTo>
                    <a:cubicBezTo>
                      <a:pt x="895" y="279"/>
                      <a:pt x="568" y="0"/>
                      <a:pt x="338" y="0"/>
                    </a:cubicBezTo>
                    <a:close/>
                    <a:moveTo>
                      <a:pt x="1600" y="2559"/>
                    </a:moveTo>
                    <a:cubicBezTo>
                      <a:pt x="1574" y="2559"/>
                      <a:pt x="1549" y="2564"/>
                      <a:pt x="1526" y="2574"/>
                    </a:cubicBezTo>
                    <a:cubicBezTo>
                      <a:pt x="1344" y="2659"/>
                      <a:pt x="1347" y="3052"/>
                      <a:pt x="1530" y="3453"/>
                    </a:cubicBezTo>
                    <a:cubicBezTo>
                      <a:pt x="1693" y="3803"/>
                      <a:pt x="1941" y="4044"/>
                      <a:pt x="2122" y="4044"/>
                    </a:cubicBezTo>
                    <a:cubicBezTo>
                      <a:pt x="2148" y="4044"/>
                      <a:pt x="2173" y="4039"/>
                      <a:pt x="2196" y="4028"/>
                    </a:cubicBezTo>
                    <a:cubicBezTo>
                      <a:pt x="2376" y="3944"/>
                      <a:pt x="2375" y="3550"/>
                      <a:pt x="2188" y="3149"/>
                    </a:cubicBezTo>
                    <a:cubicBezTo>
                      <a:pt x="2027" y="2799"/>
                      <a:pt x="1781" y="2559"/>
                      <a:pt x="1600" y="25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"/>
              <p:cNvSpPr/>
              <p:nvPr/>
            </p:nvSpPr>
            <p:spPr>
              <a:xfrm>
                <a:off x="2322375" y="2950788"/>
                <a:ext cx="478375" cy="234600"/>
              </a:xfrm>
              <a:custGeom>
                <a:avLst/>
                <a:gdLst/>
                <a:ahLst/>
                <a:cxnLst/>
                <a:rect l="l" t="t" r="r" b="b"/>
                <a:pathLst>
                  <a:path w="19135" h="938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633" y="2625"/>
                      <a:pt x="5041" y="5363"/>
                      <a:pt x="8083" y="7555"/>
                    </a:cubicBezTo>
                    <a:cubicBezTo>
                      <a:pt x="9637" y="8676"/>
                      <a:pt x="11907" y="9384"/>
                      <a:pt x="13916" y="9384"/>
                    </a:cubicBezTo>
                    <a:cubicBezTo>
                      <a:pt x="14229" y="9384"/>
                      <a:pt x="14535" y="9366"/>
                      <a:pt x="14832" y="9331"/>
                    </a:cubicBezTo>
                    <a:cubicBezTo>
                      <a:pt x="15891" y="9204"/>
                      <a:pt x="16928" y="8769"/>
                      <a:pt x="17388" y="7739"/>
                    </a:cubicBezTo>
                    <a:cubicBezTo>
                      <a:pt x="19135" y="3836"/>
                      <a:pt x="14484" y="2901"/>
                      <a:pt x="11649" y="2791"/>
                    </a:cubicBezTo>
                    <a:cubicBezTo>
                      <a:pt x="7717" y="2641"/>
                      <a:pt x="3572" y="2152"/>
                      <a:pt x="107" y="67"/>
                    </a:cubicBezTo>
                    <a:cubicBezTo>
                      <a:pt x="69" y="45"/>
                      <a:pt x="35" y="2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"/>
              <p:cNvSpPr/>
              <p:nvPr/>
            </p:nvSpPr>
            <p:spPr>
              <a:xfrm>
                <a:off x="2375625" y="2984213"/>
                <a:ext cx="307025" cy="150600"/>
              </a:xfrm>
              <a:custGeom>
                <a:avLst/>
                <a:gdLst/>
                <a:ahLst/>
                <a:cxnLst/>
                <a:rect l="l" t="t" r="r" b="b"/>
                <a:pathLst>
                  <a:path w="12281" h="602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688" y="1687"/>
                      <a:pt x="3235" y="3443"/>
                      <a:pt x="5186" y="4847"/>
                    </a:cubicBezTo>
                    <a:cubicBezTo>
                      <a:pt x="6186" y="5566"/>
                      <a:pt x="7645" y="6024"/>
                      <a:pt x="8933" y="6024"/>
                    </a:cubicBezTo>
                    <a:cubicBezTo>
                      <a:pt x="9132" y="6024"/>
                      <a:pt x="9326" y="6013"/>
                      <a:pt x="9514" y="5990"/>
                    </a:cubicBezTo>
                    <a:cubicBezTo>
                      <a:pt x="10195" y="5907"/>
                      <a:pt x="10861" y="5627"/>
                      <a:pt x="11157" y="4968"/>
                    </a:cubicBezTo>
                    <a:cubicBezTo>
                      <a:pt x="12280" y="2463"/>
                      <a:pt x="9292" y="1863"/>
                      <a:pt x="7474" y="1792"/>
                    </a:cubicBezTo>
                    <a:cubicBezTo>
                      <a:pt x="4951" y="1695"/>
                      <a:pt x="2291" y="1380"/>
                      <a:pt x="68" y="42"/>
                    </a:cubicBezTo>
                    <a:cubicBezTo>
                      <a:pt x="44" y="28"/>
                      <a:pt x="23" y="1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"/>
              <p:cNvSpPr/>
              <p:nvPr/>
            </p:nvSpPr>
            <p:spPr>
              <a:xfrm>
                <a:off x="2339100" y="2965888"/>
                <a:ext cx="368875" cy="159900"/>
              </a:xfrm>
              <a:custGeom>
                <a:avLst/>
                <a:gdLst/>
                <a:ahLst/>
                <a:cxnLst/>
                <a:rect l="l" t="t" r="r" b="b"/>
                <a:pathLst>
                  <a:path w="14755" h="6396" extrusionOk="0">
                    <a:moveTo>
                      <a:pt x="13" y="0"/>
                    </a:moveTo>
                    <a:cubicBezTo>
                      <a:pt x="12" y="0"/>
                      <a:pt x="10" y="1"/>
                      <a:pt x="9" y="2"/>
                    </a:cubicBezTo>
                    <a:cubicBezTo>
                      <a:pt x="0" y="13"/>
                      <a:pt x="85" y="110"/>
                      <a:pt x="243" y="269"/>
                    </a:cubicBezTo>
                    <a:cubicBezTo>
                      <a:pt x="401" y="428"/>
                      <a:pt x="624" y="663"/>
                      <a:pt x="920" y="910"/>
                    </a:cubicBezTo>
                    <a:cubicBezTo>
                      <a:pt x="1488" y="1432"/>
                      <a:pt x="2318" y="2044"/>
                      <a:pt x="3172" y="2618"/>
                    </a:cubicBezTo>
                    <a:cubicBezTo>
                      <a:pt x="4029" y="3189"/>
                      <a:pt x="4931" y="3691"/>
                      <a:pt x="5616" y="4048"/>
                    </a:cubicBezTo>
                    <a:cubicBezTo>
                      <a:pt x="6305" y="4400"/>
                      <a:pt x="6774" y="4615"/>
                      <a:pt x="6774" y="4615"/>
                    </a:cubicBezTo>
                    <a:cubicBezTo>
                      <a:pt x="6774" y="4615"/>
                      <a:pt x="7247" y="4817"/>
                      <a:pt x="7967" y="5096"/>
                    </a:cubicBezTo>
                    <a:cubicBezTo>
                      <a:pt x="8694" y="5362"/>
                      <a:pt x="9670" y="5697"/>
                      <a:pt x="10674" y="5934"/>
                    </a:cubicBezTo>
                    <a:cubicBezTo>
                      <a:pt x="11680" y="6166"/>
                      <a:pt x="12697" y="6346"/>
                      <a:pt x="13472" y="6371"/>
                    </a:cubicBezTo>
                    <a:cubicBezTo>
                      <a:pt x="13660" y="6390"/>
                      <a:pt x="13834" y="6395"/>
                      <a:pt x="13989" y="6395"/>
                    </a:cubicBezTo>
                    <a:cubicBezTo>
                      <a:pt x="14149" y="6395"/>
                      <a:pt x="14288" y="6390"/>
                      <a:pt x="14402" y="6388"/>
                    </a:cubicBezTo>
                    <a:cubicBezTo>
                      <a:pt x="14626" y="6380"/>
                      <a:pt x="14755" y="6371"/>
                      <a:pt x="14755" y="6358"/>
                    </a:cubicBezTo>
                    <a:cubicBezTo>
                      <a:pt x="14755" y="6319"/>
                      <a:pt x="14243" y="6315"/>
                      <a:pt x="13484" y="6217"/>
                    </a:cubicBezTo>
                    <a:cubicBezTo>
                      <a:pt x="12725" y="6142"/>
                      <a:pt x="11727" y="5926"/>
                      <a:pt x="10746" y="5660"/>
                    </a:cubicBezTo>
                    <a:cubicBezTo>
                      <a:pt x="9764" y="5394"/>
                      <a:pt x="8810" y="5035"/>
                      <a:pt x="8102" y="4753"/>
                    </a:cubicBezTo>
                    <a:cubicBezTo>
                      <a:pt x="7402" y="4454"/>
                      <a:pt x="6935" y="4250"/>
                      <a:pt x="6935" y="4250"/>
                    </a:cubicBezTo>
                    <a:cubicBezTo>
                      <a:pt x="6935" y="4250"/>
                      <a:pt x="6467" y="4048"/>
                      <a:pt x="5780" y="3719"/>
                    </a:cubicBezTo>
                    <a:cubicBezTo>
                      <a:pt x="5096" y="3385"/>
                      <a:pt x="4190" y="2914"/>
                      <a:pt x="3323" y="2381"/>
                    </a:cubicBezTo>
                    <a:cubicBezTo>
                      <a:pt x="2459" y="1842"/>
                      <a:pt x="1614" y="1272"/>
                      <a:pt x="1018" y="793"/>
                    </a:cubicBezTo>
                    <a:cubicBezTo>
                      <a:pt x="433" y="339"/>
                      <a:pt x="61" y="0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"/>
              <p:cNvSpPr/>
              <p:nvPr/>
            </p:nvSpPr>
            <p:spPr>
              <a:xfrm>
                <a:off x="2578250" y="3057288"/>
                <a:ext cx="157925" cy="40425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1617" extrusionOk="0">
                    <a:moveTo>
                      <a:pt x="1325" y="0"/>
                    </a:moveTo>
                    <a:cubicBezTo>
                      <a:pt x="606" y="0"/>
                      <a:pt x="37" y="247"/>
                      <a:pt x="19" y="583"/>
                    </a:cubicBezTo>
                    <a:cubicBezTo>
                      <a:pt x="1" y="945"/>
                      <a:pt x="632" y="1271"/>
                      <a:pt x="1428" y="1313"/>
                    </a:cubicBezTo>
                    <a:cubicBezTo>
                      <a:pt x="1481" y="1316"/>
                      <a:pt x="1534" y="1317"/>
                      <a:pt x="1586" y="1317"/>
                    </a:cubicBezTo>
                    <a:cubicBezTo>
                      <a:pt x="2309" y="1317"/>
                      <a:pt x="2886" y="1068"/>
                      <a:pt x="2903" y="730"/>
                    </a:cubicBezTo>
                    <a:cubicBezTo>
                      <a:pt x="2924" y="370"/>
                      <a:pt x="2292" y="44"/>
                      <a:pt x="1495" y="5"/>
                    </a:cubicBezTo>
                    <a:cubicBezTo>
                      <a:pt x="1438" y="2"/>
                      <a:pt x="1381" y="0"/>
                      <a:pt x="1325" y="0"/>
                    </a:cubicBezTo>
                    <a:close/>
                    <a:moveTo>
                      <a:pt x="4917" y="561"/>
                    </a:moveTo>
                    <a:cubicBezTo>
                      <a:pt x="4439" y="561"/>
                      <a:pt x="4069" y="712"/>
                      <a:pt x="4041" y="943"/>
                    </a:cubicBezTo>
                    <a:cubicBezTo>
                      <a:pt x="4003" y="1224"/>
                      <a:pt x="4478" y="1517"/>
                      <a:pt x="5093" y="1597"/>
                    </a:cubicBezTo>
                    <a:cubicBezTo>
                      <a:pt x="5201" y="1610"/>
                      <a:pt x="5305" y="1617"/>
                      <a:pt x="5405" y="1617"/>
                    </a:cubicBezTo>
                    <a:cubicBezTo>
                      <a:pt x="5881" y="1617"/>
                      <a:pt x="6249" y="1467"/>
                      <a:pt x="6279" y="1236"/>
                    </a:cubicBezTo>
                    <a:cubicBezTo>
                      <a:pt x="6317" y="954"/>
                      <a:pt x="5844" y="663"/>
                      <a:pt x="5227" y="581"/>
                    </a:cubicBezTo>
                    <a:cubicBezTo>
                      <a:pt x="5120" y="568"/>
                      <a:pt x="5016" y="561"/>
                      <a:pt x="4917" y="5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"/>
              <p:cNvSpPr/>
              <p:nvPr/>
            </p:nvSpPr>
            <p:spPr>
              <a:xfrm>
                <a:off x="2362850" y="2981413"/>
                <a:ext cx="378900" cy="2040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8160" extrusionOk="0">
                    <a:moveTo>
                      <a:pt x="877" y="1"/>
                    </a:moveTo>
                    <a:cubicBezTo>
                      <a:pt x="574" y="111"/>
                      <a:pt x="281" y="248"/>
                      <a:pt x="1" y="421"/>
                    </a:cubicBezTo>
                    <a:cubicBezTo>
                      <a:pt x="2042" y="2514"/>
                      <a:pt x="4055" y="4594"/>
                      <a:pt x="6466" y="6330"/>
                    </a:cubicBezTo>
                    <a:cubicBezTo>
                      <a:pt x="8020" y="7451"/>
                      <a:pt x="10291" y="8160"/>
                      <a:pt x="12301" y="8160"/>
                    </a:cubicBezTo>
                    <a:cubicBezTo>
                      <a:pt x="12613" y="8160"/>
                      <a:pt x="12918" y="8143"/>
                      <a:pt x="13213" y="8108"/>
                    </a:cubicBezTo>
                    <a:cubicBezTo>
                      <a:pt x="13930" y="8021"/>
                      <a:pt x="14632" y="7788"/>
                      <a:pt x="15155" y="7332"/>
                    </a:cubicBezTo>
                    <a:cubicBezTo>
                      <a:pt x="12528" y="7022"/>
                      <a:pt x="5828" y="4953"/>
                      <a:pt x="5130" y="3045"/>
                    </a:cubicBezTo>
                    <a:cubicBezTo>
                      <a:pt x="4715" y="1909"/>
                      <a:pt x="5949" y="1508"/>
                      <a:pt x="7193" y="1383"/>
                    </a:cubicBezTo>
                    <a:cubicBezTo>
                      <a:pt x="5040" y="1176"/>
                      <a:pt x="2888" y="780"/>
                      <a:pt x="87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"/>
              <p:cNvSpPr/>
              <p:nvPr/>
            </p:nvSpPr>
            <p:spPr>
              <a:xfrm>
                <a:off x="2286450" y="2921788"/>
                <a:ext cx="465900" cy="434000"/>
              </a:xfrm>
              <a:custGeom>
                <a:avLst/>
                <a:gdLst/>
                <a:ahLst/>
                <a:cxnLst/>
                <a:rect l="l" t="t" r="r" b="b"/>
                <a:pathLst>
                  <a:path w="18636" h="17360" extrusionOk="0">
                    <a:moveTo>
                      <a:pt x="1" y="0"/>
                    </a:moveTo>
                    <a:cubicBezTo>
                      <a:pt x="1558" y="4076"/>
                      <a:pt x="2822" y="8162"/>
                      <a:pt x="5023" y="11970"/>
                    </a:cubicBezTo>
                    <a:cubicBezTo>
                      <a:pt x="6322" y="14218"/>
                      <a:pt x="8909" y="16337"/>
                      <a:pt x="11389" y="17111"/>
                    </a:cubicBezTo>
                    <a:cubicBezTo>
                      <a:pt x="11876" y="17264"/>
                      <a:pt x="12384" y="17360"/>
                      <a:pt x="12881" y="17360"/>
                    </a:cubicBezTo>
                    <a:cubicBezTo>
                      <a:pt x="13604" y="17360"/>
                      <a:pt x="14305" y="17157"/>
                      <a:pt x="14890" y="16636"/>
                    </a:cubicBezTo>
                    <a:cubicBezTo>
                      <a:pt x="18636" y="13298"/>
                      <a:pt x="14109" y="10062"/>
                      <a:pt x="11126" y="8583"/>
                    </a:cubicBezTo>
                    <a:cubicBezTo>
                      <a:pt x="6990" y="6534"/>
                      <a:pt x="2791" y="4020"/>
                      <a:pt x="82" y="124"/>
                    </a:cubicBezTo>
                    <a:cubicBezTo>
                      <a:pt x="56" y="82"/>
                      <a:pt x="27" y="4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"/>
              <p:cNvSpPr/>
              <p:nvPr/>
            </p:nvSpPr>
            <p:spPr>
              <a:xfrm>
                <a:off x="2327375" y="2983188"/>
                <a:ext cx="299000" cy="278450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1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7" y="2616"/>
                      <a:pt x="1808" y="5237"/>
                      <a:pt x="3221" y="7679"/>
                    </a:cubicBezTo>
                    <a:cubicBezTo>
                      <a:pt x="4059" y="9121"/>
                      <a:pt x="5715" y="10483"/>
                      <a:pt x="7305" y="10978"/>
                    </a:cubicBezTo>
                    <a:cubicBezTo>
                      <a:pt x="7619" y="11076"/>
                      <a:pt x="7946" y="11138"/>
                      <a:pt x="8265" y="11138"/>
                    </a:cubicBezTo>
                    <a:cubicBezTo>
                      <a:pt x="8729" y="11138"/>
                      <a:pt x="9179" y="11008"/>
                      <a:pt x="9555" y="10675"/>
                    </a:cubicBezTo>
                    <a:cubicBezTo>
                      <a:pt x="11959" y="8533"/>
                      <a:pt x="9050" y="6456"/>
                      <a:pt x="7139" y="5507"/>
                    </a:cubicBezTo>
                    <a:cubicBezTo>
                      <a:pt x="4484" y="4191"/>
                      <a:pt x="1790" y="2579"/>
                      <a:pt x="52" y="77"/>
                    </a:cubicBezTo>
                    <a:cubicBezTo>
                      <a:pt x="37" y="52"/>
                      <a:pt x="16" y="26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"/>
              <p:cNvSpPr/>
              <p:nvPr/>
            </p:nvSpPr>
            <p:spPr>
              <a:xfrm>
                <a:off x="2296950" y="2946163"/>
                <a:ext cx="319050" cy="347225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13889" extrusionOk="0">
                    <a:moveTo>
                      <a:pt x="18" y="1"/>
                    </a:moveTo>
                    <a:cubicBezTo>
                      <a:pt x="17" y="1"/>
                      <a:pt x="17" y="1"/>
                      <a:pt x="16" y="1"/>
                    </a:cubicBezTo>
                    <a:cubicBezTo>
                      <a:pt x="1" y="7"/>
                      <a:pt x="44" y="151"/>
                      <a:pt x="137" y="399"/>
                    </a:cubicBezTo>
                    <a:cubicBezTo>
                      <a:pt x="231" y="645"/>
                      <a:pt x="355" y="1004"/>
                      <a:pt x="555" y="1409"/>
                    </a:cubicBezTo>
                    <a:cubicBezTo>
                      <a:pt x="911" y="2241"/>
                      <a:pt x="1506" y="3294"/>
                      <a:pt x="2145" y="4320"/>
                    </a:cubicBezTo>
                    <a:cubicBezTo>
                      <a:pt x="2786" y="5341"/>
                      <a:pt x="3511" y="6314"/>
                      <a:pt x="4073" y="7025"/>
                    </a:cubicBezTo>
                    <a:cubicBezTo>
                      <a:pt x="4640" y="7732"/>
                      <a:pt x="5038" y="8188"/>
                      <a:pt x="5038" y="8188"/>
                    </a:cubicBezTo>
                    <a:cubicBezTo>
                      <a:pt x="5038" y="8188"/>
                      <a:pt x="5447" y="8631"/>
                      <a:pt x="6086" y="9273"/>
                    </a:cubicBezTo>
                    <a:cubicBezTo>
                      <a:pt x="6736" y="9909"/>
                      <a:pt x="7620" y="10736"/>
                      <a:pt x="8582" y="11471"/>
                    </a:cubicBezTo>
                    <a:cubicBezTo>
                      <a:pt x="9544" y="12203"/>
                      <a:pt x="10545" y="12882"/>
                      <a:pt x="11362" y="13285"/>
                    </a:cubicBezTo>
                    <a:cubicBezTo>
                      <a:pt x="11756" y="13511"/>
                      <a:pt x="12110" y="13644"/>
                      <a:pt x="12351" y="13749"/>
                    </a:cubicBezTo>
                    <a:cubicBezTo>
                      <a:pt x="12570" y="13839"/>
                      <a:pt x="12707" y="13888"/>
                      <a:pt x="12736" y="13888"/>
                    </a:cubicBezTo>
                    <a:cubicBezTo>
                      <a:pt x="12740" y="13888"/>
                      <a:pt x="12742" y="13888"/>
                      <a:pt x="12742" y="13887"/>
                    </a:cubicBezTo>
                    <a:cubicBezTo>
                      <a:pt x="12761" y="13844"/>
                      <a:pt x="12215" y="13594"/>
                      <a:pt x="11452" y="13125"/>
                    </a:cubicBezTo>
                    <a:cubicBezTo>
                      <a:pt x="10673" y="12679"/>
                      <a:pt x="9710" y="11969"/>
                      <a:pt x="8789" y="11213"/>
                    </a:cubicBezTo>
                    <a:cubicBezTo>
                      <a:pt x="7866" y="10454"/>
                      <a:pt x="7017" y="9613"/>
                      <a:pt x="6393" y="8972"/>
                    </a:cubicBezTo>
                    <a:cubicBezTo>
                      <a:pt x="5790" y="8315"/>
                      <a:pt x="5388" y="7874"/>
                      <a:pt x="5388" y="7874"/>
                    </a:cubicBezTo>
                    <a:cubicBezTo>
                      <a:pt x="5388" y="7874"/>
                      <a:pt x="4984" y="7433"/>
                      <a:pt x="4407" y="6751"/>
                    </a:cubicBezTo>
                    <a:cubicBezTo>
                      <a:pt x="3834" y="6065"/>
                      <a:pt x="3093" y="5125"/>
                      <a:pt x="2421" y="4138"/>
                    </a:cubicBezTo>
                    <a:cubicBezTo>
                      <a:pt x="1755" y="3147"/>
                      <a:pt x="1122" y="2130"/>
                      <a:pt x="716" y="1329"/>
                    </a:cubicBezTo>
                    <a:cubicBezTo>
                      <a:pt x="299" y="547"/>
                      <a:pt x="61" y="1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"/>
              <p:cNvSpPr/>
              <p:nvPr/>
            </p:nvSpPr>
            <p:spPr>
              <a:xfrm>
                <a:off x="2497825" y="3168063"/>
                <a:ext cx="168850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4133" extrusionOk="0">
                    <a:moveTo>
                      <a:pt x="802" y="1"/>
                    </a:moveTo>
                    <a:cubicBezTo>
                      <a:pt x="506" y="1"/>
                      <a:pt x="282" y="86"/>
                      <a:pt x="193" y="259"/>
                    </a:cubicBezTo>
                    <a:cubicBezTo>
                      <a:pt x="0" y="637"/>
                      <a:pt x="519" y="1289"/>
                      <a:pt x="1350" y="1715"/>
                    </a:cubicBezTo>
                    <a:cubicBezTo>
                      <a:pt x="1800" y="1945"/>
                      <a:pt x="2249" y="2063"/>
                      <a:pt x="2597" y="2063"/>
                    </a:cubicBezTo>
                    <a:cubicBezTo>
                      <a:pt x="2895" y="2063"/>
                      <a:pt x="3120" y="1977"/>
                      <a:pt x="3208" y="1802"/>
                    </a:cubicBezTo>
                    <a:cubicBezTo>
                      <a:pt x="3403" y="1428"/>
                      <a:pt x="2884" y="775"/>
                      <a:pt x="2049" y="349"/>
                    </a:cubicBezTo>
                    <a:cubicBezTo>
                      <a:pt x="1600" y="118"/>
                      <a:pt x="1151" y="1"/>
                      <a:pt x="802" y="1"/>
                    </a:cubicBezTo>
                    <a:close/>
                    <a:moveTo>
                      <a:pt x="4727" y="2408"/>
                    </a:moveTo>
                    <a:cubicBezTo>
                      <a:pt x="4537" y="2408"/>
                      <a:pt x="4391" y="2463"/>
                      <a:pt x="4322" y="2576"/>
                    </a:cubicBezTo>
                    <a:cubicBezTo>
                      <a:pt x="4148" y="2858"/>
                      <a:pt x="4515" y="3399"/>
                      <a:pt x="5135" y="3782"/>
                    </a:cubicBezTo>
                    <a:cubicBezTo>
                      <a:pt x="5509" y="4011"/>
                      <a:pt x="5890" y="4133"/>
                      <a:pt x="6174" y="4133"/>
                    </a:cubicBezTo>
                    <a:cubicBezTo>
                      <a:pt x="6364" y="4133"/>
                      <a:pt x="6510" y="4078"/>
                      <a:pt x="6579" y="3964"/>
                    </a:cubicBezTo>
                    <a:cubicBezTo>
                      <a:pt x="6753" y="3682"/>
                      <a:pt x="6388" y="3142"/>
                      <a:pt x="5765" y="2759"/>
                    </a:cubicBezTo>
                    <a:cubicBezTo>
                      <a:pt x="5393" y="2530"/>
                      <a:pt x="5011" y="2408"/>
                      <a:pt x="4727" y="24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"/>
              <p:cNvSpPr/>
              <p:nvPr/>
            </p:nvSpPr>
            <p:spPr>
              <a:xfrm>
                <a:off x="2298400" y="2952363"/>
                <a:ext cx="341750" cy="403425"/>
              </a:xfrm>
              <a:custGeom>
                <a:avLst/>
                <a:gdLst/>
                <a:ahLst/>
                <a:cxnLst/>
                <a:rect l="l" t="t" r="r" b="b"/>
                <a:pathLst>
                  <a:path w="13670" h="16137" extrusionOk="0">
                    <a:moveTo>
                      <a:pt x="9046" y="11553"/>
                    </a:moveTo>
                    <a:lnTo>
                      <a:pt x="9046" y="11553"/>
                    </a:lnTo>
                    <a:cubicBezTo>
                      <a:pt x="9051" y="11557"/>
                      <a:pt x="9053" y="11560"/>
                      <a:pt x="9053" y="11560"/>
                    </a:cubicBezTo>
                    <a:cubicBezTo>
                      <a:pt x="9053" y="11560"/>
                      <a:pt x="9051" y="11557"/>
                      <a:pt x="9046" y="11553"/>
                    </a:cubicBezTo>
                    <a:close/>
                    <a:moveTo>
                      <a:pt x="444" y="1"/>
                    </a:moveTo>
                    <a:cubicBezTo>
                      <a:pt x="292" y="2"/>
                      <a:pt x="146" y="23"/>
                      <a:pt x="0" y="51"/>
                    </a:cubicBezTo>
                    <a:cubicBezTo>
                      <a:pt x="1352" y="3701"/>
                      <a:pt x="2574" y="7335"/>
                      <a:pt x="4545" y="10747"/>
                    </a:cubicBezTo>
                    <a:cubicBezTo>
                      <a:pt x="5845" y="12995"/>
                      <a:pt x="8431" y="15114"/>
                      <a:pt x="10911" y="15890"/>
                    </a:cubicBezTo>
                    <a:cubicBezTo>
                      <a:pt x="11397" y="16042"/>
                      <a:pt x="11903" y="16136"/>
                      <a:pt x="12399" y="16136"/>
                    </a:cubicBezTo>
                    <a:cubicBezTo>
                      <a:pt x="12838" y="16136"/>
                      <a:pt x="13268" y="16062"/>
                      <a:pt x="13670" y="15888"/>
                    </a:cubicBezTo>
                    <a:cubicBezTo>
                      <a:pt x="9395" y="15343"/>
                      <a:pt x="4962" y="10350"/>
                      <a:pt x="4883" y="9077"/>
                    </a:cubicBezTo>
                    <a:cubicBezTo>
                      <a:pt x="4871" y="8872"/>
                      <a:pt x="4956" y="8785"/>
                      <a:pt x="5111" y="8785"/>
                    </a:cubicBezTo>
                    <a:cubicBezTo>
                      <a:pt x="5958" y="8785"/>
                      <a:pt x="8876" y="11400"/>
                      <a:pt x="9046" y="11553"/>
                    </a:cubicBezTo>
                    <a:lnTo>
                      <a:pt x="9046" y="11553"/>
                    </a:lnTo>
                    <a:cubicBezTo>
                      <a:pt x="8855" y="11381"/>
                      <a:pt x="5188" y="8044"/>
                      <a:pt x="5117" y="6132"/>
                    </a:cubicBezTo>
                    <a:cubicBezTo>
                      <a:pt x="5090" y="5405"/>
                      <a:pt x="5501" y="5176"/>
                      <a:pt x="6029" y="5176"/>
                    </a:cubicBezTo>
                    <a:cubicBezTo>
                      <a:pt x="6290" y="5176"/>
                      <a:pt x="6579" y="5232"/>
                      <a:pt x="6859" y="5311"/>
                    </a:cubicBezTo>
                    <a:cubicBezTo>
                      <a:pt x="4463" y="3871"/>
                      <a:pt x="2219" y="2162"/>
                      <a:pt x="44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"/>
              <p:cNvSpPr/>
              <p:nvPr/>
            </p:nvSpPr>
            <p:spPr>
              <a:xfrm>
                <a:off x="2291425" y="2962863"/>
                <a:ext cx="314925" cy="531300"/>
              </a:xfrm>
              <a:custGeom>
                <a:avLst/>
                <a:gdLst/>
                <a:ahLst/>
                <a:cxnLst/>
                <a:rect l="l" t="t" r="r" b="b"/>
                <a:pathLst>
                  <a:path w="12597" h="21252" extrusionOk="0">
                    <a:moveTo>
                      <a:pt x="555" y="0"/>
                    </a:moveTo>
                    <a:cubicBezTo>
                      <a:pt x="414" y="4360"/>
                      <a:pt x="1" y="8616"/>
                      <a:pt x="558" y="12979"/>
                    </a:cubicBezTo>
                    <a:cubicBezTo>
                      <a:pt x="886" y="15554"/>
                      <a:pt x="2452" y="18510"/>
                      <a:pt x="4440" y="20183"/>
                    </a:cubicBezTo>
                    <a:cubicBezTo>
                      <a:pt x="5165" y="20795"/>
                      <a:pt x="6030" y="21252"/>
                      <a:pt x="6950" y="21252"/>
                    </a:cubicBezTo>
                    <a:cubicBezTo>
                      <a:pt x="7246" y="21252"/>
                      <a:pt x="7547" y="21205"/>
                      <a:pt x="7852" y="21100"/>
                    </a:cubicBezTo>
                    <a:cubicBezTo>
                      <a:pt x="12597" y="19469"/>
                      <a:pt x="9672" y="14735"/>
                      <a:pt x="7496" y="12218"/>
                    </a:cubicBezTo>
                    <a:cubicBezTo>
                      <a:pt x="4473" y="8729"/>
                      <a:pt x="1573" y="4785"/>
                      <a:pt x="582" y="145"/>
                    </a:cubicBezTo>
                    <a:cubicBezTo>
                      <a:pt x="574" y="96"/>
                      <a:pt x="565" y="47"/>
                      <a:pt x="5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"/>
              <p:cNvSpPr/>
              <p:nvPr/>
            </p:nvSpPr>
            <p:spPr>
              <a:xfrm>
                <a:off x="2310300" y="3035263"/>
                <a:ext cx="202175" cy="340900"/>
              </a:xfrm>
              <a:custGeom>
                <a:avLst/>
                <a:gdLst/>
                <a:ahLst/>
                <a:cxnLst/>
                <a:rect l="l" t="t" r="r" b="b"/>
                <a:pathLst>
                  <a:path w="8087" h="13636" extrusionOk="0">
                    <a:moveTo>
                      <a:pt x="361" y="1"/>
                    </a:moveTo>
                    <a:cubicBezTo>
                      <a:pt x="267" y="2799"/>
                      <a:pt x="1" y="5529"/>
                      <a:pt x="361" y="8327"/>
                    </a:cubicBezTo>
                    <a:cubicBezTo>
                      <a:pt x="574" y="9983"/>
                      <a:pt x="1575" y="11880"/>
                      <a:pt x="2850" y="12953"/>
                    </a:cubicBezTo>
                    <a:cubicBezTo>
                      <a:pt x="3316" y="13343"/>
                      <a:pt x="3872" y="13636"/>
                      <a:pt x="4463" y="13636"/>
                    </a:cubicBezTo>
                    <a:cubicBezTo>
                      <a:pt x="4653" y="13636"/>
                      <a:pt x="4846" y="13606"/>
                      <a:pt x="5042" y="13539"/>
                    </a:cubicBezTo>
                    <a:cubicBezTo>
                      <a:pt x="8087" y="12494"/>
                      <a:pt x="6209" y="9455"/>
                      <a:pt x="4811" y="7840"/>
                    </a:cubicBezTo>
                    <a:cubicBezTo>
                      <a:pt x="2874" y="5600"/>
                      <a:pt x="1013" y="3070"/>
                      <a:pt x="378" y="93"/>
                    </a:cubicBezTo>
                    <a:cubicBezTo>
                      <a:pt x="374" y="62"/>
                      <a:pt x="366" y="31"/>
                      <a:pt x="3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"/>
              <p:cNvSpPr/>
              <p:nvPr/>
            </p:nvSpPr>
            <p:spPr>
              <a:xfrm>
                <a:off x="2304050" y="2989563"/>
                <a:ext cx="161875" cy="443200"/>
              </a:xfrm>
              <a:custGeom>
                <a:avLst/>
                <a:gdLst/>
                <a:ahLst/>
                <a:cxnLst/>
                <a:rect l="l" t="t" r="r" b="b"/>
                <a:pathLst>
                  <a:path w="6475" h="17728" extrusionOk="0">
                    <a:moveTo>
                      <a:pt x="73" y="1"/>
                    </a:moveTo>
                    <a:cubicBezTo>
                      <a:pt x="56" y="1"/>
                      <a:pt x="42" y="151"/>
                      <a:pt x="31" y="413"/>
                    </a:cubicBezTo>
                    <a:cubicBezTo>
                      <a:pt x="24" y="676"/>
                      <a:pt x="0" y="1055"/>
                      <a:pt x="25" y="1508"/>
                    </a:cubicBezTo>
                    <a:cubicBezTo>
                      <a:pt x="33" y="2412"/>
                      <a:pt x="174" y="3613"/>
                      <a:pt x="367" y="4805"/>
                    </a:cubicBezTo>
                    <a:cubicBezTo>
                      <a:pt x="562" y="5996"/>
                      <a:pt x="854" y="7172"/>
                      <a:pt x="1098" y="8045"/>
                    </a:cubicBezTo>
                    <a:cubicBezTo>
                      <a:pt x="1347" y="8917"/>
                      <a:pt x="1540" y="9491"/>
                      <a:pt x="1540" y="9491"/>
                    </a:cubicBezTo>
                    <a:cubicBezTo>
                      <a:pt x="1540" y="9491"/>
                      <a:pt x="1745" y="10058"/>
                      <a:pt x="2087" y="10897"/>
                    </a:cubicBezTo>
                    <a:cubicBezTo>
                      <a:pt x="2439" y="11735"/>
                      <a:pt x="2934" y="12840"/>
                      <a:pt x="3537" y="13889"/>
                    </a:cubicBezTo>
                    <a:cubicBezTo>
                      <a:pt x="4140" y="14936"/>
                      <a:pt x="4801" y="15949"/>
                      <a:pt x="5400" y="16637"/>
                    </a:cubicBezTo>
                    <a:cubicBezTo>
                      <a:pt x="5674" y="16996"/>
                      <a:pt x="5950" y="17259"/>
                      <a:pt x="6131" y="17447"/>
                    </a:cubicBezTo>
                    <a:cubicBezTo>
                      <a:pt x="6311" y="17627"/>
                      <a:pt x="6421" y="17728"/>
                      <a:pt x="6438" y="17728"/>
                    </a:cubicBezTo>
                    <a:cubicBezTo>
                      <a:pt x="6439" y="17728"/>
                      <a:pt x="6440" y="17728"/>
                      <a:pt x="6440" y="17727"/>
                    </a:cubicBezTo>
                    <a:cubicBezTo>
                      <a:pt x="6474" y="17694"/>
                      <a:pt x="6067" y="17253"/>
                      <a:pt x="5544" y="16526"/>
                    </a:cubicBezTo>
                    <a:cubicBezTo>
                      <a:pt x="4997" y="15813"/>
                      <a:pt x="4385" y="14784"/>
                      <a:pt x="3829" y="13731"/>
                    </a:cubicBezTo>
                    <a:cubicBezTo>
                      <a:pt x="3269" y="12677"/>
                      <a:pt x="2813" y="11571"/>
                      <a:pt x="2486" y="10739"/>
                    </a:cubicBezTo>
                    <a:cubicBezTo>
                      <a:pt x="2184" y="9898"/>
                      <a:pt x="1983" y="9336"/>
                      <a:pt x="1983" y="9336"/>
                    </a:cubicBezTo>
                    <a:cubicBezTo>
                      <a:pt x="1983" y="9336"/>
                      <a:pt x="1781" y="8773"/>
                      <a:pt x="1512" y="7921"/>
                    </a:cubicBezTo>
                    <a:cubicBezTo>
                      <a:pt x="1250" y="7067"/>
                      <a:pt x="929" y="5916"/>
                      <a:pt x="691" y="4744"/>
                    </a:cubicBezTo>
                    <a:cubicBezTo>
                      <a:pt x="459" y="3572"/>
                      <a:pt x="269" y="2391"/>
                      <a:pt x="207" y="1495"/>
                    </a:cubicBezTo>
                    <a:cubicBezTo>
                      <a:pt x="122" y="601"/>
                      <a:pt x="116" y="2"/>
                      <a:pt x="74" y="1"/>
                    </a:cubicBezTo>
                    <a:cubicBezTo>
                      <a:pt x="74" y="1"/>
                      <a:pt x="73" y="1"/>
                      <a:pt x="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"/>
              <p:cNvSpPr/>
              <p:nvPr/>
            </p:nvSpPr>
            <p:spPr>
              <a:xfrm>
                <a:off x="2398775" y="3277213"/>
                <a:ext cx="126275" cy="150900"/>
              </a:xfrm>
              <a:custGeom>
                <a:avLst/>
                <a:gdLst/>
                <a:ahLst/>
                <a:cxnLst/>
                <a:rect l="l" t="t" r="r" b="b"/>
                <a:pathLst>
                  <a:path w="5051" h="6036" extrusionOk="0">
                    <a:moveTo>
                      <a:pt x="606" y="0"/>
                    </a:moveTo>
                    <a:cubicBezTo>
                      <a:pt x="495" y="0"/>
                      <a:pt x="399" y="30"/>
                      <a:pt x="325" y="92"/>
                    </a:cubicBezTo>
                    <a:cubicBezTo>
                      <a:pt x="0" y="366"/>
                      <a:pt x="226" y="1168"/>
                      <a:pt x="831" y="1884"/>
                    </a:cubicBezTo>
                    <a:cubicBezTo>
                      <a:pt x="1295" y="2435"/>
                      <a:pt x="1849" y="2774"/>
                      <a:pt x="2227" y="2774"/>
                    </a:cubicBezTo>
                    <a:cubicBezTo>
                      <a:pt x="2339" y="2774"/>
                      <a:pt x="2436" y="2744"/>
                      <a:pt x="2510" y="2681"/>
                    </a:cubicBezTo>
                    <a:cubicBezTo>
                      <a:pt x="2833" y="2410"/>
                      <a:pt x="2607" y="1610"/>
                      <a:pt x="2002" y="892"/>
                    </a:cubicBezTo>
                    <a:cubicBezTo>
                      <a:pt x="1538" y="340"/>
                      <a:pt x="984" y="0"/>
                      <a:pt x="606" y="0"/>
                    </a:cubicBezTo>
                    <a:close/>
                    <a:moveTo>
                      <a:pt x="3426" y="3771"/>
                    </a:moveTo>
                    <a:cubicBezTo>
                      <a:pt x="3354" y="3771"/>
                      <a:pt x="3290" y="3788"/>
                      <a:pt x="3238" y="3826"/>
                    </a:cubicBezTo>
                    <a:cubicBezTo>
                      <a:pt x="2969" y="4020"/>
                      <a:pt x="3096" y="4659"/>
                      <a:pt x="3522" y="5253"/>
                    </a:cubicBezTo>
                    <a:cubicBezTo>
                      <a:pt x="3865" y="5731"/>
                      <a:pt x="4297" y="6035"/>
                      <a:pt x="4593" y="6035"/>
                    </a:cubicBezTo>
                    <a:cubicBezTo>
                      <a:pt x="4665" y="6035"/>
                      <a:pt x="4729" y="6018"/>
                      <a:pt x="4781" y="5980"/>
                    </a:cubicBezTo>
                    <a:cubicBezTo>
                      <a:pt x="5051" y="5786"/>
                      <a:pt x="4924" y="5147"/>
                      <a:pt x="4496" y="4553"/>
                    </a:cubicBezTo>
                    <a:cubicBezTo>
                      <a:pt x="4155" y="4074"/>
                      <a:pt x="3721" y="3771"/>
                      <a:pt x="3426" y="377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"/>
              <p:cNvSpPr/>
              <p:nvPr/>
            </p:nvSpPr>
            <p:spPr>
              <a:xfrm>
                <a:off x="2292875" y="2996863"/>
                <a:ext cx="173175" cy="497275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19891" extrusionOk="0">
                    <a:moveTo>
                      <a:pt x="4337" y="14105"/>
                    </a:moveTo>
                    <a:cubicBezTo>
                      <a:pt x="4340" y="14111"/>
                      <a:pt x="4341" y="14114"/>
                      <a:pt x="4341" y="14114"/>
                    </a:cubicBezTo>
                    <a:cubicBezTo>
                      <a:pt x="4341" y="14114"/>
                      <a:pt x="4340" y="14111"/>
                      <a:pt x="4337" y="14105"/>
                    </a:cubicBezTo>
                    <a:close/>
                    <a:moveTo>
                      <a:pt x="445" y="0"/>
                    </a:moveTo>
                    <a:lnTo>
                      <a:pt x="445" y="0"/>
                    </a:lnTo>
                    <a:cubicBezTo>
                      <a:pt x="281" y="3888"/>
                      <a:pt x="1" y="7712"/>
                      <a:pt x="500" y="11620"/>
                    </a:cubicBezTo>
                    <a:cubicBezTo>
                      <a:pt x="828" y="14194"/>
                      <a:pt x="2394" y="17150"/>
                      <a:pt x="4382" y="18823"/>
                    </a:cubicBezTo>
                    <a:cubicBezTo>
                      <a:pt x="5107" y="19435"/>
                      <a:pt x="5973" y="19890"/>
                      <a:pt x="6893" y="19890"/>
                    </a:cubicBezTo>
                    <a:cubicBezTo>
                      <a:pt x="6904" y="19890"/>
                      <a:pt x="6915" y="19890"/>
                      <a:pt x="6926" y="19890"/>
                    </a:cubicBezTo>
                    <a:cubicBezTo>
                      <a:pt x="3193" y="17733"/>
                      <a:pt x="1036" y="11415"/>
                      <a:pt x="1457" y="10211"/>
                    </a:cubicBezTo>
                    <a:cubicBezTo>
                      <a:pt x="1507" y="10069"/>
                      <a:pt x="1581" y="10005"/>
                      <a:pt x="1672" y="10005"/>
                    </a:cubicBezTo>
                    <a:cubicBezTo>
                      <a:pt x="2392" y="10005"/>
                      <a:pt x="4233" y="13885"/>
                      <a:pt x="4337" y="14105"/>
                    </a:cubicBezTo>
                    <a:lnTo>
                      <a:pt x="4337" y="14105"/>
                    </a:lnTo>
                    <a:cubicBezTo>
                      <a:pt x="4226" y="13868"/>
                      <a:pt x="2137" y="9376"/>
                      <a:pt x="2812" y="7585"/>
                    </a:cubicBezTo>
                    <a:cubicBezTo>
                      <a:pt x="2986" y="7124"/>
                      <a:pt x="3256" y="6951"/>
                      <a:pt x="3563" y="6951"/>
                    </a:cubicBezTo>
                    <a:cubicBezTo>
                      <a:pt x="3934" y="6951"/>
                      <a:pt x="4360" y="7202"/>
                      <a:pt x="4736" y="7502"/>
                    </a:cubicBezTo>
                    <a:cubicBezTo>
                      <a:pt x="3083" y="5246"/>
                      <a:pt x="1674" y="2804"/>
                      <a:pt x="873" y="124"/>
                    </a:cubicBezTo>
                    <a:cubicBezTo>
                      <a:pt x="732" y="68"/>
                      <a:pt x="590" y="27"/>
                      <a:pt x="44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"/>
              <p:cNvSpPr/>
              <p:nvPr/>
            </p:nvSpPr>
            <p:spPr>
              <a:xfrm>
                <a:off x="2174775" y="2989413"/>
                <a:ext cx="212550" cy="522350"/>
              </a:xfrm>
              <a:custGeom>
                <a:avLst/>
                <a:gdLst/>
                <a:ahLst/>
                <a:cxnLst/>
                <a:rect l="l" t="t" r="r" b="b"/>
                <a:pathLst>
                  <a:path w="8502" h="20894" extrusionOk="0">
                    <a:moveTo>
                      <a:pt x="5632" y="1"/>
                    </a:moveTo>
                    <a:cubicBezTo>
                      <a:pt x="3854" y="3686"/>
                      <a:pt x="1880" y="7178"/>
                      <a:pt x="699" y="11132"/>
                    </a:cubicBezTo>
                    <a:cubicBezTo>
                      <a:pt x="0" y="13465"/>
                      <a:pt x="219" y="16596"/>
                      <a:pt x="1286" y="18788"/>
                    </a:cubicBezTo>
                    <a:cubicBezTo>
                      <a:pt x="1802" y="19845"/>
                      <a:pt x="2630" y="20763"/>
                      <a:pt x="3865" y="20871"/>
                    </a:cubicBezTo>
                    <a:cubicBezTo>
                      <a:pt x="4040" y="20886"/>
                      <a:pt x="4207" y="20894"/>
                      <a:pt x="4368" y="20894"/>
                    </a:cubicBezTo>
                    <a:cubicBezTo>
                      <a:pt x="8502" y="20894"/>
                      <a:pt x="7814" y="15993"/>
                      <a:pt x="6938" y="13117"/>
                    </a:cubicBezTo>
                    <a:cubicBezTo>
                      <a:pt x="5674" y="8975"/>
                      <a:pt x="4685" y="4490"/>
                      <a:pt x="5600" y="134"/>
                    </a:cubicBezTo>
                    <a:cubicBezTo>
                      <a:pt x="5611" y="88"/>
                      <a:pt x="5622" y="43"/>
                      <a:pt x="56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"/>
              <p:cNvSpPr/>
              <p:nvPr/>
            </p:nvSpPr>
            <p:spPr>
              <a:xfrm>
                <a:off x="2209725" y="3056813"/>
                <a:ext cx="136325" cy="335200"/>
              </a:xfrm>
              <a:custGeom>
                <a:avLst/>
                <a:gdLst/>
                <a:ahLst/>
                <a:cxnLst/>
                <a:rect l="l" t="t" r="r" b="b"/>
                <a:pathLst>
                  <a:path w="5453" h="13408" extrusionOk="0">
                    <a:moveTo>
                      <a:pt x="3612" y="0"/>
                    </a:moveTo>
                    <a:lnTo>
                      <a:pt x="3612" y="0"/>
                    </a:lnTo>
                    <a:cubicBezTo>
                      <a:pt x="2470" y="2366"/>
                      <a:pt x="1202" y="4608"/>
                      <a:pt x="446" y="7142"/>
                    </a:cubicBezTo>
                    <a:cubicBezTo>
                      <a:pt x="1" y="8643"/>
                      <a:pt x="137" y="10650"/>
                      <a:pt x="822" y="12055"/>
                    </a:cubicBezTo>
                    <a:cubicBezTo>
                      <a:pt x="1154" y="12733"/>
                      <a:pt x="1685" y="13324"/>
                      <a:pt x="2479" y="13392"/>
                    </a:cubicBezTo>
                    <a:cubicBezTo>
                      <a:pt x="2592" y="13402"/>
                      <a:pt x="2700" y="13407"/>
                      <a:pt x="2803" y="13407"/>
                    </a:cubicBezTo>
                    <a:cubicBezTo>
                      <a:pt x="5452" y="13407"/>
                      <a:pt x="5009" y="10261"/>
                      <a:pt x="4450" y="8419"/>
                    </a:cubicBezTo>
                    <a:cubicBezTo>
                      <a:pt x="3638" y="5759"/>
                      <a:pt x="3005" y="2881"/>
                      <a:pt x="3593" y="87"/>
                    </a:cubicBezTo>
                    <a:cubicBezTo>
                      <a:pt x="3601" y="58"/>
                      <a:pt x="3605" y="29"/>
                      <a:pt x="36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"/>
              <p:cNvSpPr/>
              <p:nvPr/>
            </p:nvSpPr>
            <p:spPr>
              <a:xfrm>
                <a:off x="2245050" y="3012513"/>
                <a:ext cx="61800" cy="440650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17626" extrusionOk="0">
                    <a:moveTo>
                      <a:pt x="2434" y="0"/>
                    </a:moveTo>
                    <a:cubicBezTo>
                      <a:pt x="2417" y="0"/>
                      <a:pt x="2349" y="123"/>
                      <a:pt x="2243" y="339"/>
                    </a:cubicBezTo>
                    <a:cubicBezTo>
                      <a:pt x="2134" y="562"/>
                      <a:pt x="1970" y="876"/>
                      <a:pt x="1821" y="1274"/>
                    </a:cubicBezTo>
                    <a:cubicBezTo>
                      <a:pt x="1483" y="2053"/>
                      <a:pt x="1148" y="3137"/>
                      <a:pt x="858" y="4233"/>
                    </a:cubicBezTo>
                    <a:cubicBezTo>
                      <a:pt x="574" y="5328"/>
                      <a:pt x="377" y="6448"/>
                      <a:pt x="255" y="7290"/>
                    </a:cubicBezTo>
                    <a:cubicBezTo>
                      <a:pt x="136" y="8134"/>
                      <a:pt x="82" y="8698"/>
                      <a:pt x="82" y="8698"/>
                    </a:cubicBezTo>
                    <a:cubicBezTo>
                      <a:pt x="82" y="8698"/>
                      <a:pt x="43" y="9263"/>
                      <a:pt x="17" y="10111"/>
                    </a:cubicBezTo>
                    <a:cubicBezTo>
                      <a:pt x="1" y="10965"/>
                      <a:pt x="4" y="12100"/>
                      <a:pt x="123" y="13230"/>
                    </a:cubicBezTo>
                    <a:cubicBezTo>
                      <a:pt x="242" y="14356"/>
                      <a:pt x="424" y="15479"/>
                      <a:pt x="674" y="16295"/>
                    </a:cubicBezTo>
                    <a:cubicBezTo>
                      <a:pt x="773" y="16707"/>
                      <a:pt x="911" y="17036"/>
                      <a:pt x="996" y="17268"/>
                    </a:cubicBezTo>
                    <a:cubicBezTo>
                      <a:pt x="1084" y="17496"/>
                      <a:pt x="1138" y="17625"/>
                      <a:pt x="1153" y="17625"/>
                    </a:cubicBezTo>
                    <a:cubicBezTo>
                      <a:pt x="1154" y="17625"/>
                      <a:pt x="1154" y="17625"/>
                      <a:pt x="1154" y="17625"/>
                    </a:cubicBezTo>
                    <a:cubicBezTo>
                      <a:pt x="1195" y="17610"/>
                      <a:pt x="1013" y="17076"/>
                      <a:pt x="841" y="16255"/>
                    </a:cubicBezTo>
                    <a:cubicBezTo>
                      <a:pt x="645" y="15435"/>
                      <a:pt x="510" y="14320"/>
                      <a:pt x="433" y="13205"/>
                    </a:cubicBezTo>
                    <a:cubicBezTo>
                      <a:pt x="355" y="12088"/>
                      <a:pt x="383" y="10966"/>
                      <a:pt x="419" y="10128"/>
                    </a:cubicBezTo>
                    <a:cubicBezTo>
                      <a:pt x="480" y="9293"/>
                      <a:pt x="521" y="8734"/>
                      <a:pt x="521" y="8734"/>
                    </a:cubicBezTo>
                    <a:cubicBezTo>
                      <a:pt x="521" y="8734"/>
                      <a:pt x="563" y="8175"/>
                      <a:pt x="656" y="7341"/>
                    </a:cubicBezTo>
                    <a:cubicBezTo>
                      <a:pt x="756" y="6510"/>
                      <a:pt x="920" y="5400"/>
                      <a:pt x="1162" y="4304"/>
                    </a:cubicBezTo>
                    <a:cubicBezTo>
                      <a:pt x="1408" y="3212"/>
                      <a:pt x="1696" y="2126"/>
                      <a:pt x="1981" y="1334"/>
                    </a:cubicBezTo>
                    <a:cubicBezTo>
                      <a:pt x="2249" y="535"/>
                      <a:pt x="2471" y="18"/>
                      <a:pt x="2435" y="1"/>
                    </a:cubicBezTo>
                    <a:cubicBezTo>
                      <a:pt x="2435" y="1"/>
                      <a:pt x="2434" y="0"/>
                      <a:pt x="24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"/>
              <p:cNvSpPr/>
              <p:nvPr/>
            </p:nvSpPr>
            <p:spPr>
              <a:xfrm>
                <a:off x="2269925" y="3299288"/>
                <a:ext cx="62925" cy="169075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6763" extrusionOk="0">
                    <a:moveTo>
                      <a:pt x="590" y="0"/>
                    </a:moveTo>
                    <a:cubicBezTo>
                      <a:pt x="557" y="0"/>
                      <a:pt x="525" y="5"/>
                      <a:pt x="494" y="14"/>
                    </a:cubicBezTo>
                    <a:cubicBezTo>
                      <a:pt x="112" y="125"/>
                      <a:pt x="1" y="897"/>
                      <a:pt x="245" y="1742"/>
                    </a:cubicBezTo>
                    <a:cubicBezTo>
                      <a:pt x="471" y="2515"/>
                      <a:pt x="917" y="3079"/>
                      <a:pt x="1286" y="3079"/>
                    </a:cubicBezTo>
                    <a:cubicBezTo>
                      <a:pt x="1319" y="3079"/>
                      <a:pt x="1351" y="3075"/>
                      <a:pt x="1382" y="3065"/>
                    </a:cubicBezTo>
                    <a:cubicBezTo>
                      <a:pt x="1763" y="2956"/>
                      <a:pt x="1874" y="2182"/>
                      <a:pt x="1628" y="1337"/>
                    </a:cubicBezTo>
                    <a:cubicBezTo>
                      <a:pt x="1404" y="564"/>
                      <a:pt x="958" y="0"/>
                      <a:pt x="590" y="0"/>
                    </a:cubicBezTo>
                    <a:close/>
                    <a:moveTo>
                      <a:pt x="1626" y="4318"/>
                    </a:moveTo>
                    <a:cubicBezTo>
                      <a:pt x="1607" y="4318"/>
                      <a:pt x="1590" y="4319"/>
                      <a:pt x="1572" y="4323"/>
                    </a:cubicBezTo>
                    <a:cubicBezTo>
                      <a:pt x="1268" y="4387"/>
                      <a:pt x="1133" y="4984"/>
                      <a:pt x="1273" y="5655"/>
                    </a:cubicBezTo>
                    <a:cubicBezTo>
                      <a:pt x="1406" y="6288"/>
                      <a:pt x="1733" y="6763"/>
                      <a:pt x="2024" y="6763"/>
                    </a:cubicBezTo>
                    <a:cubicBezTo>
                      <a:pt x="2041" y="6763"/>
                      <a:pt x="2059" y="6761"/>
                      <a:pt x="2076" y="6758"/>
                    </a:cubicBezTo>
                    <a:cubicBezTo>
                      <a:pt x="2382" y="6693"/>
                      <a:pt x="2516" y="6096"/>
                      <a:pt x="2375" y="5426"/>
                    </a:cubicBezTo>
                    <a:cubicBezTo>
                      <a:pt x="2246" y="4793"/>
                      <a:pt x="1916" y="4318"/>
                      <a:pt x="1626" y="431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"/>
              <p:cNvSpPr/>
              <p:nvPr/>
            </p:nvSpPr>
            <p:spPr>
              <a:xfrm>
                <a:off x="2174775" y="3018038"/>
                <a:ext cx="147450" cy="48810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19524" extrusionOk="0">
                    <a:moveTo>
                      <a:pt x="3043" y="13577"/>
                    </a:moveTo>
                    <a:cubicBezTo>
                      <a:pt x="3044" y="13585"/>
                      <a:pt x="3044" y="13588"/>
                      <a:pt x="3044" y="13588"/>
                    </a:cubicBezTo>
                    <a:cubicBezTo>
                      <a:pt x="3044" y="13588"/>
                      <a:pt x="3044" y="13585"/>
                      <a:pt x="3043" y="13577"/>
                    </a:cubicBezTo>
                    <a:close/>
                    <a:moveTo>
                      <a:pt x="5071" y="1"/>
                    </a:moveTo>
                    <a:cubicBezTo>
                      <a:pt x="3451" y="3273"/>
                      <a:pt x="1756" y="6445"/>
                      <a:pt x="699" y="9987"/>
                    </a:cubicBezTo>
                    <a:cubicBezTo>
                      <a:pt x="0" y="12320"/>
                      <a:pt x="219" y="15451"/>
                      <a:pt x="1286" y="17643"/>
                    </a:cubicBezTo>
                    <a:cubicBezTo>
                      <a:pt x="1681" y="18452"/>
                      <a:pt x="2260" y="19179"/>
                      <a:pt x="3064" y="19524"/>
                    </a:cubicBezTo>
                    <a:cubicBezTo>
                      <a:pt x="683" y="16256"/>
                      <a:pt x="1236" y="10017"/>
                      <a:pt x="2054" y="9143"/>
                    </a:cubicBezTo>
                    <a:cubicBezTo>
                      <a:pt x="2124" y="9068"/>
                      <a:pt x="2189" y="9034"/>
                      <a:pt x="2250" y="9034"/>
                    </a:cubicBezTo>
                    <a:cubicBezTo>
                      <a:pt x="2928" y="9034"/>
                      <a:pt x="3038" y="13326"/>
                      <a:pt x="3043" y="13577"/>
                    </a:cubicBezTo>
                    <a:lnTo>
                      <a:pt x="3043" y="13577"/>
                    </a:lnTo>
                    <a:cubicBezTo>
                      <a:pt x="3038" y="13317"/>
                      <a:pt x="2958" y="8683"/>
                      <a:pt x="4215" y="7405"/>
                    </a:cubicBezTo>
                    <a:cubicBezTo>
                      <a:pt x="4435" y="7182"/>
                      <a:pt x="4642" y="7089"/>
                      <a:pt x="4836" y="7089"/>
                    </a:cubicBezTo>
                    <a:cubicBezTo>
                      <a:pt x="5271" y="7089"/>
                      <a:pt x="5633" y="7560"/>
                      <a:pt x="5898" y="8068"/>
                    </a:cubicBezTo>
                    <a:cubicBezTo>
                      <a:pt x="5337" y="5505"/>
                      <a:pt x="5057" y="2874"/>
                      <a:pt x="5390" y="270"/>
                    </a:cubicBezTo>
                    <a:cubicBezTo>
                      <a:pt x="5292" y="168"/>
                      <a:pt x="5185" y="81"/>
                      <a:pt x="507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"/>
              <p:cNvSpPr/>
              <p:nvPr/>
            </p:nvSpPr>
            <p:spPr>
              <a:xfrm>
                <a:off x="2026500" y="3002813"/>
                <a:ext cx="305250" cy="425150"/>
              </a:xfrm>
              <a:custGeom>
                <a:avLst/>
                <a:gdLst/>
                <a:ahLst/>
                <a:cxnLst/>
                <a:rect l="l" t="t" r="r" b="b"/>
                <a:pathLst>
                  <a:path w="12210" h="17006" extrusionOk="0">
                    <a:moveTo>
                      <a:pt x="12210" y="0"/>
                    </a:moveTo>
                    <a:lnTo>
                      <a:pt x="12210" y="0"/>
                    </a:lnTo>
                    <a:cubicBezTo>
                      <a:pt x="9067" y="2207"/>
                      <a:pt x="5853" y="4167"/>
                      <a:pt x="3078" y="6868"/>
                    </a:cubicBezTo>
                    <a:cubicBezTo>
                      <a:pt x="1440" y="8459"/>
                      <a:pt x="188" y="11126"/>
                      <a:pt x="61" y="13408"/>
                    </a:cubicBezTo>
                    <a:cubicBezTo>
                      <a:pt x="0" y="14511"/>
                      <a:pt x="259" y="15642"/>
                      <a:pt x="1222" y="16295"/>
                    </a:cubicBezTo>
                    <a:cubicBezTo>
                      <a:pt x="1957" y="16792"/>
                      <a:pt x="2616" y="17006"/>
                      <a:pt x="3206" y="17006"/>
                    </a:cubicBezTo>
                    <a:cubicBezTo>
                      <a:pt x="5550" y="17006"/>
                      <a:pt x="6788" y="13633"/>
                      <a:pt x="7283" y="11346"/>
                    </a:cubicBezTo>
                    <a:cubicBezTo>
                      <a:pt x="8140" y="7374"/>
                      <a:pt x="9380" y="3248"/>
                      <a:pt x="12122" y="96"/>
                    </a:cubicBezTo>
                    <a:cubicBezTo>
                      <a:pt x="12152" y="64"/>
                      <a:pt x="12181" y="32"/>
                      <a:pt x="122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"/>
              <p:cNvSpPr/>
              <p:nvPr/>
            </p:nvSpPr>
            <p:spPr>
              <a:xfrm>
                <a:off x="2092325" y="3050988"/>
                <a:ext cx="195850" cy="272800"/>
              </a:xfrm>
              <a:custGeom>
                <a:avLst/>
                <a:gdLst/>
                <a:ahLst/>
                <a:cxnLst/>
                <a:rect l="l" t="t" r="r" b="b"/>
                <a:pathLst>
                  <a:path w="7834" h="10912" extrusionOk="0">
                    <a:moveTo>
                      <a:pt x="7833" y="0"/>
                    </a:moveTo>
                    <a:lnTo>
                      <a:pt x="7833" y="0"/>
                    </a:lnTo>
                    <a:cubicBezTo>
                      <a:pt x="5817" y="1415"/>
                      <a:pt x="3754" y="2673"/>
                      <a:pt x="1976" y="4403"/>
                    </a:cubicBezTo>
                    <a:cubicBezTo>
                      <a:pt x="925" y="5428"/>
                      <a:pt x="120" y="7137"/>
                      <a:pt x="38" y="8600"/>
                    </a:cubicBezTo>
                    <a:cubicBezTo>
                      <a:pt x="1" y="9308"/>
                      <a:pt x="167" y="10035"/>
                      <a:pt x="784" y="10455"/>
                    </a:cubicBezTo>
                    <a:cubicBezTo>
                      <a:pt x="1255" y="10774"/>
                      <a:pt x="1678" y="10911"/>
                      <a:pt x="2056" y="10911"/>
                    </a:cubicBezTo>
                    <a:cubicBezTo>
                      <a:pt x="3559" y="10911"/>
                      <a:pt x="4355" y="8745"/>
                      <a:pt x="4672" y="7280"/>
                    </a:cubicBezTo>
                    <a:cubicBezTo>
                      <a:pt x="5223" y="4729"/>
                      <a:pt x="6019" y="2082"/>
                      <a:pt x="7778" y="61"/>
                    </a:cubicBezTo>
                    <a:cubicBezTo>
                      <a:pt x="7797" y="41"/>
                      <a:pt x="7816" y="19"/>
                      <a:pt x="7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"/>
              <p:cNvSpPr/>
              <p:nvPr/>
            </p:nvSpPr>
            <p:spPr>
              <a:xfrm>
                <a:off x="2085275" y="3017338"/>
                <a:ext cx="228500" cy="346375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13855" extrusionOk="0">
                    <a:moveTo>
                      <a:pt x="9115" y="1"/>
                    </a:moveTo>
                    <a:cubicBezTo>
                      <a:pt x="9093" y="1"/>
                      <a:pt x="8984" y="69"/>
                      <a:pt x="8806" y="190"/>
                    </a:cubicBezTo>
                    <a:cubicBezTo>
                      <a:pt x="8616" y="325"/>
                      <a:pt x="8337" y="506"/>
                      <a:pt x="8034" y="765"/>
                    </a:cubicBezTo>
                    <a:cubicBezTo>
                      <a:pt x="7401" y="1247"/>
                      <a:pt x="6630" y="1982"/>
                      <a:pt x="5894" y="2750"/>
                    </a:cubicBezTo>
                    <a:cubicBezTo>
                      <a:pt x="5159" y="3516"/>
                      <a:pt x="4485" y="4344"/>
                      <a:pt x="4000" y="4977"/>
                    </a:cubicBezTo>
                    <a:cubicBezTo>
                      <a:pt x="3521" y="5615"/>
                      <a:pt x="3217" y="6053"/>
                      <a:pt x="3217" y="6053"/>
                    </a:cubicBezTo>
                    <a:cubicBezTo>
                      <a:pt x="3217" y="6053"/>
                      <a:pt x="2925" y="6498"/>
                      <a:pt x="2516" y="7180"/>
                    </a:cubicBezTo>
                    <a:cubicBezTo>
                      <a:pt x="2112" y="7872"/>
                      <a:pt x="1598" y="8804"/>
                      <a:pt x="1179" y="9783"/>
                    </a:cubicBezTo>
                    <a:cubicBezTo>
                      <a:pt x="760" y="10762"/>
                      <a:pt x="397" y="11763"/>
                      <a:pt x="229" y="12548"/>
                    </a:cubicBezTo>
                    <a:cubicBezTo>
                      <a:pt x="121" y="12932"/>
                      <a:pt x="84" y="13262"/>
                      <a:pt x="48" y="13491"/>
                    </a:cubicBezTo>
                    <a:cubicBezTo>
                      <a:pt x="13" y="13721"/>
                      <a:pt x="1" y="13853"/>
                      <a:pt x="13" y="13855"/>
                    </a:cubicBezTo>
                    <a:cubicBezTo>
                      <a:pt x="13" y="13855"/>
                      <a:pt x="14" y="13855"/>
                      <a:pt x="14" y="13855"/>
                    </a:cubicBezTo>
                    <a:cubicBezTo>
                      <a:pt x="55" y="13855"/>
                      <a:pt x="151" y="13337"/>
                      <a:pt x="384" y="12589"/>
                    </a:cubicBezTo>
                    <a:cubicBezTo>
                      <a:pt x="597" y="11829"/>
                      <a:pt x="997" y="10855"/>
                      <a:pt x="1443" y="9904"/>
                    </a:cubicBezTo>
                    <a:cubicBezTo>
                      <a:pt x="1890" y="8955"/>
                      <a:pt x="2426" y="8049"/>
                      <a:pt x="2839" y="7377"/>
                    </a:cubicBezTo>
                    <a:cubicBezTo>
                      <a:pt x="3270" y="6721"/>
                      <a:pt x="3560" y="6282"/>
                      <a:pt x="3560" y="6282"/>
                    </a:cubicBezTo>
                    <a:cubicBezTo>
                      <a:pt x="3560" y="6282"/>
                      <a:pt x="3848" y="5842"/>
                      <a:pt x="4305" y="5203"/>
                    </a:cubicBezTo>
                    <a:cubicBezTo>
                      <a:pt x="4767" y="4567"/>
                      <a:pt x="5410" y="3732"/>
                      <a:pt x="6108" y="2944"/>
                    </a:cubicBezTo>
                    <a:cubicBezTo>
                      <a:pt x="6809" y="2164"/>
                      <a:pt x="7542" y="1404"/>
                      <a:pt x="8137" y="886"/>
                    </a:cubicBezTo>
                    <a:cubicBezTo>
                      <a:pt x="8721" y="353"/>
                      <a:pt x="9140" y="32"/>
                      <a:pt x="9119" y="2"/>
                    </a:cubicBezTo>
                    <a:cubicBezTo>
                      <a:pt x="9119" y="1"/>
                      <a:pt x="9117" y="1"/>
                      <a:pt x="9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"/>
              <p:cNvSpPr/>
              <p:nvPr/>
            </p:nvSpPr>
            <p:spPr>
              <a:xfrm>
                <a:off x="2109325" y="3241563"/>
                <a:ext cx="66050" cy="156750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6270" extrusionOk="0">
                    <a:moveTo>
                      <a:pt x="2062" y="1"/>
                    </a:moveTo>
                    <a:cubicBezTo>
                      <a:pt x="1713" y="1"/>
                      <a:pt x="1312" y="561"/>
                      <a:pt x="1139" y="1311"/>
                    </a:cubicBezTo>
                    <a:cubicBezTo>
                      <a:pt x="954" y="2114"/>
                      <a:pt x="1100" y="2833"/>
                      <a:pt x="1467" y="2916"/>
                    </a:cubicBezTo>
                    <a:cubicBezTo>
                      <a:pt x="1490" y="2922"/>
                      <a:pt x="1514" y="2925"/>
                      <a:pt x="1538" y="2925"/>
                    </a:cubicBezTo>
                    <a:cubicBezTo>
                      <a:pt x="1885" y="2925"/>
                      <a:pt x="2284" y="2365"/>
                      <a:pt x="2457" y="1612"/>
                    </a:cubicBezTo>
                    <a:cubicBezTo>
                      <a:pt x="2642" y="811"/>
                      <a:pt x="2497" y="94"/>
                      <a:pt x="2134" y="9"/>
                    </a:cubicBezTo>
                    <a:cubicBezTo>
                      <a:pt x="2110" y="4"/>
                      <a:pt x="2086" y="1"/>
                      <a:pt x="2062" y="1"/>
                    </a:cubicBezTo>
                    <a:close/>
                    <a:moveTo>
                      <a:pt x="971" y="4022"/>
                    </a:moveTo>
                    <a:cubicBezTo>
                      <a:pt x="701" y="4022"/>
                      <a:pt x="367" y="4428"/>
                      <a:pt x="192" y="4987"/>
                    </a:cubicBezTo>
                    <a:cubicBezTo>
                      <a:pt x="0" y="5601"/>
                      <a:pt x="69" y="6172"/>
                      <a:pt x="347" y="6258"/>
                    </a:cubicBezTo>
                    <a:cubicBezTo>
                      <a:pt x="371" y="6265"/>
                      <a:pt x="396" y="6269"/>
                      <a:pt x="422" y="6269"/>
                    </a:cubicBezTo>
                    <a:cubicBezTo>
                      <a:pt x="692" y="6269"/>
                      <a:pt x="1026" y="5864"/>
                      <a:pt x="1200" y="5304"/>
                    </a:cubicBezTo>
                    <a:cubicBezTo>
                      <a:pt x="1395" y="4690"/>
                      <a:pt x="1323" y="4120"/>
                      <a:pt x="1047" y="4033"/>
                    </a:cubicBezTo>
                    <a:cubicBezTo>
                      <a:pt x="1022" y="4026"/>
                      <a:pt x="997" y="4022"/>
                      <a:pt x="971" y="402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"/>
              <p:cNvSpPr/>
              <p:nvPr/>
            </p:nvSpPr>
            <p:spPr>
              <a:xfrm>
                <a:off x="2026850" y="3019913"/>
                <a:ext cx="283750" cy="376975"/>
              </a:xfrm>
              <a:custGeom>
                <a:avLst/>
                <a:gdLst/>
                <a:ahLst/>
                <a:cxnLst/>
                <a:rect l="l" t="t" r="r" b="b"/>
                <a:pathLst>
                  <a:path w="11350" h="15079" extrusionOk="0">
                    <a:moveTo>
                      <a:pt x="3345" y="10196"/>
                    </a:moveTo>
                    <a:cubicBezTo>
                      <a:pt x="3342" y="10202"/>
                      <a:pt x="3340" y="10205"/>
                      <a:pt x="3340" y="10205"/>
                    </a:cubicBezTo>
                    <a:cubicBezTo>
                      <a:pt x="3340" y="10205"/>
                      <a:pt x="3342" y="10202"/>
                      <a:pt x="3345" y="10196"/>
                    </a:cubicBezTo>
                    <a:close/>
                    <a:moveTo>
                      <a:pt x="11210" y="1"/>
                    </a:moveTo>
                    <a:cubicBezTo>
                      <a:pt x="8389" y="1940"/>
                      <a:pt x="5549" y="3765"/>
                      <a:pt x="3064" y="6184"/>
                    </a:cubicBezTo>
                    <a:cubicBezTo>
                      <a:pt x="1426" y="7775"/>
                      <a:pt x="174" y="10442"/>
                      <a:pt x="47" y="12724"/>
                    </a:cubicBezTo>
                    <a:cubicBezTo>
                      <a:pt x="0" y="13567"/>
                      <a:pt x="141" y="14428"/>
                      <a:pt x="644" y="15078"/>
                    </a:cubicBezTo>
                    <a:cubicBezTo>
                      <a:pt x="187" y="11313"/>
                      <a:pt x="3492" y="6452"/>
                      <a:pt x="4560" y="6112"/>
                    </a:cubicBezTo>
                    <a:cubicBezTo>
                      <a:pt x="4605" y="6097"/>
                      <a:pt x="4645" y="6090"/>
                      <a:pt x="4680" y="6090"/>
                    </a:cubicBezTo>
                    <a:cubicBezTo>
                      <a:pt x="5500" y="6090"/>
                      <a:pt x="3458" y="9982"/>
                      <a:pt x="3345" y="10196"/>
                    </a:cubicBezTo>
                    <a:lnTo>
                      <a:pt x="3345" y="10196"/>
                    </a:lnTo>
                    <a:cubicBezTo>
                      <a:pt x="3458" y="9983"/>
                      <a:pt x="5510" y="6148"/>
                      <a:pt x="7125" y="5676"/>
                    </a:cubicBezTo>
                    <a:cubicBezTo>
                      <a:pt x="7248" y="5640"/>
                      <a:pt x="7359" y="5623"/>
                      <a:pt x="7457" y="5623"/>
                    </a:cubicBezTo>
                    <a:cubicBezTo>
                      <a:pt x="8088" y="5623"/>
                      <a:pt x="8222" y="6316"/>
                      <a:pt x="8203" y="6986"/>
                    </a:cubicBezTo>
                    <a:cubicBezTo>
                      <a:pt x="8914" y="4631"/>
                      <a:pt x="9888" y="2346"/>
                      <a:pt x="11350" y="366"/>
                    </a:cubicBezTo>
                    <a:cubicBezTo>
                      <a:pt x="11315" y="237"/>
                      <a:pt x="11267" y="115"/>
                      <a:pt x="1121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"/>
              <p:cNvSpPr/>
              <p:nvPr/>
            </p:nvSpPr>
            <p:spPr>
              <a:xfrm>
                <a:off x="2009450" y="2800938"/>
                <a:ext cx="459925" cy="308850"/>
              </a:xfrm>
              <a:custGeom>
                <a:avLst/>
                <a:gdLst/>
                <a:ahLst/>
                <a:cxnLst/>
                <a:rect l="l" t="t" r="r" b="b"/>
                <a:pathLst>
                  <a:path w="18397" h="12354" extrusionOk="0">
                    <a:moveTo>
                      <a:pt x="7825" y="0"/>
                    </a:moveTo>
                    <a:cubicBezTo>
                      <a:pt x="5134" y="0"/>
                      <a:pt x="3328" y="1465"/>
                      <a:pt x="3328" y="1465"/>
                    </a:cubicBezTo>
                    <a:cubicBezTo>
                      <a:pt x="3328" y="1465"/>
                      <a:pt x="1" y="4234"/>
                      <a:pt x="5354" y="10077"/>
                    </a:cubicBezTo>
                    <a:cubicBezTo>
                      <a:pt x="6890" y="11756"/>
                      <a:pt x="8619" y="12354"/>
                      <a:pt x="10303" y="12354"/>
                    </a:cubicBezTo>
                    <a:cubicBezTo>
                      <a:pt x="14487" y="12354"/>
                      <a:pt x="18396" y="8664"/>
                      <a:pt x="18396" y="8664"/>
                    </a:cubicBezTo>
                    <a:cubicBezTo>
                      <a:pt x="14613" y="1684"/>
                      <a:pt x="10711" y="0"/>
                      <a:pt x="78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"/>
              <p:cNvSpPr/>
              <p:nvPr/>
            </p:nvSpPr>
            <p:spPr>
              <a:xfrm>
                <a:off x="2067650" y="2913663"/>
                <a:ext cx="382225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560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201"/>
                      <a:pt x="51" y="410"/>
                      <a:pt x="98" y="629"/>
                    </a:cubicBezTo>
                    <a:cubicBezTo>
                      <a:pt x="386" y="888"/>
                      <a:pt x="748" y="1097"/>
                      <a:pt x="1149" y="1223"/>
                    </a:cubicBezTo>
                    <a:cubicBezTo>
                      <a:pt x="1409" y="1304"/>
                      <a:pt x="1667" y="1345"/>
                      <a:pt x="1918" y="1345"/>
                    </a:cubicBezTo>
                    <a:cubicBezTo>
                      <a:pt x="1932" y="1345"/>
                      <a:pt x="1945" y="1345"/>
                      <a:pt x="1959" y="1345"/>
                    </a:cubicBezTo>
                    <a:cubicBezTo>
                      <a:pt x="1960" y="1511"/>
                      <a:pt x="1970" y="1679"/>
                      <a:pt x="1992" y="1846"/>
                    </a:cubicBezTo>
                    <a:cubicBezTo>
                      <a:pt x="2151" y="3126"/>
                      <a:pt x="2852" y="4129"/>
                      <a:pt x="3918" y="4594"/>
                    </a:cubicBezTo>
                    <a:cubicBezTo>
                      <a:pt x="4200" y="4717"/>
                      <a:pt x="4480" y="4778"/>
                      <a:pt x="4757" y="4778"/>
                    </a:cubicBezTo>
                    <a:cubicBezTo>
                      <a:pt x="5024" y="4778"/>
                      <a:pt x="5288" y="4721"/>
                      <a:pt x="5548" y="4606"/>
                    </a:cubicBezTo>
                    <a:cubicBezTo>
                      <a:pt x="5911" y="4447"/>
                      <a:pt x="6249" y="4176"/>
                      <a:pt x="6558" y="3797"/>
                    </a:cubicBezTo>
                    <a:cubicBezTo>
                      <a:pt x="6920" y="4556"/>
                      <a:pt x="7556" y="5319"/>
                      <a:pt x="8676" y="5557"/>
                    </a:cubicBezTo>
                    <a:cubicBezTo>
                      <a:pt x="8833" y="5591"/>
                      <a:pt x="8988" y="5608"/>
                      <a:pt x="9139" y="5608"/>
                    </a:cubicBezTo>
                    <a:cubicBezTo>
                      <a:pt x="9564" y="5608"/>
                      <a:pt x="9958" y="5474"/>
                      <a:pt x="10297" y="5213"/>
                    </a:cubicBezTo>
                    <a:cubicBezTo>
                      <a:pt x="10824" y="4805"/>
                      <a:pt x="11131" y="4143"/>
                      <a:pt x="11309" y="3524"/>
                    </a:cubicBezTo>
                    <a:cubicBezTo>
                      <a:pt x="11845" y="3986"/>
                      <a:pt x="12519" y="4426"/>
                      <a:pt x="13203" y="4503"/>
                    </a:cubicBezTo>
                    <a:cubicBezTo>
                      <a:pt x="13278" y="4511"/>
                      <a:pt x="13351" y="4515"/>
                      <a:pt x="13423" y="4515"/>
                    </a:cubicBezTo>
                    <a:cubicBezTo>
                      <a:pt x="13833" y="4515"/>
                      <a:pt x="14203" y="4383"/>
                      <a:pt x="14525" y="4121"/>
                    </a:cubicBezTo>
                    <a:cubicBezTo>
                      <a:pt x="14911" y="3809"/>
                      <a:pt x="15163" y="3363"/>
                      <a:pt x="15288" y="2794"/>
                    </a:cubicBezTo>
                    <a:cubicBezTo>
                      <a:pt x="15196" y="2644"/>
                      <a:pt x="15105" y="2495"/>
                      <a:pt x="15016" y="2349"/>
                    </a:cubicBezTo>
                    <a:cubicBezTo>
                      <a:pt x="14943" y="3024"/>
                      <a:pt x="14710" y="3532"/>
                      <a:pt x="14311" y="3858"/>
                    </a:cubicBezTo>
                    <a:cubicBezTo>
                      <a:pt x="14052" y="4067"/>
                      <a:pt x="13754" y="4174"/>
                      <a:pt x="13423" y="4174"/>
                    </a:cubicBezTo>
                    <a:cubicBezTo>
                      <a:pt x="13363" y="4174"/>
                      <a:pt x="13303" y="4170"/>
                      <a:pt x="13241" y="4163"/>
                    </a:cubicBezTo>
                    <a:cubicBezTo>
                      <a:pt x="12439" y="4075"/>
                      <a:pt x="11621" y="3386"/>
                      <a:pt x="11113" y="2872"/>
                    </a:cubicBezTo>
                    <a:cubicBezTo>
                      <a:pt x="10988" y="3536"/>
                      <a:pt x="10711" y="4464"/>
                      <a:pt x="10089" y="4943"/>
                    </a:cubicBezTo>
                    <a:cubicBezTo>
                      <a:pt x="9808" y="5159"/>
                      <a:pt x="9491" y="5268"/>
                      <a:pt x="9140" y="5268"/>
                    </a:cubicBezTo>
                    <a:cubicBezTo>
                      <a:pt x="9013" y="5268"/>
                      <a:pt x="8882" y="5254"/>
                      <a:pt x="8746" y="5225"/>
                    </a:cubicBezTo>
                    <a:cubicBezTo>
                      <a:pt x="7478" y="4956"/>
                      <a:pt x="6903" y="3903"/>
                      <a:pt x="6644" y="3081"/>
                    </a:cubicBezTo>
                    <a:cubicBezTo>
                      <a:pt x="6362" y="3547"/>
                      <a:pt x="5952" y="4057"/>
                      <a:pt x="5410" y="4296"/>
                    </a:cubicBezTo>
                    <a:cubicBezTo>
                      <a:pt x="5197" y="4390"/>
                      <a:pt x="4979" y="4437"/>
                      <a:pt x="4759" y="4437"/>
                    </a:cubicBezTo>
                    <a:cubicBezTo>
                      <a:pt x="4526" y="4437"/>
                      <a:pt x="4291" y="4385"/>
                      <a:pt x="4055" y="4281"/>
                    </a:cubicBezTo>
                    <a:cubicBezTo>
                      <a:pt x="3102" y="3865"/>
                      <a:pt x="2473" y="2962"/>
                      <a:pt x="2328" y="1804"/>
                    </a:cubicBezTo>
                    <a:cubicBezTo>
                      <a:pt x="2294" y="1522"/>
                      <a:pt x="2292" y="1235"/>
                      <a:pt x="2321" y="961"/>
                    </a:cubicBezTo>
                    <a:lnTo>
                      <a:pt x="2321" y="961"/>
                    </a:lnTo>
                    <a:cubicBezTo>
                      <a:pt x="2190" y="989"/>
                      <a:pt x="2055" y="1004"/>
                      <a:pt x="1916" y="1004"/>
                    </a:cubicBezTo>
                    <a:cubicBezTo>
                      <a:pt x="1700" y="1004"/>
                      <a:pt x="1476" y="969"/>
                      <a:pt x="1251" y="897"/>
                    </a:cubicBezTo>
                    <a:cubicBezTo>
                      <a:pt x="721" y="731"/>
                      <a:pt x="258" y="39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"/>
              <p:cNvSpPr/>
              <p:nvPr/>
            </p:nvSpPr>
            <p:spPr>
              <a:xfrm>
                <a:off x="2063850" y="2800963"/>
                <a:ext cx="371450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4858" h="9435" extrusionOk="0">
                    <a:moveTo>
                      <a:pt x="5634" y="0"/>
                    </a:moveTo>
                    <a:cubicBezTo>
                      <a:pt x="5537" y="0"/>
                      <a:pt x="5440" y="3"/>
                      <a:pt x="5342" y="7"/>
                    </a:cubicBezTo>
                    <a:cubicBezTo>
                      <a:pt x="5316" y="8"/>
                      <a:pt x="5291" y="8"/>
                      <a:pt x="5266" y="10"/>
                    </a:cubicBezTo>
                    <a:cubicBezTo>
                      <a:pt x="5148" y="16"/>
                      <a:pt x="5029" y="24"/>
                      <a:pt x="4910" y="37"/>
                    </a:cubicBezTo>
                    <a:cubicBezTo>
                      <a:pt x="4904" y="37"/>
                      <a:pt x="4898" y="38"/>
                      <a:pt x="4890" y="38"/>
                    </a:cubicBezTo>
                    <a:cubicBezTo>
                      <a:pt x="3807" y="151"/>
                      <a:pt x="2944" y="600"/>
                      <a:pt x="1962" y="948"/>
                    </a:cubicBezTo>
                    <a:cubicBezTo>
                      <a:pt x="1448" y="1226"/>
                      <a:pt x="1158" y="1459"/>
                      <a:pt x="1152" y="1464"/>
                    </a:cubicBezTo>
                    <a:cubicBezTo>
                      <a:pt x="458" y="2056"/>
                      <a:pt x="1" y="3193"/>
                      <a:pt x="320" y="4102"/>
                    </a:cubicBezTo>
                    <a:cubicBezTo>
                      <a:pt x="503" y="4619"/>
                      <a:pt x="1281" y="5171"/>
                      <a:pt x="2068" y="5171"/>
                    </a:cubicBezTo>
                    <a:cubicBezTo>
                      <a:pt x="2369" y="5171"/>
                      <a:pt x="2672" y="5090"/>
                      <a:pt x="2943" y="4894"/>
                    </a:cubicBezTo>
                    <a:lnTo>
                      <a:pt x="2943" y="4894"/>
                    </a:lnTo>
                    <a:cubicBezTo>
                      <a:pt x="2551" y="6032"/>
                      <a:pt x="2891" y="7844"/>
                      <a:pt x="4343" y="8477"/>
                    </a:cubicBezTo>
                    <a:cubicBezTo>
                      <a:pt x="4543" y="8564"/>
                      <a:pt x="4732" y="8603"/>
                      <a:pt x="4910" y="8603"/>
                    </a:cubicBezTo>
                    <a:cubicBezTo>
                      <a:pt x="6218" y="8603"/>
                      <a:pt x="6929" y="6525"/>
                      <a:pt x="6929" y="6525"/>
                    </a:cubicBezTo>
                    <a:cubicBezTo>
                      <a:pt x="6929" y="6525"/>
                      <a:pt x="7067" y="8995"/>
                      <a:pt x="8969" y="9400"/>
                    </a:cubicBezTo>
                    <a:cubicBezTo>
                      <a:pt x="9082" y="9423"/>
                      <a:pt x="9189" y="9435"/>
                      <a:pt x="9289" y="9435"/>
                    </a:cubicBezTo>
                    <a:cubicBezTo>
                      <a:pt x="10889" y="9435"/>
                      <a:pt x="11019" y="6599"/>
                      <a:pt x="11019" y="6599"/>
                    </a:cubicBezTo>
                    <a:cubicBezTo>
                      <a:pt x="11019" y="6599"/>
                      <a:pt x="12391" y="8342"/>
                      <a:pt x="13570" y="8342"/>
                    </a:cubicBezTo>
                    <a:cubicBezTo>
                      <a:pt x="13808" y="8342"/>
                      <a:pt x="14037" y="8271"/>
                      <a:pt x="14246" y="8101"/>
                    </a:cubicBezTo>
                    <a:cubicBezTo>
                      <a:pt x="14716" y="7720"/>
                      <a:pt x="14857" y="7053"/>
                      <a:pt x="14851" y="6368"/>
                    </a:cubicBezTo>
                    <a:cubicBezTo>
                      <a:pt x="14839" y="6350"/>
                      <a:pt x="14828" y="6331"/>
                      <a:pt x="14815" y="6312"/>
                    </a:cubicBezTo>
                    <a:cubicBezTo>
                      <a:pt x="14734" y="6190"/>
                      <a:pt x="14652" y="6071"/>
                      <a:pt x="14571" y="5952"/>
                    </a:cubicBezTo>
                    <a:cubicBezTo>
                      <a:pt x="14528" y="5891"/>
                      <a:pt x="14486" y="5831"/>
                      <a:pt x="14442" y="5768"/>
                    </a:cubicBezTo>
                    <a:cubicBezTo>
                      <a:pt x="14413" y="5725"/>
                      <a:pt x="14381" y="5682"/>
                      <a:pt x="14350" y="5638"/>
                    </a:cubicBezTo>
                    <a:cubicBezTo>
                      <a:pt x="12522" y="3076"/>
                      <a:pt x="9989" y="627"/>
                      <a:pt x="6878" y="102"/>
                    </a:cubicBezTo>
                    <a:cubicBezTo>
                      <a:pt x="6871" y="102"/>
                      <a:pt x="6867" y="101"/>
                      <a:pt x="6860" y="99"/>
                    </a:cubicBezTo>
                    <a:cubicBezTo>
                      <a:pt x="6621" y="60"/>
                      <a:pt x="6378" y="32"/>
                      <a:pt x="6134" y="16"/>
                    </a:cubicBezTo>
                    <a:cubicBezTo>
                      <a:pt x="6107" y="15"/>
                      <a:pt x="6080" y="13"/>
                      <a:pt x="6054" y="11"/>
                    </a:cubicBezTo>
                    <a:cubicBezTo>
                      <a:pt x="5947" y="5"/>
                      <a:pt x="5841" y="2"/>
                      <a:pt x="5733" y="1"/>
                    </a:cubicBezTo>
                    <a:lnTo>
                      <a:pt x="5696" y="1"/>
                    </a:lnTo>
                    <a:cubicBezTo>
                      <a:pt x="5676" y="0"/>
                      <a:pt x="5655" y="0"/>
                      <a:pt x="56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"/>
              <p:cNvSpPr/>
              <p:nvPr/>
            </p:nvSpPr>
            <p:spPr>
              <a:xfrm>
                <a:off x="2104475" y="2800913"/>
                <a:ext cx="299375" cy="152525"/>
              </a:xfrm>
              <a:custGeom>
                <a:avLst/>
                <a:gdLst/>
                <a:ahLst/>
                <a:cxnLst/>
                <a:rect l="l" t="t" r="r" b="b"/>
                <a:pathLst>
                  <a:path w="11975" h="6101" extrusionOk="0">
                    <a:moveTo>
                      <a:pt x="4071" y="1"/>
                    </a:moveTo>
                    <a:cubicBezTo>
                      <a:pt x="3954" y="1"/>
                      <a:pt x="3838" y="4"/>
                      <a:pt x="3717" y="9"/>
                    </a:cubicBezTo>
                    <a:cubicBezTo>
                      <a:pt x="3692" y="9"/>
                      <a:pt x="3666" y="10"/>
                      <a:pt x="3641" y="12"/>
                    </a:cubicBezTo>
                    <a:cubicBezTo>
                      <a:pt x="3523" y="18"/>
                      <a:pt x="3406" y="26"/>
                      <a:pt x="3285" y="39"/>
                    </a:cubicBezTo>
                    <a:cubicBezTo>
                      <a:pt x="3279" y="39"/>
                      <a:pt x="3273" y="39"/>
                      <a:pt x="3266" y="40"/>
                    </a:cubicBezTo>
                    <a:cubicBezTo>
                      <a:pt x="2182" y="151"/>
                      <a:pt x="1319" y="602"/>
                      <a:pt x="339" y="950"/>
                    </a:cubicBezTo>
                    <a:cubicBezTo>
                      <a:pt x="212" y="1018"/>
                      <a:pt x="100" y="1083"/>
                      <a:pt x="0" y="1143"/>
                    </a:cubicBezTo>
                    <a:cubicBezTo>
                      <a:pt x="333" y="1520"/>
                      <a:pt x="923" y="1836"/>
                      <a:pt x="1517" y="1836"/>
                    </a:cubicBezTo>
                    <a:cubicBezTo>
                      <a:pt x="1818" y="1836"/>
                      <a:pt x="2120" y="1755"/>
                      <a:pt x="2391" y="1560"/>
                    </a:cubicBezTo>
                    <a:lnTo>
                      <a:pt x="2391" y="1560"/>
                    </a:lnTo>
                    <a:cubicBezTo>
                      <a:pt x="1999" y="2695"/>
                      <a:pt x="2337" y="4508"/>
                      <a:pt x="3790" y="5142"/>
                    </a:cubicBezTo>
                    <a:cubicBezTo>
                      <a:pt x="3990" y="5230"/>
                      <a:pt x="4179" y="5268"/>
                      <a:pt x="4357" y="5268"/>
                    </a:cubicBezTo>
                    <a:cubicBezTo>
                      <a:pt x="5666" y="5268"/>
                      <a:pt x="6377" y="3190"/>
                      <a:pt x="6377" y="3190"/>
                    </a:cubicBezTo>
                    <a:cubicBezTo>
                      <a:pt x="6377" y="3190"/>
                      <a:pt x="6512" y="5661"/>
                      <a:pt x="8415" y="6065"/>
                    </a:cubicBezTo>
                    <a:cubicBezTo>
                      <a:pt x="8528" y="6089"/>
                      <a:pt x="8635" y="6100"/>
                      <a:pt x="8736" y="6100"/>
                    </a:cubicBezTo>
                    <a:cubicBezTo>
                      <a:pt x="10336" y="6100"/>
                      <a:pt x="10466" y="3264"/>
                      <a:pt x="10466" y="3264"/>
                    </a:cubicBezTo>
                    <a:cubicBezTo>
                      <a:pt x="10466" y="3264"/>
                      <a:pt x="11155" y="4138"/>
                      <a:pt x="11974" y="4649"/>
                    </a:cubicBezTo>
                    <a:cubicBezTo>
                      <a:pt x="10226" y="2471"/>
                      <a:pt x="7958" y="562"/>
                      <a:pt x="5253" y="104"/>
                    </a:cubicBezTo>
                    <a:cubicBezTo>
                      <a:pt x="5246" y="103"/>
                      <a:pt x="5242" y="103"/>
                      <a:pt x="5235" y="100"/>
                    </a:cubicBezTo>
                    <a:cubicBezTo>
                      <a:pt x="4996" y="62"/>
                      <a:pt x="4754" y="34"/>
                      <a:pt x="4509" y="18"/>
                    </a:cubicBezTo>
                    <a:cubicBezTo>
                      <a:pt x="4482" y="17"/>
                      <a:pt x="4455" y="15"/>
                      <a:pt x="4430" y="13"/>
                    </a:cubicBezTo>
                    <a:cubicBezTo>
                      <a:pt x="4324" y="7"/>
                      <a:pt x="4216" y="4"/>
                      <a:pt x="4109" y="1"/>
                    </a:cubicBezTo>
                    <a:cubicBezTo>
                      <a:pt x="4105" y="1"/>
                      <a:pt x="4101" y="2"/>
                      <a:pt x="4097" y="2"/>
                    </a:cubicBezTo>
                    <a:cubicBezTo>
                      <a:pt x="4088" y="2"/>
                      <a:pt x="4080" y="1"/>
                      <a:pt x="40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"/>
              <p:cNvSpPr/>
              <p:nvPr/>
            </p:nvSpPr>
            <p:spPr>
              <a:xfrm>
                <a:off x="2377975" y="2941463"/>
                <a:ext cx="316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2" extrusionOk="0">
                    <a:moveTo>
                      <a:pt x="635" y="1"/>
                    </a:moveTo>
                    <a:cubicBezTo>
                      <a:pt x="610" y="1"/>
                      <a:pt x="584" y="2"/>
                      <a:pt x="558" y="6"/>
                    </a:cubicBezTo>
                    <a:cubicBezTo>
                      <a:pt x="232" y="47"/>
                      <a:pt x="1" y="343"/>
                      <a:pt x="40" y="668"/>
                    </a:cubicBezTo>
                    <a:cubicBezTo>
                      <a:pt x="79" y="971"/>
                      <a:pt x="336" y="1192"/>
                      <a:pt x="632" y="1192"/>
                    </a:cubicBezTo>
                    <a:cubicBezTo>
                      <a:pt x="657" y="1192"/>
                      <a:pt x="682" y="1190"/>
                      <a:pt x="707" y="1187"/>
                    </a:cubicBezTo>
                    <a:cubicBezTo>
                      <a:pt x="1033" y="1146"/>
                      <a:pt x="1265" y="849"/>
                      <a:pt x="1222" y="523"/>
                    </a:cubicBezTo>
                    <a:cubicBezTo>
                      <a:pt x="1186" y="221"/>
                      <a:pt x="930" y="1"/>
                      <a:pt x="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"/>
              <p:cNvSpPr/>
              <p:nvPr/>
            </p:nvSpPr>
            <p:spPr>
              <a:xfrm>
                <a:off x="2276425" y="2970163"/>
                <a:ext cx="3167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194" extrusionOk="0">
                    <a:moveTo>
                      <a:pt x="632" y="0"/>
                    </a:moveTo>
                    <a:cubicBezTo>
                      <a:pt x="608" y="0"/>
                      <a:pt x="584" y="2"/>
                      <a:pt x="560" y="4"/>
                    </a:cubicBezTo>
                    <a:cubicBezTo>
                      <a:pt x="234" y="47"/>
                      <a:pt x="1" y="344"/>
                      <a:pt x="43" y="670"/>
                    </a:cubicBezTo>
                    <a:cubicBezTo>
                      <a:pt x="81" y="973"/>
                      <a:pt x="337" y="1193"/>
                      <a:pt x="633" y="1193"/>
                    </a:cubicBezTo>
                    <a:cubicBezTo>
                      <a:pt x="657" y="1193"/>
                      <a:pt x="682" y="1192"/>
                      <a:pt x="707" y="1189"/>
                    </a:cubicBezTo>
                    <a:cubicBezTo>
                      <a:pt x="1035" y="1148"/>
                      <a:pt x="1266" y="850"/>
                      <a:pt x="1226" y="525"/>
                    </a:cubicBezTo>
                    <a:cubicBezTo>
                      <a:pt x="1187" y="221"/>
                      <a:pt x="930" y="0"/>
                      <a:pt x="6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"/>
              <p:cNvSpPr/>
              <p:nvPr/>
            </p:nvSpPr>
            <p:spPr>
              <a:xfrm>
                <a:off x="2165475" y="2948638"/>
                <a:ext cx="31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192" extrusionOk="0">
                    <a:moveTo>
                      <a:pt x="635" y="1"/>
                    </a:moveTo>
                    <a:cubicBezTo>
                      <a:pt x="610" y="1"/>
                      <a:pt x="584" y="2"/>
                      <a:pt x="558" y="5"/>
                    </a:cubicBezTo>
                    <a:cubicBezTo>
                      <a:pt x="231" y="45"/>
                      <a:pt x="1" y="344"/>
                      <a:pt x="40" y="670"/>
                    </a:cubicBezTo>
                    <a:cubicBezTo>
                      <a:pt x="79" y="972"/>
                      <a:pt x="336" y="1191"/>
                      <a:pt x="631" y="1191"/>
                    </a:cubicBezTo>
                    <a:cubicBezTo>
                      <a:pt x="656" y="1191"/>
                      <a:pt x="681" y="1190"/>
                      <a:pt x="706" y="1187"/>
                    </a:cubicBezTo>
                    <a:cubicBezTo>
                      <a:pt x="1032" y="1146"/>
                      <a:pt x="1263" y="850"/>
                      <a:pt x="1223" y="522"/>
                    </a:cubicBezTo>
                    <a:cubicBezTo>
                      <a:pt x="1185" y="221"/>
                      <a:pt x="930" y="1"/>
                      <a:pt x="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"/>
              <p:cNvSpPr/>
              <p:nvPr/>
            </p:nvSpPr>
            <p:spPr>
              <a:xfrm>
                <a:off x="2191750" y="2867063"/>
                <a:ext cx="31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193" extrusionOk="0">
                    <a:moveTo>
                      <a:pt x="633" y="1"/>
                    </a:moveTo>
                    <a:cubicBezTo>
                      <a:pt x="609" y="1"/>
                      <a:pt x="584" y="2"/>
                      <a:pt x="559" y="5"/>
                    </a:cubicBezTo>
                    <a:cubicBezTo>
                      <a:pt x="233" y="46"/>
                      <a:pt x="1" y="342"/>
                      <a:pt x="42" y="670"/>
                    </a:cubicBezTo>
                    <a:cubicBezTo>
                      <a:pt x="79" y="972"/>
                      <a:pt x="336" y="1193"/>
                      <a:pt x="633" y="1193"/>
                    </a:cubicBezTo>
                    <a:cubicBezTo>
                      <a:pt x="657" y="1193"/>
                      <a:pt x="682" y="1191"/>
                      <a:pt x="707" y="1188"/>
                    </a:cubicBezTo>
                    <a:cubicBezTo>
                      <a:pt x="1033" y="1147"/>
                      <a:pt x="1265" y="850"/>
                      <a:pt x="1224" y="522"/>
                    </a:cubicBezTo>
                    <a:cubicBezTo>
                      <a:pt x="1187" y="222"/>
                      <a:pt x="930" y="1"/>
                      <a:pt x="6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"/>
              <p:cNvSpPr/>
              <p:nvPr/>
            </p:nvSpPr>
            <p:spPr>
              <a:xfrm>
                <a:off x="2302475" y="2886538"/>
                <a:ext cx="31625" cy="2977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1" extrusionOk="0">
                    <a:moveTo>
                      <a:pt x="637" y="0"/>
                    </a:moveTo>
                    <a:cubicBezTo>
                      <a:pt x="611" y="0"/>
                      <a:pt x="586" y="2"/>
                      <a:pt x="560" y="5"/>
                    </a:cubicBezTo>
                    <a:cubicBezTo>
                      <a:pt x="232" y="46"/>
                      <a:pt x="0" y="343"/>
                      <a:pt x="43" y="669"/>
                    </a:cubicBezTo>
                    <a:cubicBezTo>
                      <a:pt x="79" y="970"/>
                      <a:pt x="335" y="1191"/>
                      <a:pt x="632" y="1191"/>
                    </a:cubicBezTo>
                    <a:cubicBezTo>
                      <a:pt x="657" y="1191"/>
                      <a:pt x="682" y="1189"/>
                      <a:pt x="707" y="1186"/>
                    </a:cubicBezTo>
                    <a:cubicBezTo>
                      <a:pt x="1034" y="1145"/>
                      <a:pt x="1265" y="848"/>
                      <a:pt x="1225" y="522"/>
                    </a:cubicBezTo>
                    <a:cubicBezTo>
                      <a:pt x="1188" y="220"/>
                      <a:pt x="933" y="0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"/>
              <p:cNvSpPr/>
              <p:nvPr/>
            </p:nvSpPr>
            <p:spPr>
              <a:xfrm>
                <a:off x="2088250" y="2871388"/>
                <a:ext cx="316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3" extrusionOk="0">
                    <a:moveTo>
                      <a:pt x="634" y="0"/>
                    </a:moveTo>
                    <a:cubicBezTo>
                      <a:pt x="610" y="0"/>
                      <a:pt x="585" y="2"/>
                      <a:pt x="560" y="5"/>
                    </a:cubicBezTo>
                    <a:cubicBezTo>
                      <a:pt x="234" y="46"/>
                      <a:pt x="1" y="343"/>
                      <a:pt x="43" y="669"/>
                    </a:cubicBezTo>
                    <a:cubicBezTo>
                      <a:pt x="79" y="971"/>
                      <a:pt x="337" y="1192"/>
                      <a:pt x="633" y="1192"/>
                    </a:cubicBezTo>
                    <a:cubicBezTo>
                      <a:pt x="657" y="1192"/>
                      <a:pt x="682" y="1191"/>
                      <a:pt x="707" y="1187"/>
                    </a:cubicBezTo>
                    <a:cubicBezTo>
                      <a:pt x="1035" y="1147"/>
                      <a:pt x="1265" y="849"/>
                      <a:pt x="1226" y="522"/>
                    </a:cubicBezTo>
                    <a:cubicBezTo>
                      <a:pt x="1187" y="221"/>
                      <a:pt x="930" y="0"/>
                      <a:pt x="6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"/>
              <p:cNvSpPr/>
              <p:nvPr/>
            </p:nvSpPr>
            <p:spPr>
              <a:xfrm>
                <a:off x="2090300" y="2963588"/>
                <a:ext cx="150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69" extrusionOk="0">
                    <a:moveTo>
                      <a:pt x="299" y="1"/>
                    </a:moveTo>
                    <a:cubicBezTo>
                      <a:pt x="288" y="1"/>
                      <a:pt x="276" y="1"/>
                      <a:pt x="265" y="3"/>
                    </a:cubicBezTo>
                    <a:cubicBezTo>
                      <a:pt x="110" y="23"/>
                      <a:pt x="0" y="164"/>
                      <a:pt x="19" y="321"/>
                    </a:cubicBezTo>
                    <a:cubicBezTo>
                      <a:pt x="36" y="464"/>
                      <a:pt x="158" y="569"/>
                      <a:pt x="300" y="569"/>
                    </a:cubicBezTo>
                    <a:cubicBezTo>
                      <a:pt x="312" y="569"/>
                      <a:pt x="324" y="568"/>
                      <a:pt x="335" y="567"/>
                    </a:cubicBezTo>
                    <a:cubicBezTo>
                      <a:pt x="490" y="548"/>
                      <a:pt x="602" y="405"/>
                      <a:pt x="581" y="250"/>
                    </a:cubicBezTo>
                    <a:cubicBezTo>
                      <a:pt x="564" y="105"/>
                      <a:pt x="441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"/>
              <p:cNvSpPr/>
              <p:nvPr/>
            </p:nvSpPr>
            <p:spPr>
              <a:xfrm>
                <a:off x="2453400" y="2992513"/>
                <a:ext cx="84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63" extrusionOk="0">
                    <a:moveTo>
                      <a:pt x="73" y="0"/>
                    </a:moveTo>
                    <a:cubicBezTo>
                      <a:pt x="26" y="58"/>
                      <a:pt x="1" y="133"/>
                      <a:pt x="10" y="215"/>
                    </a:cubicBezTo>
                    <a:cubicBezTo>
                      <a:pt x="27" y="358"/>
                      <a:pt x="151" y="463"/>
                      <a:pt x="292" y="463"/>
                    </a:cubicBezTo>
                    <a:cubicBezTo>
                      <a:pt x="303" y="463"/>
                      <a:pt x="315" y="462"/>
                      <a:pt x="327" y="461"/>
                    </a:cubicBezTo>
                    <a:cubicBezTo>
                      <a:pt x="330" y="461"/>
                      <a:pt x="333" y="458"/>
                      <a:pt x="337" y="458"/>
                    </a:cubicBezTo>
                    <a:cubicBezTo>
                      <a:pt x="248" y="303"/>
                      <a:pt x="160" y="151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"/>
              <p:cNvSpPr/>
              <p:nvPr/>
            </p:nvSpPr>
            <p:spPr>
              <a:xfrm>
                <a:off x="2217025" y="3040038"/>
                <a:ext cx="1510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69" extrusionOk="0">
                    <a:moveTo>
                      <a:pt x="302" y="0"/>
                    </a:moveTo>
                    <a:cubicBezTo>
                      <a:pt x="290" y="0"/>
                      <a:pt x="278" y="1"/>
                      <a:pt x="267" y="3"/>
                    </a:cubicBezTo>
                    <a:cubicBezTo>
                      <a:pt x="112" y="23"/>
                      <a:pt x="0" y="164"/>
                      <a:pt x="21" y="321"/>
                    </a:cubicBezTo>
                    <a:cubicBezTo>
                      <a:pt x="38" y="464"/>
                      <a:pt x="161" y="569"/>
                      <a:pt x="302" y="569"/>
                    </a:cubicBezTo>
                    <a:cubicBezTo>
                      <a:pt x="314" y="569"/>
                      <a:pt x="325" y="568"/>
                      <a:pt x="337" y="567"/>
                    </a:cubicBezTo>
                    <a:cubicBezTo>
                      <a:pt x="492" y="546"/>
                      <a:pt x="603" y="405"/>
                      <a:pt x="583" y="250"/>
                    </a:cubicBezTo>
                    <a:cubicBezTo>
                      <a:pt x="566" y="105"/>
                      <a:pt x="444" y="0"/>
                      <a:pt x="3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"/>
              <p:cNvSpPr/>
              <p:nvPr/>
            </p:nvSpPr>
            <p:spPr>
              <a:xfrm>
                <a:off x="2353850" y="3030838"/>
                <a:ext cx="151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71" extrusionOk="0">
                    <a:moveTo>
                      <a:pt x="301" y="0"/>
                    </a:moveTo>
                    <a:cubicBezTo>
                      <a:pt x="290" y="0"/>
                      <a:pt x="279" y="1"/>
                      <a:pt x="267" y="2"/>
                    </a:cubicBezTo>
                    <a:cubicBezTo>
                      <a:pt x="112" y="23"/>
                      <a:pt x="1" y="164"/>
                      <a:pt x="21" y="320"/>
                    </a:cubicBezTo>
                    <a:cubicBezTo>
                      <a:pt x="38" y="464"/>
                      <a:pt x="162" y="570"/>
                      <a:pt x="303" y="570"/>
                    </a:cubicBezTo>
                    <a:cubicBezTo>
                      <a:pt x="315" y="570"/>
                      <a:pt x="326" y="569"/>
                      <a:pt x="337" y="568"/>
                    </a:cubicBezTo>
                    <a:cubicBezTo>
                      <a:pt x="493" y="548"/>
                      <a:pt x="604" y="407"/>
                      <a:pt x="583" y="252"/>
                    </a:cubicBezTo>
                    <a:cubicBezTo>
                      <a:pt x="566" y="106"/>
                      <a:pt x="444" y="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"/>
              <p:cNvSpPr/>
              <p:nvPr/>
            </p:nvSpPr>
            <p:spPr>
              <a:xfrm>
                <a:off x="2009450" y="2802463"/>
                <a:ext cx="416925" cy="307325"/>
              </a:xfrm>
              <a:custGeom>
                <a:avLst/>
                <a:gdLst/>
                <a:ahLst/>
                <a:cxnLst/>
                <a:rect l="l" t="t" r="r" b="b"/>
                <a:pathLst>
                  <a:path w="16677" h="12293" extrusionOk="0">
                    <a:moveTo>
                      <a:pt x="6872" y="0"/>
                    </a:moveTo>
                    <a:cubicBezTo>
                      <a:pt x="4718" y="279"/>
                      <a:pt x="3328" y="1404"/>
                      <a:pt x="3328" y="1404"/>
                    </a:cubicBezTo>
                    <a:cubicBezTo>
                      <a:pt x="3328" y="1404"/>
                      <a:pt x="1" y="4173"/>
                      <a:pt x="5354" y="10016"/>
                    </a:cubicBezTo>
                    <a:cubicBezTo>
                      <a:pt x="6890" y="11695"/>
                      <a:pt x="8619" y="12293"/>
                      <a:pt x="10304" y="12293"/>
                    </a:cubicBezTo>
                    <a:cubicBezTo>
                      <a:pt x="12773" y="12293"/>
                      <a:pt x="15146" y="11007"/>
                      <a:pt x="16676" y="9955"/>
                    </a:cubicBezTo>
                    <a:lnTo>
                      <a:pt x="16676" y="9955"/>
                    </a:lnTo>
                    <a:cubicBezTo>
                      <a:pt x="15468" y="10485"/>
                      <a:pt x="14074" y="10780"/>
                      <a:pt x="12669" y="10780"/>
                    </a:cubicBezTo>
                    <a:cubicBezTo>
                      <a:pt x="9456" y="10780"/>
                      <a:pt x="6178" y="9238"/>
                      <a:pt x="4887" y="5419"/>
                    </a:cubicBezTo>
                    <a:cubicBezTo>
                      <a:pt x="3804" y="2215"/>
                      <a:pt x="5142" y="702"/>
                      <a:pt x="687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"/>
              <p:cNvSpPr/>
              <p:nvPr/>
            </p:nvSpPr>
            <p:spPr>
              <a:xfrm>
                <a:off x="2212825" y="2813688"/>
                <a:ext cx="107775" cy="49775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1991" extrusionOk="0">
                    <a:moveTo>
                      <a:pt x="596" y="1"/>
                    </a:moveTo>
                    <a:cubicBezTo>
                      <a:pt x="328" y="1"/>
                      <a:pt x="128" y="78"/>
                      <a:pt x="79" y="225"/>
                    </a:cubicBezTo>
                    <a:cubicBezTo>
                      <a:pt x="1" y="467"/>
                      <a:pt x="369" y="807"/>
                      <a:pt x="906" y="986"/>
                    </a:cubicBezTo>
                    <a:cubicBezTo>
                      <a:pt x="1120" y="1056"/>
                      <a:pt x="1328" y="1090"/>
                      <a:pt x="1506" y="1090"/>
                    </a:cubicBezTo>
                    <a:cubicBezTo>
                      <a:pt x="1775" y="1090"/>
                      <a:pt x="1976" y="1013"/>
                      <a:pt x="2025" y="867"/>
                    </a:cubicBezTo>
                    <a:cubicBezTo>
                      <a:pt x="2104" y="624"/>
                      <a:pt x="1735" y="284"/>
                      <a:pt x="1197" y="106"/>
                    </a:cubicBezTo>
                    <a:cubicBezTo>
                      <a:pt x="983" y="35"/>
                      <a:pt x="775" y="1"/>
                      <a:pt x="596" y="1"/>
                    </a:cubicBezTo>
                    <a:close/>
                    <a:moveTo>
                      <a:pt x="3099" y="1079"/>
                    </a:moveTo>
                    <a:cubicBezTo>
                      <a:pt x="2928" y="1079"/>
                      <a:pt x="2800" y="1129"/>
                      <a:pt x="2759" y="1226"/>
                    </a:cubicBezTo>
                    <a:cubicBezTo>
                      <a:pt x="2681" y="1410"/>
                      <a:pt x="2949" y="1697"/>
                      <a:pt x="3356" y="1869"/>
                    </a:cubicBezTo>
                    <a:cubicBezTo>
                      <a:pt x="3550" y="1951"/>
                      <a:pt x="3740" y="1991"/>
                      <a:pt x="3895" y="1991"/>
                    </a:cubicBezTo>
                    <a:cubicBezTo>
                      <a:pt x="4066" y="1991"/>
                      <a:pt x="4193" y="1942"/>
                      <a:pt x="4233" y="1844"/>
                    </a:cubicBezTo>
                    <a:cubicBezTo>
                      <a:pt x="4310" y="1660"/>
                      <a:pt x="4044" y="1370"/>
                      <a:pt x="3637" y="1201"/>
                    </a:cubicBezTo>
                    <a:cubicBezTo>
                      <a:pt x="3443" y="1120"/>
                      <a:pt x="3253" y="1079"/>
                      <a:pt x="3099" y="10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"/>
              <p:cNvSpPr/>
              <p:nvPr/>
            </p:nvSpPr>
            <p:spPr>
              <a:xfrm>
                <a:off x="1803575" y="3026663"/>
                <a:ext cx="252625" cy="358300"/>
              </a:xfrm>
              <a:custGeom>
                <a:avLst/>
                <a:gdLst/>
                <a:ahLst/>
                <a:cxnLst/>
                <a:rect l="l" t="t" r="r" b="b"/>
                <a:pathLst>
                  <a:path w="10105" h="1433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80" y="3064"/>
                      <a:pt x="355" y="6077"/>
                      <a:pt x="1122" y="9080"/>
                    </a:cubicBezTo>
                    <a:cubicBezTo>
                      <a:pt x="1575" y="10855"/>
                      <a:pt x="2924" y="12788"/>
                      <a:pt x="4459" y="13789"/>
                    </a:cubicBezTo>
                    <a:cubicBezTo>
                      <a:pt x="4947" y="14106"/>
                      <a:pt x="5501" y="14332"/>
                      <a:pt x="6062" y="14332"/>
                    </a:cubicBezTo>
                    <a:cubicBezTo>
                      <a:pt x="6351" y="14332"/>
                      <a:pt x="6642" y="14272"/>
                      <a:pt x="6926" y="14133"/>
                    </a:cubicBezTo>
                    <a:cubicBezTo>
                      <a:pt x="10105" y="12586"/>
                      <a:pt x="7650" y="9523"/>
                      <a:pt x="5910" y="7952"/>
                    </a:cubicBezTo>
                    <a:cubicBezTo>
                      <a:pt x="3494" y="5770"/>
                      <a:pt x="1127" y="3260"/>
                      <a:pt x="34" y="99"/>
                    </a:cubicBezTo>
                    <a:cubicBezTo>
                      <a:pt x="23" y="66"/>
                      <a:pt x="13" y="33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"/>
              <p:cNvSpPr/>
              <p:nvPr/>
            </p:nvSpPr>
            <p:spPr>
              <a:xfrm>
                <a:off x="1819650" y="3076163"/>
                <a:ext cx="162100" cy="229900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919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79" y="1965"/>
                      <a:pt x="227" y="3898"/>
                      <a:pt x="719" y="5826"/>
                    </a:cubicBezTo>
                    <a:cubicBezTo>
                      <a:pt x="1010" y="6965"/>
                      <a:pt x="1875" y="8204"/>
                      <a:pt x="2860" y="8845"/>
                    </a:cubicBezTo>
                    <a:cubicBezTo>
                      <a:pt x="3172" y="9050"/>
                      <a:pt x="3527" y="9195"/>
                      <a:pt x="3886" y="9195"/>
                    </a:cubicBezTo>
                    <a:cubicBezTo>
                      <a:pt x="4072" y="9195"/>
                      <a:pt x="4259" y="9156"/>
                      <a:pt x="4443" y="9067"/>
                    </a:cubicBezTo>
                    <a:cubicBezTo>
                      <a:pt x="6484" y="8074"/>
                      <a:pt x="4908" y="6110"/>
                      <a:pt x="3791" y="5102"/>
                    </a:cubicBezTo>
                    <a:cubicBezTo>
                      <a:pt x="2242" y="3702"/>
                      <a:pt x="722" y="2090"/>
                      <a:pt x="20" y="63"/>
                    </a:cubicBezTo>
                    <a:cubicBezTo>
                      <a:pt x="14" y="41"/>
                      <a:pt x="6" y="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"/>
              <p:cNvSpPr/>
              <p:nvPr/>
            </p:nvSpPr>
            <p:spPr>
              <a:xfrm>
                <a:off x="1806050" y="3045338"/>
                <a:ext cx="150375" cy="296300"/>
              </a:xfrm>
              <a:custGeom>
                <a:avLst/>
                <a:gdLst/>
                <a:ahLst/>
                <a:cxnLst/>
                <a:rect l="l" t="t" r="r" b="b"/>
                <a:pathLst>
                  <a:path w="6015" h="11852" extrusionOk="0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0" y="2"/>
                      <a:pt x="2" y="107"/>
                      <a:pt x="18" y="292"/>
                    </a:cubicBezTo>
                    <a:cubicBezTo>
                      <a:pt x="35" y="477"/>
                      <a:pt x="51" y="743"/>
                      <a:pt x="107" y="1058"/>
                    </a:cubicBezTo>
                    <a:cubicBezTo>
                      <a:pt x="192" y="1691"/>
                      <a:pt x="394" y="2519"/>
                      <a:pt x="630" y="3336"/>
                    </a:cubicBezTo>
                    <a:cubicBezTo>
                      <a:pt x="871" y="4152"/>
                      <a:pt x="1177" y="4949"/>
                      <a:pt x="1421" y="5540"/>
                    </a:cubicBezTo>
                    <a:cubicBezTo>
                      <a:pt x="1673" y="6127"/>
                      <a:pt x="1855" y="6512"/>
                      <a:pt x="1855" y="6512"/>
                    </a:cubicBezTo>
                    <a:cubicBezTo>
                      <a:pt x="1855" y="6512"/>
                      <a:pt x="2049" y="6892"/>
                      <a:pt x="2360" y="7451"/>
                    </a:cubicBezTo>
                    <a:cubicBezTo>
                      <a:pt x="2678" y="8005"/>
                      <a:pt x="3119" y="8737"/>
                      <a:pt x="3630" y="9418"/>
                    </a:cubicBezTo>
                    <a:cubicBezTo>
                      <a:pt x="4144" y="10098"/>
                      <a:pt x="4695" y="10751"/>
                      <a:pt x="5171" y="11179"/>
                    </a:cubicBezTo>
                    <a:cubicBezTo>
                      <a:pt x="5394" y="11408"/>
                      <a:pt x="5610" y="11566"/>
                      <a:pt x="5754" y="11683"/>
                    </a:cubicBezTo>
                    <a:cubicBezTo>
                      <a:pt x="5890" y="11790"/>
                      <a:pt x="5976" y="11852"/>
                      <a:pt x="5992" y="11852"/>
                    </a:cubicBezTo>
                    <a:cubicBezTo>
                      <a:pt x="5993" y="11852"/>
                      <a:pt x="5993" y="11852"/>
                      <a:pt x="5994" y="11851"/>
                    </a:cubicBezTo>
                    <a:cubicBezTo>
                      <a:pt x="6014" y="11826"/>
                      <a:pt x="5692" y="11552"/>
                      <a:pt x="5261" y="11090"/>
                    </a:cubicBezTo>
                    <a:cubicBezTo>
                      <a:pt x="4819" y="10637"/>
                      <a:pt x="4302" y="9971"/>
                      <a:pt x="3820" y="9282"/>
                    </a:cubicBezTo>
                    <a:cubicBezTo>
                      <a:pt x="3339" y="8593"/>
                      <a:pt x="2925" y="7858"/>
                      <a:pt x="2624" y="7305"/>
                    </a:cubicBezTo>
                    <a:cubicBezTo>
                      <a:pt x="2339" y="6741"/>
                      <a:pt x="2151" y="6368"/>
                      <a:pt x="2151" y="6368"/>
                    </a:cubicBezTo>
                    <a:cubicBezTo>
                      <a:pt x="2150" y="6367"/>
                      <a:pt x="1963" y="5991"/>
                      <a:pt x="1700" y="5417"/>
                    </a:cubicBezTo>
                    <a:cubicBezTo>
                      <a:pt x="1443" y="4841"/>
                      <a:pt x="1120" y="4064"/>
                      <a:pt x="853" y="3265"/>
                    </a:cubicBezTo>
                    <a:cubicBezTo>
                      <a:pt x="588" y="2466"/>
                      <a:pt x="356" y="1655"/>
                      <a:pt x="234" y="1036"/>
                    </a:cubicBezTo>
                    <a:cubicBezTo>
                      <a:pt x="98" y="419"/>
                      <a:pt x="40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"/>
              <p:cNvSpPr/>
              <p:nvPr/>
            </p:nvSpPr>
            <p:spPr>
              <a:xfrm>
                <a:off x="1895225" y="3231238"/>
                <a:ext cx="951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3806" h="4061" extrusionOk="0">
                    <a:moveTo>
                      <a:pt x="439" y="1"/>
                    </a:moveTo>
                    <a:cubicBezTo>
                      <a:pt x="347" y="1"/>
                      <a:pt x="270" y="26"/>
                      <a:pt x="215" y="79"/>
                    </a:cubicBezTo>
                    <a:cubicBezTo>
                      <a:pt x="0" y="287"/>
                      <a:pt x="196" y="839"/>
                      <a:pt x="655" y="1317"/>
                    </a:cubicBezTo>
                    <a:cubicBezTo>
                      <a:pt x="995" y="1668"/>
                      <a:pt x="1384" y="1879"/>
                      <a:pt x="1649" y="1879"/>
                    </a:cubicBezTo>
                    <a:cubicBezTo>
                      <a:pt x="1741" y="1879"/>
                      <a:pt x="1818" y="1854"/>
                      <a:pt x="1874" y="1801"/>
                    </a:cubicBezTo>
                    <a:cubicBezTo>
                      <a:pt x="2090" y="1594"/>
                      <a:pt x="1891" y="1039"/>
                      <a:pt x="1434" y="563"/>
                    </a:cubicBezTo>
                    <a:cubicBezTo>
                      <a:pt x="1095" y="211"/>
                      <a:pt x="705" y="1"/>
                      <a:pt x="439" y="1"/>
                    </a:cubicBezTo>
                    <a:close/>
                    <a:moveTo>
                      <a:pt x="2590" y="2521"/>
                    </a:moveTo>
                    <a:cubicBezTo>
                      <a:pt x="2531" y="2521"/>
                      <a:pt x="2479" y="2537"/>
                      <a:pt x="2439" y="2570"/>
                    </a:cubicBezTo>
                    <a:cubicBezTo>
                      <a:pt x="2259" y="2719"/>
                      <a:pt x="2378" y="3162"/>
                      <a:pt x="2706" y="3560"/>
                    </a:cubicBezTo>
                    <a:cubicBezTo>
                      <a:pt x="2961" y="3869"/>
                      <a:pt x="3268" y="4061"/>
                      <a:pt x="3476" y="4061"/>
                    </a:cubicBezTo>
                    <a:cubicBezTo>
                      <a:pt x="3536" y="4061"/>
                      <a:pt x="3587" y="4045"/>
                      <a:pt x="3627" y="4012"/>
                    </a:cubicBezTo>
                    <a:cubicBezTo>
                      <a:pt x="3805" y="3864"/>
                      <a:pt x="3686" y="3420"/>
                      <a:pt x="3359" y="3022"/>
                    </a:cubicBezTo>
                    <a:cubicBezTo>
                      <a:pt x="3104" y="2712"/>
                      <a:pt x="2799" y="2521"/>
                      <a:pt x="2590" y="252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"/>
              <p:cNvSpPr/>
              <p:nvPr/>
            </p:nvSpPr>
            <p:spPr>
              <a:xfrm>
                <a:off x="1807975" y="3064413"/>
                <a:ext cx="232600" cy="298825"/>
              </a:xfrm>
              <a:custGeom>
                <a:avLst/>
                <a:gdLst/>
                <a:ahLst/>
                <a:cxnLst/>
                <a:rect l="l" t="t" r="r" b="b"/>
                <a:pathLst>
                  <a:path w="9304" h="11953" extrusionOk="0">
                    <a:moveTo>
                      <a:pt x="451" y="0"/>
                    </a:moveTo>
                    <a:cubicBezTo>
                      <a:pt x="298" y="185"/>
                      <a:pt x="146" y="397"/>
                      <a:pt x="0" y="641"/>
                    </a:cubicBezTo>
                    <a:cubicBezTo>
                      <a:pt x="177" y="2967"/>
                      <a:pt x="360" y="5272"/>
                      <a:pt x="946" y="7570"/>
                    </a:cubicBezTo>
                    <a:cubicBezTo>
                      <a:pt x="1255" y="8781"/>
                      <a:pt x="1982" y="10064"/>
                      <a:pt x="2900" y="11076"/>
                    </a:cubicBezTo>
                    <a:cubicBezTo>
                      <a:pt x="2817" y="10917"/>
                      <a:pt x="2731" y="10767"/>
                      <a:pt x="2632" y="10637"/>
                    </a:cubicBezTo>
                    <a:cubicBezTo>
                      <a:pt x="2093" y="9923"/>
                      <a:pt x="1683" y="9164"/>
                      <a:pt x="1493" y="8275"/>
                    </a:cubicBezTo>
                    <a:cubicBezTo>
                      <a:pt x="1416" y="7911"/>
                      <a:pt x="1168" y="6417"/>
                      <a:pt x="1595" y="6417"/>
                    </a:cubicBezTo>
                    <a:cubicBezTo>
                      <a:pt x="1707" y="6417"/>
                      <a:pt x="1865" y="6520"/>
                      <a:pt x="2085" y="6774"/>
                    </a:cubicBezTo>
                    <a:cubicBezTo>
                      <a:pt x="2615" y="7383"/>
                      <a:pt x="3052" y="8076"/>
                      <a:pt x="3567" y="8705"/>
                    </a:cubicBezTo>
                    <a:cubicBezTo>
                      <a:pt x="3141" y="8013"/>
                      <a:pt x="2505" y="7175"/>
                      <a:pt x="2325" y="6371"/>
                    </a:cubicBezTo>
                    <a:cubicBezTo>
                      <a:pt x="2211" y="5867"/>
                      <a:pt x="2434" y="5601"/>
                      <a:pt x="2783" y="5601"/>
                    </a:cubicBezTo>
                    <a:cubicBezTo>
                      <a:pt x="2954" y="5601"/>
                      <a:pt x="3154" y="5664"/>
                      <a:pt x="3360" y="5795"/>
                    </a:cubicBezTo>
                    <a:cubicBezTo>
                      <a:pt x="4025" y="6215"/>
                      <a:pt x="4659" y="6854"/>
                      <a:pt x="5218" y="7404"/>
                    </a:cubicBezTo>
                    <a:cubicBezTo>
                      <a:pt x="5676" y="7853"/>
                      <a:pt x="5961" y="8372"/>
                      <a:pt x="6337" y="8882"/>
                    </a:cubicBezTo>
                    <a:cubicBezTo>
                      <a:pt x="6944" y="9708"/>
                      <a:pt x="7399" y="10154"/>
                      <a:pt x="7529" y="11176"/>
                    </a:cubicBezTo>
                    <a:cubicBezTo>
                      <a:pt x="7540" y="11257"/>
                      <a:pt x="7627" y="11583"/>
                      <a:pt x="7714" y="11953"/>
                    </a:cubicBezTo>
                    <a:cubicBezTo>
                      <a:pt x="9304" y="10306"/>
                      <a:pt x="7248" y="7809"/>
                      <a:pt x="5734" y="6442"/>
                    </a:cubicBezTo>
                    <a:cubicBezTo>
                      <a:pt x="3691" y="4595"/>
                      <a:pt x="1684" y="2511"/>
                      <a:pt x="4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"/>
              <p:cNvSpPr/>
              <p:nvPr/>
            </p:nvSpPr>
            <p:spPr>
              <a:xfrm>
                <a:off x="1265425" y="2827113"/>
                <a:ext cx="446925" cy="149350"/>
              </a:xfrm>
              <a:custGeom>
                <a:avLst/>
                <a:gdLst/>
                <a:ahLst/>
                <a:cxnLst/>
                <a:rect l="l" t="t" r="r" b="b"/>
                <a:pathLst>
                  <a:path w="17877" h="5974" extrusionOk="0">
                    <a:moveTo>
                      <a:pt x="5375" y="0"/>
                    </a:moveTo>
                    <a:cubicBezTo>
                      <a:pt x="4401" y="0"/>
                      <a:pt x="3440" y="139"/>
                      <a:pt x="2607" y="425"/>
                    </a:cubicBezTo>
                    <a:cubicBezTo>
                      <a:pt x="1671" y="750"/>
                      <a:pt x="818" y="1351"/>
                      <a:pt x="601" y="2373"/>
                    </a:cubicBezTo>
                    <a:cubicBezTo>
                      <a:pt x="1" y="5223"/>
                      <a:pt x="2217" y="5944"/>
                      <a:pt x="4461" y="5944"/>
                    </a:cubicBezTo>
                    <a:cubicBezTo>
                      <a:pt x="5272" y="5944"/>
                      <a:pt x="6086" y="5850"/>
                      <a:pt x="6772" y="5728"/>
                    </a:cubicBezTo>
                    <a:cubicBezTo>
                      <a:pt x="8646" y="5397"/>
                      <a:pt x="10590" y="5138"/>
                      <a:pt x="12524" y="5138"/>
                    </a:cubicBezTo>
                    <a:cubicBezTo>
                      <a:pt x="14300" y="5138"/>
                      <a:pt x="16068" y="5356"/>
                      <a:pt x="17767" y="5935"/>
                    </a:cubicBezTo>
                    <a:cubicBezTo>
                      <a:pt x="17805" y="5947"/>
                      <a:pt x="17841" y="5961"/>
                      <a:pt x="17877" y="5974"/>
                    </a:cubicBezTo>
                    <a:cubicBezTo>
                      <a:pt x="14974" y="4111"/>
                      <a:pt x="12256" y="2103"/>
                      <a:pt x="9070" y="714"/>
                    </a:cubicBezTo>
                    <a:cubicBezTo>
                      <a:pt x="7994" y="246"/>
                      <a:pt x="6673" y="0"/>
                      <a:pt x="53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"/>
              <p:cNvSpPr/>
              <p:nvPr/>
            </p:nvSpPr>
            <p:spPr>
              <a:xfrm>
                <a:off x="1370800" y="2860738"/>
                <a:ext cx="286700" cy="95850"/>
              </a:xfrm>
              <a:custGeom>
                <a:avLst/>
                <a:gdLst/>
                <a:ahLst/>
                <a:cxnLst/>
                <a:rect l="l" t="t" r="r" b="b"/>
                <a:pathLst>
                  <a:path w="11468" h="3834" extrusionOk="0">
                    <a:moveTo>
                      <a:pt x="3448" y="1"/>
                    </a:moveTo>
                    <a:cubicBezTo>
                      <a:pt x="2823" y="1"/>
                      <a:pt x="2206" y="90"/>
                      <a:pt x="1672" y="274"/>
                    </a:cubicBezTo>
                    <a:cubicBezTo>
                      <a:pt x="1070" y="481"/>
                      <a:pt x="524" y="866"/>
                      <a:pt x="386" y="1523"/>
                    </a:cubicBezTo>
                    <a:cubicBezTo>
                      <a:pt x="0" y="3352"/>
                      <a:pt x="1420" y="3815"/>
                      <a:pt x="2860" y="3815"/>
                    </a:cubicBezTo>
                    <a:cubicBezTo>
                      <a:pt x="3380" y="3815"/>
                      <a:pt x="3903" y="3755"/>
                      <a:pt x="4344" y="3677"/>
                    </a:cubicBezTo>
                    <a:cubicBezTo>
                      <a:pt x="5547" y="3464"/>
                      <a:pt x="6794" y="3298"/>
                      <a:pt x="8036" y="3298"/>
                    </a:cubicBezTo>
                    <a:cubicBezTo>
                      <a:pt x="9176" y="3298"/>
                      <a:pt x="10310" y="3438"/>
                      <a:pt x="11400" y="3810"/>
                    </a:cubicBezTo>
                    <a:cubicBezTo>
                      <a:pt x="11422" y="3816"/>
                      <a:pt x="11447" y="3825"/>
                      <a:pt x="11467" y="3833"/>
                    </a:cubicBezTo>
                    <a:cubicBezTo>
                      <a:pt x="9608" y="2638"/>
                      <a:pt x="7863" y="1350"/>
                      <a:pt x="5818" y="459"/>
                    </a:cubicBezTo>
                    <a:cubicBezTo>
                      <a:pt x="5128" y="158"/>
                      <a:pt x="4280" y="1"/>
                      <a:pt x="34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"/>
              <p:cNvSpPr/>
              <p:nvPr/>
            </p:nvSpPr>
            <p:spPr>
              <a:xfrm>
                <a:off x="1328700" y="2883913"/>
                <a:ext cx="3654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14616" h="3287" extrusionOk="0">
                    <a:moveTo>
                      <a:pt x="3411" y="1"/>
                    </a:moveTo>
                    <a:cubicBezTo>
                      <a:pt x="2583" y="1"/>
                      <a:pt x="1779" y="44"/>
                      <a:pt x="1164" y="154"/>
                    </a:cubicBezTo>
                    <a:cubicBezTo>
                      <a:pt x="809" y="195"/>
                      <a:pt x="519" y="276"/>
                      <a:pt x="317" y="323"/>
                    </a:cubicBezTo>
                    <a:cubicBezTo>
                      <a:pt x="115" y="373"/>
                      <a:pt x="0" y="408"/>
                      <a:pt x="3" y="420"/>
                    </a:cubicBezTo>
                    <a:cubicBezTo>
                      <a:pt x="5" y="425"/>
                      <a:pt x="15" y="427"/>
                      <a:pt x="35" y="427"/>
                    </a:cubicBezTo>
                    <a:cubicBezTo>
                      <a:pt x="152" y="427"/>
                      <a:pt x="578" y="350"/>
                      <a:pt x="1182" y="295"/>
                    </a:cubicBezTo>
                    <a:cubicBezTo>
                      <a:pt x="1572" y="250"/>
                      <a:pt x="2039" y="231"/>
                      <a:pt x="2537" y="231"/>
                    </a:cubicBezTo>
                    <a:cubicBezTo>
                      <a:pt x="2936" y="231"/>
                      <a:pt x="3356" y="244"/>
                      <a:pt x="3774" y="265"/>
                    </a:cubicBezTo>
                    <a:cubicBezTo>
                      <a:pt x="4714" y="314"/>
                      <a:pt x="5649" y="453"/>
                      <a:pt x="6346" y="567"/>
                    </a:cubicBezTo>
                    <a:cubicBezTo>
                      <a:pt x="7042" y="704"/>
                      <a:pt x="7502" y="795"/>
                      <a:pt x="7502" y="795"/>
                    </a:cubicBezTo>
                    <a:cubicBezTo>
                      <a:pt x="7502" y="795"/>
                      <a:pt x="7502" y="795"/>
                      <a:pt x="7502" y="795"/>
                    </a:cubicBezTo>
                    <a:cubicBezTo>
                      <a:pt x="7510" y="795"/>
                      <a:pt x="7970" y="887"/>
                      <a:pt x="8652" y="1050"/>
                    </a:cubicBezTo>
                    <a:cubicBezTo>
                      <a:pt x="9340" y="1219"/>
                      <a:pt x="10250" y="1467"/>
                      <a:pt x="11141" y="1780"/>
                    </a:cubicBezTo>
                    <a:cubicBezTo>
                      <a:pt x="12030" y="2096"/>
                      <a:pt x="12908" y="2450"/>
                      <a:pt x="13543" y="2768"/>
                    </a:cubicBezTo>
                    <a:cubicBezTo>
                      <a:pt x="14149" y="3057"/>
                      <a:pt x="14549" y="3286"/>
                      <a:pt x="14605" y="3286"/>
                    </a:cubicBezTo>
                    <a:cubicBezTo>
                      <a:pt x="14608" y="3286"/>
                      <a:pt x="14610" y="3285"/>
                      <a:pt x="14611" y="3284"/>
                    </a:cubicBezTo>
                    <a:cubicBezTo>
                      <a:pt x="14616" y="3273"/>
                      <a:pt x="14523" y="3202"/>
                      <a:pt x="14348" y="3088"/>
                    </a:cubicBezTo>
                    <a:cubicBezTo>
                      <a:pt x="14172" y="2975"/>
                      <a:pt x="13925" y="2806"/>
                      <a:pt x="13609" y="2640"/>
                    </a:cubicBezTo>
                    <a:cubicBezTo>
                      <a:pt x="12990" y="2280"/>
                      <a:pt x="12117" y="1888"/>
                      <a:pt x="11232" y="1534"/>
                    </a:cubicBezTo>
                    <a:cubicBezTo>
                      <a:pt x="10344" y="1186"/>
                      <a:pt x="9429" y="907"/>
                      <a:pt x="8737" y="718"/>
                    </a:cubicBezTo>
                    <a:cubicBezTo>
                      <a:pt x="8044" y="536"/>
                      <a:pt x="7578" y="431"/>
                      <a:pt x="7578" y="431"/>
                    </a:cubicBezTo>
                    <a:cubicBezTo>
                      <a:pt x="7578" y="431"/>
                      <a:pt x="7108" y="343"/>
                      <a:pt x="6401" y="232"/>
                    </a:cubicBezTo>
                    <a:cubicBezTo>
                      <a:pt x="5691" y="132"/>
                      <a:pt x="4739" y="21"/>
                      <a:pt x="3783" y="4"/>
                    </a:cubicBezTo>
                    <a:cubicBezTo>
                      <a:pt x="3659" y="2"/>
                      <a:pt x="3535" y="1"/>
                      <a:pt x="3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"/>
              <p:cNvSpPr/>
              <p:nvPr/>
            </p:nvSpPr>
            <p:spPr>
              <a:xfrm>
                <a:off x="1316875" y="2908138"/>
                <a:ext cx="1468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5874" h="1241" extrusionOk="0">
                    <a:moveTo>
                      <a:pt x="1106" y="285"/>
                    </a:moveTo>
                    <a:cubicBezTo>
                      <a:pt x="1084" y="285"/>
                      <a:pt x="1063" y="286"/>
                      <a:pt x="1042" y="286"/>
                    </a:cubicBezTo>
                    <a:cubicBezTo>
                      <a:pt x="462" y="302"/>
                      <a:pt x="0" y="529"/>
                      <a:pt x="7" y="789"/>
                    </a:cubicBezTo>
                    <a:cubicBezTo>
                      <a:pt x="16" y="1040"/>
                      <a:pt x="453" y="1235"/>
                      <a:pt x="998" y="1235"/>
                    </a:cubicBezTo>
                    <a:cubicBezTo>
                      <a:pt x="1021" y="1235"/>
                      <a:pt x="1044" y="1235"/>
                      <a:pt x="1067" y="1234"/>
                    </a:cubicBezTo>
                    <a:cubicBezTo>
                      <a:pt x="1647" y="1220"/>
                      <a:pt x="2107" y="993"/>
                      <a:pt x="2101" y="731"/>
                    </a:cubicBezTo>
                    <a:cubicBezTo>
                      <a:pt x="2093" y="479"/>
                      <a:pt x="1653" y="285"/>
                      <a:pt x="1106" y="285"/>
                    </a:cubicBezTo>
                    <a:close/>
                    <a:moveTo>
                      <a:pt x="4748" y="0"/>
                    </a:moveTo>
                    <a:cubicBezTo>
                      <a:pt x="4649" y="0"/>
                      <a:pt x="4545" y="5"/>
                      <a:pt x="4440" y="17"/>
                    </a:cubicBezTo>
                    <a:cubicBezTo>
                      <a:pt x="3705" y="95"/>
                      <a:pt x="3136" y="429"/>
                      <a:pt x="3171" y="762"/>
                    </a:cubicBezTo>
                    <a:cubicBezTo>
                      <a:pt x="3202" y="1048"/>
                      <a:pt x="3667" y="1240"/>
                      <a:pt x="4266" y="1240"/>
                    </a:cubicBezTo>
                    <a:cubicBezTo>
                      <a:pt x="4364" y="1240"/>
                      <a:pt x="4466" y="1235"/>
                      <a:pt x="4570" y="1224"/>
                    </a:cubicBezTo>
                    <a:cubicBezTo>
                      <a:pt x="5301" y="1146"/>
                      <a:pt x="5873" y="811"/>
                      <a:pt x="5835" y="477"/>
                    </a:cubicBezTo>
                    <a:cubicBezTo>
                      <a:pt x="5806" y="193"/>
                      <a:pt x="5344" y="0"/>
                      <a:pt x="474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"/>
              <p:cNvSpPr/>
              <p:nvPr/>
            </p:nvSpPr>
            <p:spPr>
              <a:xfrm>
                <a:off x="1278725" y="2827113"/>
                <a:ext cx="389500" cy="148575"/>
              </a:xfrm>
              <a:custGeom>
                <a:avLst/>
                <a:gdLst/>
                <a:ahLst/>
                <a:cxnLst/>
                <a:rect l="l" t="t" r="r" b="b"/>
                <a:pathLst>
                  <a:path w="15580" h="5943" extrusionOk="0">
                    <a:moveTo>
                      <a:pt x="4848" y="1"/>
                    </a:moveTo>
                    <a:cubicBezTo>
                      <a:pt x="4594" y="1"/>
                      <a:pt x="4341" y="10"/>
                      <a:pt x="4091" y="29"/>
                    </a:cubicBezTo>
                    <a:cubicBezTo>
                      <a:pt x="4288" y="65"/>
                      <a:pt x="4479" y="93"/>
                      <a:pt x="4664" y="95"/>
                    </a:cubicBezTo>
                    <a:cubicBezTo>
                      <a:pt x="5667" y="109"/>
                      <a:pt x="6619" y="269"/>
                      <a:pt x="7539" y="714"/>
                    </a:cubicBezTo>
                    <a:cubicBezTo>
                      <a:pt x="8010" y="942"/>
                      <a:pt x="10266" y="2174"/>
                      <a:pt x="8460" y="2271"/>
                    </a:cubicBezTo>
                    <a:cubicBezTo>
                      <a:pt x="8263" y="2281"/>
                      <a:pt x="8066" y="2285"/>
                      <a:pt x="7869" y="2285"/>
                    </a:cubicBezTo>
                    <a:cubicBezTo>
                      <a:pt x="7265" y="2285"/>
                      <a:pt x="6659" y="2248"/>
                      <a:pt x="6053" y="2248"/>
                    </a:cubicBezTo>
                    <a:cubicBezTo>
                      <a:pt x="5945" y="2248"/>
                      <a:pt x="5837" y="2249"/>
                      <a:pt x="5729" y="2252"/>
                    </a:cubicBezTo>
                    <a:cubicBezTo>
                      <a:pt x="6635" y="2352"/>
                      <a:pt x="7814" y="2366"/>
                      <a:pt x="8649" y="2760"/>
                    </a:cubicBezTo>
                    <a:cubicBezTo>
                      <a:pt x="9431" y="3128"/>
                      <a:pt x="9232" y="3790"/>
                      <a:pt x="8447" y="4074"/>
                    </a:cubicBezTo>
                    <a:cubicBezTo>
                      <a:pt x="7617" y="4371"/>
                      <a:pt x="6616" y="4494"/>
                      <a:pt x="5743" y="4610"/>
                    </a:cubicBezTo>
                    <a:cubicBezTo>
                      <a:pt x="5527" y="4639"/>
                      <a:pt x="5315" y="4649"/>
                      <a:pt x="5106" y="4649"/>
                    </a:cubicBezTo>
                    <a:cubicBezTo>
                      <a:pt x="4627" y="4649"/>
                      <a:pt x="4159" y="4594"/>
                      <a:pt x="3665" y="4581"/>
                    </a:cubicBezTo>
                    <a:cubicBezTo>
                      <a:pt x="2515" y="4550"/>
                      <a:pt x="1808" y="4646"/>
                      <a:pt x="815" y="4058"/>
                    </a:cubicBezTo>
                    <a:cubicBezTo>
                      <a:pt x="735" y="4011"/>
                      <a:pt x="386" y="3864"/>
                      <a:pt x="1" y="3687"/>
                    </a:cubicBezTo>
                    <a:lnTo>
                      <a:pt x="1" y="3687"/>
                    </a:lnTo>
                    <a:cubicBezTo>
                      <a:pt x="252" y="5454"/>
                      <a:pt x="2083" y="5943"/>
                      <a:pt x="3933" y="5943"/>
                    </a:cubicBezTo>
                    <a:cubicBezTo>
                      <a:pt x="4741" y="5943"/>
                      <a:pt x="5554" y="5849"/>
                      <a:pt x="6240" y="5728"/>
                    </a:cubicBezTo>
                    <a:cubicBezTo>
                      <a:pt x="8111" y="5399"/>
                      <a:pt x="10052" y="5142"/>
                      <a:pt x="11983" y="5142"/>
                    </a:cubicBezTo>
                    <a:cubicBezTo>
                      <a:pt x="13192" y="5142"/>
                      <a:pt x="14397" y="5242"/>
                      <a:pt x="15579" y="5488"/>
                    </a:cubicBezTo>
                    <a:cubicBezTo>
                      <a:pt x="15520" y="5225"/>
                      <a:pt x="15438" y="4945"/>
                      <a:pt x="15322" y="4649"/>
                    </a:cubicBezTo>
                    <a:cubicBezTo>
                      <a:pt x="13140" y="3201"/>
                      <a:pt x="10975" y="1777"/>
                      <a:pt x="8538" y="714"/>
                    </a:cubicBezTo>
                    <a:cubicBezTo>
                      <a:pt x="7464" y="246"/>
                      <a:pt x="6144" y="1"/>
                      <a:pt x="48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"/>
              <p:cNvSpPr/>
              <p:nvPr/>
            </p:nvSpPr>
            <p:spPr>
              <a:xfrm>
                <a:off x="1654325" y="2996888"/>
                <a:ext cx="224550" cy="533050"/>
              </a:xfrm>
              <a:custGeom>
                <a:avLst/>
                <a:gdLst/>
                <a:ahLst/>
                <a:cxnLst/>
                <a:rect l="l" t="t" r="r" b="b"/>
                <a:pathLst>
                  <a:path w="8982" h="21322" extrusionOk="0">
                    <a:moveTo>
                      <a:pt x="5187" y="1"/>
                    </a:moveTo>
                    <a:lnTo>
                      <a:pt x="5187" y="1"/>
                    </a:lnTo>
                    <a:cubicBezTo>
                      <a:pt x="3527" y="3825"/>
                      <a:pt x="1657" y="7459"/>
                      <a:pt x="615" y="11530"/>
                    </a:cubicBezTo>
                    <a:cubicBezTo>
                      <a:pt x="1" y="13935"/>
                      <a:pt x="349" y="17110"/>
                      <a:pt x="1522" y="19300"/>
                    </a:cubicBezTo>
                    <a:cubicBezTo>
                      <a:pt x="2091" y="20353"/>
                      <a:pt x="2972" y="21255"/>
                      <a:pt x="4232" y="21315"/>
                    </a:cubicBezTo>
                    <a:cubicBezTo>
                      <a:pt x="4332" y="21319"/>
                      <a:pt x="4429" y="21321"/>
                      <a:pt x="4524" y="21321"/>
                    </a:cubicBezTo>
                    <a:cubicBezTo>
                      <a:pt x="8982" y="21321"/>
                      <a:pt x="8070" y="16238"/>
                      <a:pt x="7044" y="13300"/>
                    </a:cubicBezTo>
                    <a:cubicBezTo>
                      <a:pt x="5590" y="9133"/>
                      <a:pt x="4407" y="4609"/>
                      <a:pt x="5162" y="137"/>
                    </a:cubicBezTo>
                    <a:cubicBezTo>
                      <a:pt x="5170" y="93"/>
                      <a:pt x="5180" y="46"/>
                      <a:pt x="5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"/>
              <p:cNvSpPr/>
              <p:nvPr/>
            </p:nvSpPr>
            <p:spPr>
              <a:xfrm>
                <a:off x="1687750" y="3066213"/>
                <a:ext cx="144050" cy="3419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3678" extrusionOk="0">
                    <a:moveTo>
                      <a:pt x="3326" y="0"/>
                    </a:moveTo>
                    <a:lnTo>
                      <a:pt x="3326" y="0"/>
                    </a:lnTo>
                    <a:cubicBezTo>
                      <a:pt x="2259" y="2452"/>
                      <a:pt x="1061" y="4785"/>
                      <a:pt x="393" y="7396"/>
                    </a:cubicBezTo>
                    <a:cubicBezTo>
                      <a:pt x="0" y="8940"/>
                      <a:pt x="222" y="10977"/>
                      <a:pt x="976" y="12380"/>
                    </a:cubicBezTo>
                    <a:cubicBezTo>
                      <a:pt x="1338" y="13059"/>
                      <a:pt x="1903" y="13637"/>
                      <a:pt x="2713" y="13673"/>
                    </a:cubicBezTo>
                    <a:cubicBezTo>
                      <a:pt x="2778" y="13676"/>
                      <a:pt x="2841" y="13677"/>
                      <a:pt x="2903" y="13677"/>
                    </a:cubicBezTo>
                    <a:cubicBezTo>
                      <a:pt x="5762" y="13677"/>
                      <a:pt x="5177" y="10418"/>
                      <a:pt x="4519" y="8533"/>
                    </a:cubicBezTo>
                    <a:cubicBezTo>
                      <a:pt x="3586" y="5859"/>
                      <a:pt x="2824" y="2955"/>
                      <a:pt x="3310" y="87"/>
                    </a:cubicBezTo>
                    <a:cubicBezTo>
                      <a:pt x="3315" y="57"/>
                      <a:pt x="3319" y="27"/>
                      <a:pt x="33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"/>
              <p:cNvSpPr/>
              <p:nvPr/>
            </p:nvSpPr>
            <p:spPr>
              <a:xfrm>
                <a:off x="1723650" y="3020863"/>
                <a:ext cx="52375" cy="449725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17989" extrusionOk="0">
                    <a:moveTo>
                      <a:pt x="2058" y="0"/>
                    </a:moveTo>
                    <a:cubicBezTo>
                      <a:pt x="2042" y="0"/>
                      <a:pt x="1977" y="127"/>
                      <a:pt x="1876" y="353"/>
                    </a:cubicBezTo>
                    <a:cubicBezTo>
                      <a:pt x="1777" y="583"/>
                      <a:pt x="1620" y="911"/>
                      <a:pt x="1486" y="1321"/>
                    </a:cubicBezTo>
                    <a:cubicBezTo>
                      <a:pt x="1172" y="2128"/>
                      <a:pt x="875" y="3246"/>
                      <a:pt x="624" y="4371"/>
                    </a:cubicBezTo>
                    <a:cubicBezTo>
                      <a:pt x="381" y="5499"/>
                      <a:pt x="225" y="6644"/>
                      <a:pt x="135" y="7507"/>
                    </a:cubicBezTo>
                    <a:cubicBezTo>
                      <a:pt x="49" y="8370"/>
                      <a:pt x="16" y="8945"/>
                      <a:pt x="16" y="8945"/>
                    </a:cubicBezTo>
                    <a:cubicBezTo>
                      <a:pt x="16" y="8945"/>
                      <a:pt x="1" y="9523"/>
                      <a:pt x="5" y="10389"/>
                    </a:cubicBezTo>
                    <a:cubicBezTo>
                      <a:pt x="24" y="11256"/>
                      <a:pt x="74" y="12413"/>
                      <a:pt x="239" y="13557"/>
                    </a:cubicBezTo>
                    <a:cubicBezTo>
                      <a:pt x="408" y="14699"/>
                      <a:pt x="638" y="15835"/>
                      <a:pt x="928" y="16655"/>
                    </a:cubicBezTo>
                    <a:cubicBezTo>
                      <a:pt x="1042" y="17071"/>
                      <a:pt x="1196" y="17400"/>
                      <a:pt x="1291" y="17633"/>
                    </a:cubicBezTo>
                    <a:cubicBezTo>
                      <a:pt x="1388" y="17859"/>
                      <a:pt x="1452" y="17989"/>
                      <a:pt x="1468" y="17989"/>
                    </a:cubicBezTo>
                    <a:cubicBezTo>
                      <a:pt x="1468" y="17989"/>
                      <a:pt x="1468" y="17989"/>
                      <a:pt x="1468" y="17989"/>
                    </a:cubicBezTo>
                    <a:cubicBezTo>
                      <a:pt x="1507" y="17971"/>
                      <a:pt x="1302" y="17436"/>
                      <a:pt x="1092" y="16604"/>
                    </a:cubicBezTo>
                    <a:cubicBezTo>
                      <a:pt x="861" y="15781"/>
                      <a:pt x="679" y="14650"/>
                      <a:pt x="553" y="13518"/>
                    </a:cubicBezTo>
                    <a:cubicBezTo>
                      <a:pt x="430" y="12385"/>
                      <a:pt x="414" y="11242"/>
                      <a:pt x="417" y="10389"/>
                    </a:cubicBezTo>
                    <a:cubicBezTo>
                      <a:pt x="444" y="9534"/>
                      <a:pt x="463" y="8965"/>
                      <a:pt x="463" y="8965"/>
                    </a:cubicBezTo>
                    <a:cubicBezTo>
                      <a:pt x="463" y="8965"/>
                      <a:pt x="483" y="8395"/>
                      <a:pt x="544" y="7543"/>
                    </a:cubicBezTo>
                    <a:cubicBezTo>
                      <a:pt x="615" y="6691"/>
                      <a:pt x="734" y="5557"/>
                      <a:pt x="936" y="4432"/>
                    </a:cubicBezTo>
                    <a:cubicBezTo>
                      <a:pt x="1141" y="3310"/>
                      <a:pt x="1392" y="2194"/>
                      <a:pt x="1650" y="1376"/>
                    </a:cubicBezTo>
                    <a:cubicBezTo>
                      <a:pt x="1890" y="552"/>
                      <a:pt x="2095" y="15"/>
                      <a:pt x="2059" y="0"/>
                    </a:cubicBezTo>
                    <a:cubicBezTo>
                      <a:pt x="2059" y="0"/>
                      <a:pt x="2058" y="0"/>
                      <a:pt x="2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"/>
              <p:cNvSpPr/>
              <p:nvPr/>
            </p:nvSpPr>
            <p:spPr>
              <a:xfrm>
                <a:off x="1752125" y="3305338"/>
                <a:ext cx="61900" cy="1728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6914" extrusionOk="0">
                    <a:moveTo>
                      <a:pt x="609" y="1"/>
                    </a:moveTo>
                    <a:cubicBezTo>
                      <a:pt x="578" y="1"/>
                      <a:pt x="547" y="5"/>
                      <a:pt x="517" y="13"/>
                    </a:cubicBezTo>
                    <a:cubicBezTo>
                      <a:pt x="126" y="120"/>
                      <a:pt x="0" y="904"/>
                      <a:pt x="235" y="1769"/>
                    </a:cubicBezTo>
                    <a:cubicBezTo>
                      <a:pt x="454" y="2565"/>
                      <a:pt x="904" y="3150"/>
                      <a:pt x="1280" y="3150"/>
                    </a:cubicBezTo>
                    <a:cubicBezTo>
                      <a:pt x="1311" y="3150"/>
                      <a:pt x="1341" y="3146"/>
                      <a:pt x="1371" y="3138"/>
                    </a:cubicBezTo>
                    <a:cubicBezTo>
                      <a:pt x="1763" y="3033"/>
                      <a:pt x="1886" y="2245"/>
                      <a:pt x="1651" y="1382"/>
                    </a:cubicBezTo>
                    <a:cubicBezTo>
                      <a:pt x="1434" y="587"/>
                      <a:pt x="985" y="1"/>
                      <a:pt x="609" y="1"/>
                    </a:cubicBezTo>
                    <a:close/>
                    <a:moveTo>
                      <a:pt x="1592" y="4417"/>
                    </a:moveTo>
                    <a:cubicBezTo>
                      <a:pt x="1576" y="4417"/>
                      <a:pt x="1560" y="4418"/>
                      <a:pt x="1543" y="4421"/>
                    </a:cubicBezTo>
                    <a:cubicBezTo>
                      <a:pt x="1232" y="4482"/>
                      <a:pt x="1086" y="5085"/>
                      <a:pt x="1216" y="5773"/>
                    </a:cubicBezTo>
                    <a:cubicBezTo>
                      <a:pt x="1341" y="6424"/>
                      <a:pt x="1670" y="6913"/>
                      <a:pt x="1967" y="6913"/>
                    </a:cubicBezTo>
                    <a:cubicBezTo>
                      <a:pt x="1983" y="6913"/>
                      <a:pt x="2000" y="6912"/>
                      <a:pt x="2016" y="6909"/>
                    </a:cubicBezTo>
                    <a:cubicBezTo>
                      <a:pt x="2327" y="6848"/>
                      <a:pt x="2475" y="6245"/>
                      <a:pt x="2344" y="5558"/>
                    </a:cubicBezTo>
                    <a:cubicBezTo>
                      <a:pt x="2219" y="4905"/>
                      <a:pt x="1890" y="4417"/>
                      <a:pt x="1592" y="441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"/>
              <p:cNvSpPr/>
              <p:nvPr/>
            </p:nvSpPr>
            <p:spPr>
              <a:xfrm>
                <a:off x="1659225" y="3051963"/>
                <a:ext cx="214525" cy="473525"/>
              </a:xfrm>
              <a:custGeom>
                <a:avLst/>
                <a:gdLst/>
                <a:ahLst/>
                <a:cxnLst/>
                <a:rect l="l" t="t" r="r" b="b"/>
                <a:pathLst>
                  <a:path w="8581" h="18941" extrusionOk="0">
                    <a:moveTo>
                      <a:pt x="4755" y="0"/>
                    </a:moveTo>
                    <a:lnTo>
                      <a:pt x="4755" y="0"/>
                    </a:lnTo>
                    <a:cubicBezTo>
                      <a:pt x="4451" y="119"/>
                      <a:pt x="4133" y="273"/>
                      <a:pt x="3801" y="469"/>
                    </a:cubicBezTo>
                    <a:cubicBezTo>
                      <a:pt x="2499" y="3353"/>
                      <a:pt x="1216" y="6211"/>
                      <a:pt x="419" y="9327"/>
                    </a:cubicBezTo>
                    <a:cubicBezTo>
                      <a:pt x="1" y="10967"/>
                      <a:pt x="29" y="12966"/>
                      <a:pt x="463" y="14766"/>
                    </a:cubicBezTo>
                    <a:cubicBezTo>
                      <a:pt x="467" y="14525"/>
                      <a:pt x="463" y="14290"/>
                      <a:pt x="431" y="14069"/>
                    </a:cubicBezTo>
                    <a:cubicBezTo>
                      <a:pt x="254" y="12869"/>
                      <a:pt x="259" y="11704"/>
                      <a:pt x="612" y="10519"/>
                    </a:cubicBezTo>
                    <a:cubicBezTo>
                      <a:pt x="746" y="10069"/>
                      <a:pt x="1346" y="8349"/>
                      <a:pt x="1838" y="8349"/>
                    </a:cubicBezTo>
                    <a:cubicBezTo>
                      <a:pt x="2011" y="8349"/>
                      <a:pt x="2171" y="8562"/>
                      <a:pt x="2292" y="9119"/>
                    </a:cubicBezTo>
                    <a:cubicBezTo>
                      <a:pt x="2526" y="10190"/>
                      <a:pt x="2593" y="11298"/>
                      <a:pt x="2798" y="12380"/>
                    </a:cubicBezTo>
                    <a:cubicBezTo>
                      <a:pt x="2742" y="11281"/>
                      <a:pt x="2532" y="9869"/>
                      <a:pt x="2839" y="8796"/>
                    </a:cubicBezTo>
                    <a:cubicBezTo>
                      <a:pt x="2979" y="8308"/>
                      <a:pt x="3247" y="8083"/>
                      <a:pt x="3542" y="8083"/>
                    </a:cubicBezTo>
                    <a:cubicBezTo>
                      <a:pt x="3853" y="8083"/>
                      <a:pt x="4194" y="8332"/>
                      <a:pt x="4446" y="8785"/>
                    </a:cubicBezTo>
                    <a:cubicBezTo>
                      <a:pt x="4963" y="9717"/>
                      <a:pt x="5302" y="10887"/>
                      <a:pt x="5610" y="11906"/>
                    </a:cubicBezTo>
                    <a:cubicBezTo>
                      <a:pt x="5861" y="12737"/>
                      <a:pt x="5862" y="13541"/>
                      <a:pt x="5977" y="14392"/>
                    </a:cubicBezTo>
                    <a:cubicBezTo>
                      <a:pt x="6163" y="15772"/>
                      <a:pt x="6414" y="16596"/>
                      <a:pt x="5905" y="17894"/>
                    </a:cubicBezTo>
                    <a:cubicBezTo>
                      <a:pt x="5864" y="17999"/>
                      <a:pt x="5758" y="18447"/>
                      <a:pt x="5620" y="18941"/>
                    </a:cubicBezTo>
                    <a:cubicBezTo>
                      <a:pt x="8580" y="18017"/>
                      <a:pt x="7759" y="13712"/>
                      <a:pt x="6848" y="11099"/>
                    </a:cubicBezTo>
                    <a:cubicBezTo>
                      <a:pt x="5618" y="7571"/>
                      <a:pt x="4586" y="3790"/>
                      <a:pt x="475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"/>
              <p:cNvSpPr/>
              <p:nvPr/>
            </p:nvSpPr>
            <p:spPr>
              <a:xfrm>
                <a:off x="1437525" y="2971938"/>
                <a:ext cx="324575" cy="534325"/>
              </a:xfrm>
              <a:custGeom>
                <a:avLst/>
                <a:gdLst/>
                <a:ahLst/>
                <a:cxnLst/>
                <a:rect l="l" t="t" r="r" b="b"/>
                <a:pathLst>
                  <a:path w="12983" h="21373" extrusionOk="0">
                    <a:moveTo>
                      <a:pt x="12982" y="1"/>
                    </a:moveTo>
                    <a:lnTo>
                      <a:pt x="12982" y="1"/>
                    </a:lnTo>
                    <a:cubicBezTo>
                      <a:pt x="9506" y="3013"/>
                      <a:pt x="5910" y="5736"/>
                      <a:pt x="2930" y="9287"/>
                    </a:cubicBezTo>
                    <a:cubicBezTo>
                      <a:pt x="1171" y="11386"/>
                      <a:pt x="1" y="14712"/>
                      <a:pt x="124" y="17450"/>
                    </a:cubicBezTo>
                    <a:cubicBezTo>
                      <a:pt x="186" y="18769"/>
                      <a:pt x="632" y="20088"/>
                      <a:pt x="1857" y="20749"/>
                    </a:cubicBezTo>
                    <a:cubicBezTo>
                      <a:pt x="2661" y="21182"/>
                      <a:pt x="3372" y="21372"/>
                      <a:pt x="4002" y="21372"/>
                    </a:cubicBezTo>
                    <a:cubicBezTo>
                      <a:pt x="7023" y="21372"/>
                      <a:pt x="8157" y="17004"/>
                      <a:pt x="8480" y="14120"/>
                    </a:cubicBezTo>
                    <a:cubicBezTo>
                      <a:pt x="9024" y="9279"/>
                      <a:pt x="10006" y="4215"/>
                      <a:pt x="12893" y="126"/>
                    </a:cubicBezTo>
                    <a:cubicBezTo>
                      <a:pt x="12923" y="84"/>
                      <a:pt x="12952" y="43"/>
                      <a:pt x="129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"/>
              <p:cNvSpPr/>
              <p:nvPr/>
            </p:nvSpPr>
            <p:spPr>
              <a:xfrm>
                <a:off x="1507750" y="3034613"/>
                <a:ext cx="208250" cy="342825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13713" extrusionOk="0">
                    <a:moveTo>
                      <a:pt x="8329" y="0"/>
                    </a:moveTo>
                    <a:lnTo>
                      <a:pt x="8329" y="0"/>
                    </a:lnTo>
                    <a:cubicBezTo>
                      <a:pt x="6097" y="1932"/>
                      <a:pt x="3791" y="3678"/>
                      <a:pt x="1880" y="5958"/>
                    </a:cubicBezTo>
                    <a:cubicBezTo>
                      <a:pt x="751" y="7308"/>
                      <a:pt x="0" y="9440"/>
                      <a:pt x="80" y="11196"/>
                    </a:cubicBezTo>
                    <a:cubicBezTo>
                      <a:pt x="118" y="12044"/>
                      <a:pt x="403" y="12888"/>
                      <a:pt x="1191" y="13312"/>
                    </a:cubicBezTo>
                    <a:cubicBezTo>
                      <a:pt x="1707" y="13591"/>
                      <a:pt x="2165" y="13713"/>
                      <a:pt x="2569" y="13713"/>
                    </a:cubicBezTo>
                    <a:cubicBezTo>
                      <a:pt x="4508" y="13713"/>
                      <a:pt x="5235" y="10910"/>
                      <a:pt x="5442" y="9059"/>
                    </a:cubicBezTo>
                    <a:cubicBezTo>
                      <a:pt x="5790" y="5955"/>
                      <a:pt x="6420" y="2702"/>
                      <a:pt x="8273" y="79"/>
                    </a:cubicBezTo>
                    <a:cubicBezTo>
                      <a:pt x="8290" y="54"/>
                      <a:pt x="8311" y="25"/>
                      <a:pt x="83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"/>
              <p:cNvSpPr/>
              <p:nvPr/>
            </p:nvSpPr>
            <p:spPr>
              <a:xfrm>
                <a:off x="1511975" y="2991513"/>
                <a:ext cx="230575" cy="440375"/>
              </a:xfrm>
              <a:custGeom>
                <a:avLst/>
                <a:gdLst/>
                <a:ahLst/>
                <a:cxnLst/>
                <a:rect l="l" t="t" r="r" b="b"/>
                <a:pathLst>
                  <a:path w="9223" h="17615" extrusionOk="0">
                    <a:moveTo>
                      <a:pt x="9191" y="0"/>
                    </a:moveTo>
                    <a:cubicBezTo>
                      <a:pt x="9167" y="0"/>
                      <a:pt x="9044" y="95"/>
                      <a:pt x="8845" y="264"/>
                    </a:cubicBezTo>
                    <a:cubicBezTo>
                      <a:pt x="8635" y="448"/>
                      <a:pt x="8323" y="698"/>
                      <a:pt x="7993" y="1040"/>
                    </a:cubicBezTo>
                    <a:cubicBezTo>
                      <a:pt x="7297" y="1694"/>
                      <a:pt x="6466" y="2666"/>
                      <a:pt x="5679" y="3665"/>
                    </a:cubicBezTo>
                    <a:cubicBezTo>
                      <a:pt x="4901" y="4669"/>
                      <a:pt x="4199" y="5736"/>
                      <a:pt x="3696" y="6551"/>
                    </a:cubicBezTo>
                    <a:cubicBezTo>
                      <a:pt x="3199" y="7370"/>
                      <a:pt x="2891" y="7926"/>
                      <a:pt x="2891" y="7926"/>
                    </a:cubicBezTo>
                    <a:cubicBezTo>
                      <a:pt x="2891" y="7926"/>
                      <a:pt x="2601" y="8493"/>
                      <a:pt x="2192" y="9358"/>
                    </a:cubicBezTo>
                    <a:cubicBezTo>
                      <a:pt x="1797" y="10227"/>
                      <a:pt x="1293" y="11402"/>
                      <a:pt x="911" y="12619"/>
                    </a:cubicBezTo>
                    <a:cubicBezTo>
                      <a:pt x="533" y="13836"/>
                      <a:pt x="221" y="15077"/>
                      <a:pt x="117" y="16030"/>
                    </a:cubicBezTo>
                    <a:cubicBezTo>
                      <a:pt x="33" y="16499"/>
                      <a:pt x="30" y="16899"/>
                      <a:pt x="13" y="17176"/>
                    </a:cubicBezTo>
                    <a:cubicBezTo>
                      <a:pt x="1" y="17453"/>
                      <a:pt x="1" y="17613"/>
                      <a:pt x="18" y="17615"/>
                    </a:cubicBezTo>
                    <a:cubicBezTo>
                      <a:pt x="18" y="17615"/>
                      <a:pt x="18" y="17615"/>
                      <a:pt x="18" y="17615"/>
                    </a:cubicBezTo>
                    <a:cubicBezTo>
                      <a:pt x="67" y="17615"/>
                      <a:pt x="118" y="16986"/>
                      <a:pt x="304" y="16059"/>
                    </a:cubicBezTo>
                    <a:cubicBezTo>
                      <a:pt x="467" y="15129"/>
                      <a:pt x="826" y="13918"/>
                      <a:pt x="1243" y="12730"/>
                    </a:cubicBezTo>
                    <a:cubicBezTo>
                      <a:pt x="1661" y="11545"/>
                      <a:pt x="2191" y="10401"/>
                      <a:pt x="2601" y="9554"/>
                    </a:cubicBezTo>
                    <a:cubicBezTo>
                      <a:pt x="3036" y="8714"/>
                      <a:pt x="3326" y="8159"/>
                      <a:pt x="3326" y="8159"/>
                    </a:cubicBezTo>
                    <a:cubicBezTo>
                      <a:pt x="3326" y="8158"/>
                      <a:pt x="3619" y="7602"/>
                      <a:pt x="4088" y="6782"/>
                    </a:cubicBezTo>
                    <a:cubicBezTo>
                      <a:pt x="4564" y="5969"/>
                      <a:pt x="5223" y="4896"/>
                      <a:pt x="5961" y="3873"/>
                    </a:cubicBezTo>
                    <a:cubicBezTo>
                      <a:pt x="6702" y="2855"/>
                      <a:pt x="7485" y="1865"/>
                      <a:pt x="8131" y="1176"/>
                    </a:cubicBezTo>
                    <a:cubicBezTo>
                      <a:pt x="8764" y="469"/>
                      <a:pt x="9223" y="32"/>
                      <a:pt x="9194" y="1"/>
                    </a:cubicBezTo>
                    <a:cubicBezTo>
                      <a:pt x="9194" y="0"/>
                      <a:pt x="9193" y="0"/>
                      <a:pt x="9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"/>
              <p:cNvSpPr/>
              <p:nvPr/>
            </p:nvSpPr>
            <p:spPr>
              <a:xfrm>
                <a:off x="1539550" y="3269938"/>
                <a:ext cx="72625" cy="1898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7592" extrusionOk="0">
                    <a:moveTo>
                      <a:pt x="2182" y="0"/>
                    </a:moveTo>
                    <a:cubicBezTo>
                      <a:pt x="1760" y="0"/>
                      <a:pt x="1304" y="697"/>
                      <a:pt x="1133" y="1619"/>
                    </a:cubicBezTo>
                    <a:cubicBezTo>
                      <a:pt x="958" y="2588"/>
                      <a:pt x="1171" y="3440"/>
                      <a:pt x="1609" y="3522"/>
                    </a:cubicBezTo>
                    <a:cubicBezTo>
                      <a:pt x="1632" y="3526"/>
                      <a:pt x="1655" y="3528"/>
                      <a:pt x="1678" y="3528"/>
                    </a:cubicBezTo>
                    <a:cubicBezTo>
                      <a:pt x="2100" y="3528"/>
                      <a:pt x="2558" y="2830"/>
                      <a:pt x="2728" y="1908"/>
                    </a:cubicBezTo>
                    <a:cubicBezTo>
                      <a:pt x="2905" y="940"/>
                      <a:pt x="2693" y="85"/>
                      <a:pt x="2251" y="7"/>
                    </a:cubicBezTo>
                    <a:cubicBezTo>
                      <a:pt x="2228" y="2"/>
                      <a:pt x="2205" y="0"/>
                      <a:pt x="2182" y="0"/>
                    </a:cubicBezTo>
                    <a:close/>
                    <a:moveTo>
                      <a:pt x="1094" y="4871"/>
                    </a:moveTo>
                    <a:cubicBezTo>
                      <a:pt x="767" y="4871"/>
                      <a:pt x="381" y="5377"/>
                      <a:pt x="198" y="6069"/>
                    </a:cubicBezTo>
                    <a:cubicBezTo>
                      <a:pt x="0" y="6815"/>
                      <a:pt x="115" y="7493"/>
                      <a:pt x="452" y="7582"/>
                    </a:cubicBezTo>
                    <a:cubicBezTo>
                      <a:pt x="476" y="7589"/>
                      <a:pt x="501" y="7592"/>
                      <a:pt x="526" y="7592"/>
                    </a:cubicBezTo>
                    <a:cubicBezTo>
                      <a:pt x="851" y="7592"/>
                      <a:pt x="1240" y="7085"/>
                      <a:pt x="1421" y="6395"/>
                    </a:cubicBezTo>
                    <a:cubicBezTo>
                      <a:pt x="1620" y="5646"/>
                      <a:pt x="1504" y="4971"/>
                      <a:pt x="1169" y="4880"/>
                    </a:cubicBezTo>
                    <a:cubicBezTo>
                      <a:pt x="1144" y="4874"/>
                      <a:pt x="1119" y="4871"/>
                      <a:pt x="1094" y="487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"/>
              <p:cNvSpPr/>
              <p:nvPr/>
            </p:nvSpPr>
            <p:spPr>
              <a:xfrm>
                <a:off x="1446975" y="3023463"/>
                <a:ext cx="282975" cy="482725"/>
              </a:xfrm>
              <a:custGeom>
                <a:avLst/>
                <a:gdLst/>
                <a:ahLst/>
                <a:cxnLst/>
                <a:rect l="l" t="t" r="r" b="b"/>
                <a:pathLst>
                  <a:path w="11319" h="19309" extrusionOk="0">
                    <a:moveTo>
                      <a:pt x="10803" y="1"/>
                    </a:moveTo>
                    <a:cubicBezTo>
                      <a:pt x="10593" y="1"/>
                      <a:pt x="10375" y="9"/>
                      <a:pt x="10146" y="28"/>
                    </a:cubicBezTo>
                    <a:cubicBezTo>
                      <a:pt x="7472" y="2276"/>
                      <a:pt x="4833" y="4508"/>
                      <a:pt x="2552" y="7228"/>
                    </a:cubicBezTo>
                    <a:cubicBezTo>
                      <a:pt x="1352" y="8658"/>
                      <a:pt x="426" y="10661"/>
                      <a:pt x="0" y="12659"/>
                    </a:cubicBezTo>
                    <a:cubicBezTo>
                      <a:pt x="119" y="12421"/>
                      <a:pt x="227" y="12186"/>
                      <a:pt x="301" y="11951"/>
                    </a:cubicBezTo>
                    <a:cubicBezTo>
                      <a:pt x="696" y="10672"/>
                      <a:pt x="1258" y="9515"/>
                      <a:pt x="2176" y="8506"/>
                    </a:cubicBezTo>
                    <a:cubicBezTo>
                      <a:pt x="2498" y="8151"/>
                      <a:pt x="3734" y="6907"/>
                      <a:pt x="4305" y="6907"/>
                    </a:cubicBezTo>
                    <a:cubicBezTo>
                      <a:pt x="4569" y="6907"/>
                      <a:pt x="4691" y="7172"/>
                      <a:pt x="4515" y="7914"/>
                    </a:cubicBezTo>
                    <a:cubicBezTo>
                      <a:pt x="4236" y="9092"/>
                      <a:pt x="3775" y="10226"/>
                      <a:pt x="3462" y="11402"/>
                    </a:cubicBezTo>
                    <a:cubicBezTo>
                      <a:pt x="3931" y="10281"/>
                      <a:pt x="4394" y="8775"/>
                      <a:pt x="5214" y="7856"/>
                    </a:cubicBezTo>
                    <a:cubicBezTo>
                      <a:pt x="5480" y="7555"/>
                      <a:pt x="5748" y="7421"/>
                      <a:pt x="5986" y="7421"/>
                    </a:cubicBezTo>
                    <a:cubicBezTo>
                      <a:pt x="6431" y="7421"/>
                      <a:pt x="6774" y="7887"/>
                      <a:pt x="6818" y="8611"/>
                    </a:cubicBezTo>
                    <a:cubicBezTo>
                      <a:pt x="6887" y="9784"/>
                      <a:pt x="6664" y="11111"/>
                      <a:pt x="6484" y="12272"/>
                    </a:cubicBezTo>
                    <a:cubicBezTo>
                      <a:pt x="6338" y="13218"/>
                      <a:pt x="5956" y="14018"/>
                      <a:pt x="5663" y="14921"/>
                    </a:cubicBezTo>
                    <a:cubicBezTo>
                      <a:pt x="5192" y="16381"/>
                      <a:pt x="5046" y="17321"/>
                      <a:pt x="3920" y="18370"/>
                    </a:cubicBezTo>
                    <a:cubicBezTo>
                      <a:pt x="3827" y="18455"/>
                      <a:pt x="3509" y="18848"/>
                      <a:pt x="3136" y="19272"/>
                    </a:cubicBezTo>
                    <a:cubicBezTo>
                      <a:pt x="3304" y="19297"/>
                      <a:pt x="3466" y="19309"/>
                      <a:pt x="3624" y="19309"/>
                    </a:cubicBezTo>
                    <a:cubicBezTo>
                      <a:pt x="6644" y="19309"/>
                      <a:pt x="7779" y="14943"/>
                      <a:pt x="8102" y="12059"/>
                    </a:cubicBezTo>
                    <a:cubicBezTo>
                      <a:pt x="8563" y="7964"/>
                      <a:pt x="9341" y="3708"/>
                      <a:pt x="11318" y="19"/>
                    </a:cubicBezTo>
                    <a:cubicBezTo>
                      <a:pt x="11153" y="7"/>
                      <a:pt x="10981" y="1"/>
                      <a:pt x="108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"/>
              <p:cNvSpPr/>
              <p:nvPr/>
            </p:nvSpPr>
            <p:spPr>
              <a:xfrm>
                <a:off x="1204200" y="2979163"/>
                <a:ext cx="576875" cy="313175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12527" extrusionOk="0">
                    <a:moveTo>
                      <a:pt x="23075" y="0"/>
                    </a:moveTo>
                    <a:cubicBezTo>
                      <a:pt x="18274" y="257"/>
                      <a:pt x="13560" y="199"/>
                      <a:pt x="8821" y="1222"/>
                    </a:cubicBezTo>
                    <a:cubicBezTo>
                      <a:pt x="6024" y="1827"/>
                      <a:pt x="2925" y="3822"/>
                      <a:pt x="1271" y="6163"/>
                    </a:cubicBezTo>
                    <a:cubicBezTo>
                      <a:pt x="475" y="7291"/>
                      <a:pt x="0" y="8668"/>
                      <a:pt x="586" y="9997"/>
                    </a:cubicBezTo>
                    <a:cubicBezTo>
                      <a:pt x="1401" y="11841"/>
                      <a:pt x="2574" y="12527"/>
                      <a:pt x="3858" y="12527"/>
                    </a:cubicBezTo>
                    <a:cubicBezTo>
                      <a:pt x="6098" y="12527"/>
                      <a:pt x="8681" y="10440"/>
                      <a:pt x="10306" y="8769"/>
                    </a:cubicBezTo>
                    <a:cubicBezTo>
                      <a:pt x="13858" y="5121"/>
                      <a:pt x="17917" y="1570"/>
                      <a:pt x="22921" y="46"/>
                    </a:cubicBezTo>
                    <a:cubicBezTo>
                      <a:pt x="22973" y="30"/>
                      <a:pt x="23025" y="14"/>
                      <a:pt x="230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"/>
              <p:cNvSpPr/>
              <p:nvPr/>
            </p:nvSpPr>
            <p:spPr>
              <a:xfrm>
                <a:off x="1332650" y="3001313"/>
                <a:ext cx="370200" cy="201000"/>
              </a:xfrm>
              <a:custGeom>
                <a:avLst/>
                <a:gdLst/>
                <a:ahLst/>
                <a:cxnLst/>
                <a:rect l="l" t="t" r="r" b="b"/>
                <a:pathLst>
                  <a:path w="14808" h="8040" extrusionOk="0">
                    <a:moveTo>
                      <a:pt x="14807" y="1"/>
                    </a:moveTo>
                    <a:lnTo>
                      <a:pt x="14807" y="1"/>
                    </a:lnTo>
                    <a:cubicBezTo>
                      <a:pt x="11726" y="165"/>
                      <a:pt x="8702" y="129"/>
                      <a:pt x="5662" y="786"/>
                    </a:cubicBezTo>
                    <a:cubicBezTo>
                      <a:pt x="3865" y="1176"/>
                      <a:pt x="1879" y="2454"/>
                      <a:pt x="818" y="3955"/>
                    </a:cubicBezTo>
                    <a:cubicBezTo>
                      <a:pt x="306" y="4678"/>
                      <a:pt x="1" y="5560"/>
                      <a:pt x="380" y="6416"/>
                    </a:cubicBezTo>
                    <a:cubicBezTo>
                      <a:pt x="902" y="7599"/>
                      <a:pt x="1654" y="8039"/>
                      <a:pt x="2478" y="8039"/>
                    </a:cubicBezTo>
                    <a:cubicBezTo>
                      <a:pt x="3915" y="8039"/>
                      <a:pt x="5573" y="6700"/>
                      <a:pt x="6616" y="5629"/>
                    </a:cubicBezTo>
                    <a:cubicBezTo>
                      <a:pt x="8892" y="3289"/>
                      <a:pt x="11499" y="1006"/>
                      <a:pt x="14710" y="29"/>
                    </a:cubicBezTo>
                    <a:cubicBezTo>
                      <a:pt x="14741" y="20"/>
                      <a:pt x="14776" y="10"/>
                      <a:pt x="148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"/>
              <p:cNvSpPr/>
              <p:nvPr/>
            </p:nvSpPr>
            <p:spPr>
              <a:xfrm>
                <a:off x="1279750" y="2981913"/>
                <a:ext cx="472125" cy="216925"/>
              </a:xfrm>
              <a:custGeom>
                <a:avLst/>
                <a:gdLst/>
                <a:ahLst/>
                <a:cxnLst/>
                <a:rect l="l" t="t" r="r" b="b"/>
                <a:pathLst>
                  <a:path w="18885" h="8677" extrusionOk="0">
                    <a:moveTo>
                      <a:pt x="18729" y="1"/>
                    </a:moveTo>
                    <a:cubicBezTo>
                      <a:pt x="18654" y="1"/>
                      <a:pt x="18551" y="4"/>
                      <a:pt x="18424" y="9"/>
                    </a:cubicBezTo>
                    <a:cubicBezTo>
                      <a:pt x="18134" y="26"/>
                      <a:pt x="17717" y="34"/>
                      <a:pt x="17224" y="105"/>
                    </a:cubicBezTo>
                    <a:cubicBezTo>
                      <a:pt x="16229" y="200"/>
                      <a:pt x="14921" y="468"/>
                      <a:pt x="13630" y="789"/>
                    </a:cubicBezTo>
                    <a:cubicBezTo>
                      <a:pt x="12343" y="1118"/>
                      <a:pt x="11080" y="1549"/>
                      <a:pt x="10143" y="1898"/>
                    </a:cubicBezTo>
                    <a:cubicBezTo>
                      <a:pt x="9210" y="2256"/>
                      <a:pt x="8597" y="2519"/>
                      <a:pt x="8597" y="2519"/>
                    </a:cubicBezTo>
                    <a:cubicBezTo>
                      <a:pt x="8597" y="2519"/>
                      <a:pt x="7993" y="2801"/>
                      <a:pt x="7101" y="3252"/>
                    </a:cubicBezTo>
                    <a:cubicBezTo>
                      <a:pt x="6218" y="3717"/>
                      <a:pt x="5047" y="4364"/>
                      <a:pt x="3953" y="5124"/>
                    </a:cubicBezTo>
                    <a:cubicBezTo>
                      <a:pt x="2861" y="5887"/>
                      <a:pt x="1808" y="6711"/>
                      <a:pt x="1109" y="7431"/>
                    </a:cubicBezTo>
                    <a:cubicBezTo>
                      <a:pt x="740" y="7765"/>
                      <a:pt x="481" y="8094"/>
                      <a:pt x="288" y="8310"/>
                    </a:cubicBezTo>
                    <a:cubicBezTo>
                      <a:pt x="100" y="8531"/>
                      <a:pt x="0" y="8664"/>
                      <a:pt x="13" y="8675"/>
                    </a:cubicBezTo>
                    <a:cubicBezTo>
                      <a:pt x="14" y="8676"/>
                      <a:pt x="16" y="8677"/>
                      <a:pt x="18" y="8677"/>
                    </a:cubicBezTo>
                    <a:cubicBezTo>
                      <a:pt x="79" y="8677"/>
                      <a:pt x="522" y="8200"/>
                      <a:pt x="1246" y="7574"/>
                    </a:cubicBezTo>
                    <a:cubicBezTo>
                      <a:pt x="1977" y="6911"/>
                      <a:pt x="3050" y="6140"/>
                      <a:pt x="4155" y="5428"/>
                    </a:cubicBezTo>
                    <a:cubicBezTo>
                      <a:pt x="5261" y="4716"/>
                      <a:pt x="6431" y="4112"/>
                      <a:pt x="7314" y="3675"/>
                    </a:cubicBezTo>
                    <a:cubicBezTo>
                      <a:pt x="8210" y="3263"/>
                      <a:pt x="8807" y="2990"/>
                      <a:pt x="8807" y="2990"/>
                    </a:cubicBezTo>
                    <a:cubicBezTo>
                      <a:pt x="8807" y="2989"/>
                      <a:pt x="9406" y="2718"/>
                      <a:pt x="10317" y="2340"/>
                    </a:cubicBezTo>
                    <a:cubicBezTo>
                      <a:pt x="11232" y="1975"/>
                      <a:pt x="12465" y="1513"/>
                      <a:pt x="13729" y="1140"/>
                    </a:cubicBezTo>
                    <a:cubicBezTo>
                      <a:pt x="14993" y="775"/>
                      <a:pt x="16275" y="459"/>
                      <a:pt x="17251" y="304"/>
                    </a:cubicBezTo>
                    <a:cubicBezTo>
                      <a:pt x="18225" y="127"/>
                      <a:pt x="18884" y="61"/>
                      <a:pt x="18881" y="15"/>
                    </a:cubicBezTo>
                    <a:cubicBezTo>
                      <a:pt x="18880" y="6"/>
                      <a:pt x="18828" y="1"/>
                      <a:pt x="18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"/>
              <p:cNvSpPr/>
              <p:nvPr/>
            </p:nvSpPr>
            <p:spPr>
              <a:xfrm>
                <a:off x="1288550" y="3114913"/>
                <a:ext cx="171950" cy="134950"/>
              </a:xfrm>
              <a:custGeom>
                <a:avLst/>
                <a:gdLst/>
                <a:ahLst/>
                <a:cxnLst/>
                <a:rect l="l" t="t" r="r" b="b"/>
                <a:pathLst>
                  <a:path w="6878" h="5398" extrusionOk="0">
                    <a:moveTo>
                      <a:pt x="6162" y="0"/>
                    </a:moveTo>
                    <a:cubicBezTo>
                      <a:pt x="5749" y="0"/>
                      <a:pt x="5153" y="280"/>
                      <a:pt x="4608" y="766"/>
                    </a:cubicBezTo>
                    <a:cubicBezTo>
                      <a:pt x="3840" y="1453"/>
                      <a:pt x="3469" y="2295"/>
                      <a:pt x="3781" y="2644"/>
                    </a:cubicBezTo>
                    <a:cubicBezTo>
                      <a:pt x="3872" y="2746"/>
                      <a:pt x="4011" y="2795"/>
                      <a:pt x="4183" y="2795"/>
                    </a:cubicBezTo>
                    <a:cubicBezTo>
                      <a:pt x="4596" y="2795"/>
                      <a:pt x="5194" y="2513"/>
                      <a:pt x="5737" y="2028"/>
                    </a:cubicBezTo>
                    <a:cubicBezTo>
                      <a:pt x="6505" y="1342"/>
                      <a:pt x="6878" y="501"/>
                      <a:pt x="6566" y="152"/>
                    </a:cubicBezTo>
                    <a:cubicBezTo>
                      <a:pt x="6474" y="49"/>
                      <a:pt x="6334" y="0"/>
                      <a:pt x="6162" y="0"/>
                    </a:cubicBezTo>
                    <a:close/>
                    <a:moveTo>
                      <a:pt x="2175" y="3338"/>
                    </a:moveTo>
                    <a:cubicBezTo>
                      <a:pt x="1855" y="3338"/>
                      <a:pt x="1406" y="3517"/>
                      <a:pt x="981" y="3841"/>
                    </a:cubicBezTo>
                    <a:cubicBezTo>
                      <a:pt x="341" y="4331"/>
                      <a:pt x="1" y="4964"/>
                      <a:pt x="220" y="5254"/>
                    </a:cubicBezTo>
                    <a:cubicBezTo>
                      <a:pt x="295" y="5351"/>
                      <a:pt x="425" y="5397"/>
                      <a:pt x="588" y="5397"/>
                    </a:cubicBezTo>
                    <a:cubicBezTo>
                      <a:pt x="909" y="5397"/>
                      <a:pt x="1359" y="5218"/>
                      <a:pt x="1782" y="4893"/>
                    </a:cubicBezTo>
                    <a:cubicBezTo>
                      <a:pt x="2426" y="4403"/>
                      <a:pt x="2764" y="3772"/>
                      <a:pt x="2545" y="3483"/>
                    </a:cubicBezTo>
                    <a:cubicBezTo>
                      <a:pt x="2469" y="3385"/>
                      <a:pt x="2339" y="3338"/>
                      <a:pt x="2175" y="333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"/>
              <p:cNvSpPr/>
              <p:nvPr/>
            </p:nvSpPr>
            <p:spPr>
              <a:xfrm>
                <a:off x="1243675" y="2982838"/>
                <a:ext cx="477575" cy="309450"/>
              </a:xfrm>
              <a:custGeom>
                <a:avLst/>
                <a:gdLst/>
                <a:ahLst/>
                <a:cxnLst/>
                <a:rect l="l" t="t" r="r" b="b"/>
                <a:pathLst>
                  <a:path w="19103" h="12378" extrusionOk="0">
                    <a:moveTo>
                      <a:pt x="18128" y="0"/>
                    </a:moveTo>
                    <a:cubicBezTo>
                      <a:pt x="14480" y="141"/>
                      <a:pt x="10869" y="293"/>
                      <a:pt x="7242" y="1075"/>
                    </a:cubicBezTo>
                    <a:cubicBezTo>
                      <a:pt x="5334" y="1489"/>
                      <a:pt x="3285" y="2549"/>
                      <a:pt x="1652" y="3923"/>
                    </a:cubicBezTo>
                    <a:cubicBezTo>
                      <a:pt x="1902" y="3804"/>
                      <a:pt x="2143" y="3678"/>
                      <a:pt x="2355" y="3531"/>
                    </a:cubicBezTo>
                    <a:cubicBezTo>
                      <a:pt x="3500" y="2731"/>
                      <a:pt x="4708" y="2134"/>
                      <a:pt x="6111" y="1890"/>
                    </a:cubicBezTo>
                    <a:cubicBezTo>
                      <a:pt x="6403" y="1838"/>
                      <a:pt x="7157" y="1735"/>
                      <a:pt x="7823" y="1735"/>
                    </a:cubicBezTo>
                    <a:cubicBezTo>
                      <a:pt x="8804" y="1735"/>
                      <a:pt x="9592" y="1959"/>
                      <a:pt x="8422" y="2902"/>
                    </a:cubicBezTo>
                    <a:cubicBezTo>
                      <a:pt x="7437" y="3694"/>
                      <a:pt x="6329" y="4335"/>
                      <a:pt x="5316" y="5106"/>
                    </a:cubicBezTo>
                    <a:cubicBezTo>
                      <a:pt x="6423" y="4479"/>
                      <a:pt x="7770" y="3534"/>
                      <a:pt x="9038" y="3301"/>
                    </a:cubicBezTo>
                    <a:cubicBezTo>
                      <a:pt x="9159" y="3278"/>
                      <a:pt x="9271" y="3268"/>
                      <a:pt x="9374" y="3268"/>
                    </a:cubicBezTo>
                    <a:cubicBezTo>
                      <a:pt x="10273" y="3268"/>
                      <a:pt x="10468" y="4089"/>
                      <a:pt x="9877" y="4952"/>
                    </a:cubicBezTo>
                    <a:cubicBezTo>
                      <a:pt x="9182" y="5967"/>
                      <a:pt x="8146" y="6920"/>
                      <a:pt x="7255" y="7761"/>
                    </a:cubicBezTo>
                    <a:cubicBezTo>
                      <a:pt x="6527" y="8450"/>
                      <a:pt x="5698" y="8864"/>
                      <a:pt x="4879" y="9423"/>
                    </a:cubicBezTo>
                    <a:cubicBezTo>
                      <a:pt x="3552" y="10325"/>
                      <a:pt x="2828" y="11008"/>
                      <a:pt x="1225" y="11151"/>
                    </a:cubicBezTo>
                    <a:cubicBezTo>
                      <a:pt x="1095" y="11163"/>
                      <a:pt x="582" y="11284"/>
                      <a:pt x="0" y="11395"/>
                    </a:cubicBezTo>
                    <a:cubicBezTo>
                      <a:pt x="670" y="12092"/>
                      <a:pt x="1452" y="12377"/>
                      <a:pt x="2280" y="12377"/>
                    </a:cubicBezTo>
                    <a:cubicBezTo>
                      <a:pt x="4521" y="12377"/>
                      <a:pt x="7102" y="10292"/>
                      <a:pt x="8727" y="8622"/>
                    </a:cubicBezTo>
                    <a:cubicBezTo>
                      <a:pt x="11734" y="5536"/>
                      <a:pt x="15105" y="2521"/>
                      <a:pt x="19102" y="744"/>
                    </a:cubicBezTo>
                    <a:cubicBezTo>
                      <a:pt x="18822" y="494"/>
                      <a:pt x="18499" y="243"/>
                      <a:pt x="1812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"/>
              <p:cNvSpPr/>
              <p:nvPr/>
            </p:nvSpPr>
            <p:spPr>
              <a:xfrm>
                <a:off x="1497350" y="2856513"/>
                <a:ext cx="397225" cy="378125"/>
              </a:xfrm>
              <a:custGeom>
                <a:avLst/>
                <a:gdLst/>
                <a:ahLst/>
                <a:cxnLst/>
                <a:rect l="l" t="t" r="r" b="b"/>
                <a:pathLst>
                  <a:path w="15889" h="15125" extrusionOk="0">
                    <a:moveTo>
                      <a:pt x="5185" y="1"/>
                    </a:moveTo>
                    <a:cubicBezTo>
                      <a:pt x="4506" y="1"/>
                      <a:pt x="3880" y="194"/>
                      <a:pt x="3386" y="688"/>
                    </a:cubicBezTo>
                    <a:cubicBezTo>
                      <a:pt x="495" y="3582"/>
                      <a:pt x="6509" y="4461"/>
                      <a:pt x="6509" y="4461"/>
                    </a:cubicBezTo>
                    <a:cubicBezTo>
                      <a:pt x="5780" y="4360"/>
                      <a:pt x="5092" y="4306"/>
                      <a:pt x="4461" y="4306"/>
                    </a:cubicBezTo>
                    <a:cubicBezTo>
                      <a:pt x="1692" y="4306"/>
                      <a:pt x="1" y="5353"/>
                      <a:pt x="684" y="8132"/>
                    </a:cubicBezTo>
                    <a:cubicBezTo>
                      <a:pt x="775" y="8501"/>
                      <a:pt x="1151" y="8642"/>
                      <a:pt x="1673" y="8642"/>
                    </a:cubicBezTo>
                    <a:cubicBezTo>
                      <a:pt x="3381" y="8642"/>
                      <a:pt x="6655" y="7132"/>
                      <a:pt x="6656" y="7132"/>
                    </a:cubicBezTo>
                    <a:lnTo>
                      <a:pt x="6656" y="7132"/>
                    </a:lnTo>
                    <a:cubicBezTo>
                      <a:pt x="6655" y="7132"/>
                      <a:pt x="1129" y="10464"/>
                      <a:pt x="3211" y="12917"/>
                    </a:cubicBezTo>
                    <a:cubicBezTo>
                      <a:pt x="3540" y="13305"/>
                      <a:pt x="3917" y="13468"/>
                      <a:pt x="4318" y="13468"/>
                    </a:cubicBezTo>
                    <a:cubicBezTo>
                      <a:pt x="6344" y="13468"/>
                      <a:pt x="8977" y="9305"/>
                      <a:pt x="9109" y="8951"/>
                    </a:cubicBezTo>
                    <a:cubicBezTo>
                      <a:pt x="9115" y="8936"/>
                      <a:pt x="9118" y="8928"/>
                      <a:pt x="9119" y="8928"/>
                    </a:cubicBezTo>
                    <a:cubicBezTo>
                      <a:pt x="9153" y="8928"/>
                      <a:pt x="7702" y="14238"/>
                      <a:pt x="9297" y="15048"/>
                    </a:cubicBezTo>
                    <a:cubicBezTo>
                      <a:pt x="9399" y="15100"/>
                      <a:pt x="9497" y="15124"/>
                      <a:pt x="9591" y="15124"/>
                    </a:cubicBezTo>
                    <a:cubicBezTo>
                      <a:pt x="11000" y="15124"/>
                      <a:pt x="11368" y="9532"/>
                      <a:pt x="11368" y="9532"/>
                    </a:cubicBezTo>
                    <a:cubicBezTo>
                      <a:pt x="11368" y="9532"/>
                      <a:pt x="12439" y="12695"/>
                      <a:pt x="14073" y="12695"/>
                    </a:cubicBezTo>
                    <a:cubicBezTo>
                      <a:pt x="14144" y="12695"/>
                      <a:pt x="14217" y="12689"/>
                      <a:pt x="14291" y="12676"/>
                    </a:cubicBezTo>
                    <a:cubicBezTo>
                      <a:pt x="15889" y="12399"/>
                      <a:pt x="14565" y="8901"/>
                      <a:pt x="14361" y="8042"/>
                    </a:cubicBezTo>
                    <a:cubicBezTo>
                      <a:pt x="14252" y="7583"/>
                      <a:pt x="14120" y="7149"/>
                      <a:pt x="13967" y="6739"/>
                    </a:cubicBezTo>
                    <a:cubicBezTo>
                      <a:pt x="13191" y="4659"/>
                      <a:pt x="11852" y="3167"/>
                      <a:pt x="9906" y="1878"/>
                    </a:cubicBezTo>
                    <a:cubicBezTo>
                      <a:pt x="8811" y="1153"/>
                      <a:pt x="6843" y="1"/>
                      <a:pt x="51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"/>
              <p:cNvSpPr/>
              <p:nvPr/>
            </p:nvSpPr>
            <p:spPr>
              <a:xfrm>
                <a:off x="1694800" y="3047488"/>
                <a:ext cx="199775" cy="187150"/>
              </a:xfrm>
              <a:custGeom>
                <a:avLst/>
                <a:gdLst/>
                <a:ahLst/>
                <a:cxnLst/>
                <a:rect l="l" t="t" r="r" b="b"/>
                <a:pathLst>
                  <a:path w="7991" h="7486" extrusionOk="0">
                    <a:moveTo>
                      <a:pt x="3296" y="1"/>
                    </a:moveTo>
                    <a:cubicBezTo>
                      <a:pt x="3296" y="1"/>
                      <a:pt x="3000" y="5623"/>
                      <a:pt x="1926" y="5623"/>
                    </a:cubicBezTo>
                    <a:cubicBezTo>
                      <a:pt x="1853" y="5623"/>
                      <a:pt x="1778" y="5597"/>
                      <a:pt x="1698" y="5543"/>
                    </a:cubicBezTo>
                    <a:cubicBezTo>
                      <a:pt x="912" y="5006"/>
                      <a:pt x="998" y="2972"/>
                      <a:pt x="1175" y="1514"/>
                    </a:cubicBezTo>
                    <a:lnTo>
                      <a:pt x="1175" y="1514"/>
                    </a:lnTo>
                    <a:cubicBezTo>
                      <a:pt x="945" y="2529"/>
                      <a:pt x="0" y="6699"/>
                      <a:pt x="1399" y="7409"/>
                    </a:cubicBezTo>
                    <a:cubicBezTo>
                      <a:pt x="1501" y="7461"/>
                      <a:pt x="1599" y="7485"/>
                      <a:pt x="1693" y="7485"/>
                    </a:cubicBezTo>
                    <a:cubicBezTo>
                      <a:pt x="3102" y="7485"/>
                      <a:pt x="3470" y="1893"/>
                      <a:pt x="3470" y="1893"/>
                    </a:cubicBezTo>
                    <a:cubicBezTo>
                      <a:pt x="3470" y="1893"/>
                      <a:pt x="4541" y="5056"/>
                      <a:pt x="6175" y="5056"/>
                    </a:cubicBezTo>
                    <a:cubicBezTo>
                      <a:pt x="6246" y="5056"/>
                      <a:pt x="6319" y="5050"/>
                      <a:pt x="6393" y="5037"/>
                    </a:cubicBezTo>
                    <a:cubicBezTo>
                      <a:pt x="7991" y="4760"/>
                      <a:pt x="6667" y="1262"/>
                      <a:pt x="6463" y="403"/>
                    </a:cubicBezTo>
                    <a:cubicBezTo>
                      <a:pt x="6443" y="323"/>
                      <a:pt x="6421" y="248"/>
                      <a:pt x="6401" y="171"/>
                    </a:cubicBezTo>
                    <a:lnTo>
                      <a:pt x="6401" y="171"/>
                    </a:lnTo>
                    <a:cubicBezTo>
                      <a:pt x="6664" y="1374"/>
                      <a:pt x="6716" y="2466"/>
                      <a:pt x="6061" y="2532"/>
                    </a:cubicBezTo>
                    <a:cubicBezTo>
                      <a:pt x="6020" y="2536"/>
                      <a:pt x="5980" y="2538"/>
                      <a:pt x="5940" y="2538"/>
                    </a:cubicBezTo>
                    <a:cubicBezTo>
                      <a:pt x="4507" y="2538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"/>
              <p:cNvSpPr/>
              <p:nvPr/>
            </p:nvSpPr>
            <p:spPr>
              <a:xfrm>
                <a:off x="1497350" y="2860488"/>
                <a:ext cx="233025" cy="332750"/>
              </a:xfrm>
              <a:custGeom>
                <a:avLst/>
                <a:gdLst/>
                <a:ahLst/>
                <a:cxnLst/>
                <a:rect l="l" t="t" r="r" b="b"/>
                <a:pathLst>
                  <a:path w="9321" h="13310" extrusionOk="0">
                    <a:moveTo>
                      <a:pt x="4221" y="1"/>
                    </a:moveTo>
                    <a:lnTo>
                      <a:pt x="4221" y="1"/>
                    </a:lnTo>
                    <a:cubicBezTo>
                      <a:pt x="3916" y="110"/>
                      <a:pt x="3634" y="281"/>
                      <a:pt x="3386" y="529"/>
                    </a:cubicBezTo>
                    <a:cubicBezTo>
                      <a:pt x="495" y="3423"/>
                      <a:pt x="6509" y="4302"/>
                      <a:pt x="6509" y="4302"/>
                    </a:cubicBezTo>
                    <a:cubicBezTo>
                      <a:pt x="5780" y="4201"/>
                      <a:pt x="5092" y="4147"/>
                      <a:pt x="4461" y="4147"/>
                    </a:cubicBezTo>
                    <a:cubicBezTo>
                      <a:pt x="1692" y="4147"/>
                      <a:pt x="1" y="5194"/>
                      <a:pt x="684" y="7973"/>
                    </a:cubicBezTo>
                    <a:cubicBezTo>
                      <a:pt x="775" y="8342"/>
                      <a:pt x="1151" y="8483"/>
                      <a:pt x="1673" y="8483"/>
                    </a:cubicBezTo>
                    <a:cubicBezTo>
                      <a:pt x="3381" y="8483"/>
                      <a:pt x="6655" y="6973"/>
                      <a:pt x="6656" y="6973"/>
                    </a:cubicBezTo>
                    <a:lnTo>
                      <a:pt x="6656" y="6973"/>
                    </a:lnTo>
                    <a:cubicBezTo>
                      <a:pt x="6655" y="6973"/>
                      <a:pt x="1129" y="10305"/>
                      <a:pt x="3211" y="12758"/>
                    </a:cubicBezTo>
                    <a:cubicBezTo>
                      <a:pt x="3541" y="13146"/>
                      <a:pt x="3918" y="13309"/>
                      <a:pt x="4319" y="13309"/>
                    </a:cubicBezTo>
                    <a:cubicBezTo>
                      <a:pt x="6300" y="13309"/>
                      <a:pt x="8859" y="9333"/>
                      <a:pt x="9095" y="8825"/>
                    </a:cubicBezTo>
                    <a:cubicBezTo>
                      <a:pt x="9198" y="8027"/>
                      <a:pt x="9320" y="7440"/>
                      <a:pt x="9320" y="7440"/>
                    </a:cubicBezTo>
                    <a:lnTo>
                      <a:pt x="9320" y="7440"/>
                    </a:lnTo>
                    <a:cubicBezTo>
                      <a:pt x="9320" y="7440"/>
                      <a:pt x="6660" y="11565"/>
                      <a:pt x="5115" y="11565"/>
                    </a:cubicBezTo>
                    <a:cubicBezTo>
                      <a:pt x="4978" y="11565"/>
                      <a:pt x="4849" y="11532"/>
                      <a:pt x="4732" y="11461"/>
                    </a:cubicBezTo>
                    <a:cubicBezTo>
                      <a:pt x="3300" y="10590"/>
                      <a:pt x="7387" y="6372"/>
                      <a:pt x="7387" y="6372"/>
                    </a:cubicBezTo>
                    <a:lnTo>
                      <a:pt x="7387" y="6372"/>
                    </a:lnTo>
                    <a:cubicBezTo>
                      <a:pt x="7387" y="6372"/>
                      <a:pt x="4841" y="7057"/>
                      <a:pt x="3154" y="7057"/>
                    </a:cubicBezTo>
                    <a:cubicBezTo>
                      <a:pt x="2367" y="7057"/>
                      <a:pt x="1767" y="6908"/>
                      <a:pt x="1699" y="6470"/>
                    </a:cubicBezTo>
                    <a:cubicBezTo>
                      <a:pt x="1486" y="5096"/>
                      <a:pt x="7557" y="4221"/>
                      <a:pt x="7557" y="4221"/>
                    </a:cubicBezTo>
                    <a:cubicBezTo>
                      <a:pt x="7557" y="4221"/>
                      <a:pt x="2797" y="3016"/>
                      <a:pt x="4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"/>
              <p:cNvSpPr/>
              <p:nvPr/>
            </p:nvSpPr>
            <p:spPr>
              <a:xfrm>
                <a:off x="1742850" y="2910763"/>
                <a:ext cx="86025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465" extrusionOk="0">
                    <a:moveTo>
                      <a:pt x="501" y="1"/>
                    </a:moveTo>
                    <a:cubicBezTo>
                      <a:pt x="248" y="335"/>
                      <a:pt x="86" y="745"/>
                      <a:pt x="63" y="1195"/>
                    </a:cubicBezTo>
                    <a:cubicBezTo>
                      <a:pt x="0" y="2385"/>
                      <a:pt x="915" y="3399"/>
                      <a:pt x="2104" y="3461"/>
                    </a:cubicBezTo>
                    <a:cubicBezTo>
                      <a:pt x="2143" y="3463"/>
                      <a:pt x="2181" y="3465"/>
                      <a:pt x="2220" y="3465"/>
                    </a:cubicBezTo>
                    <a:cubicBezTo>
                      <a:pt x="2671" y="3465"/>
                      <a:pt x="3091" y="3322"/>
                      <a:pt x="3440" y="3082"/>
                    </a:cubicBezTo>
                    <a:cubicBezTo>
                      <a:pt x="2724" y="1873"/>
                      <a:pt x="1745" y="886"/>
                      <a:pt x="5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"/>
              <p:cNvSpPr/>
              <p:nvPr/>
            </p:nvSpPr>
            <p:spPr>
              <a:xfrm>
                <a:off x="1707875" y="2892088"/>
                <a:ext cx="1360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5575" extrusionOk="0">
                    <a:moveTo>
                      <a:pt x="763" y="1"/>
                    </a:moveTo>
                    <a:cubicBezTo>
                      <a:pt x="381" y="530"/>
                      <a:pt x="138" y="1171"/>
                      <a:pt x="102" y="1871"/>
                    </a:cubicBezTo>
                    <a:cubicBezTo>
                      <a:pt x="0" y="3809"/>
                      <a:pt x="1493" y="5468"/>
                      <a:pt x="3432" y="5570"/>
                    </a:cubicBezTo>
                    <a:cubicBezTo>
                      <a:pt x="3494" y="5573"/>
                      <a:pt x="3555" y="5574"/>
                      <a:pt x="3615" y="5574"/>
                    </a:cubicBezTo>
                    <a:cubicBezTo>
                      <a:pt x="4279" y="5574"/>
                      <a:pt x="4904" y="5388"/>
                      <a:pt x="5439" y="5062"/>
                    </a:cubicBezTo>
                    <a:cubicBezTo>
                      <a:pt x="5395" y="4956"/>
                      <a:pt x="5351" y="4848"/>
                      <a:pt x="5304" y="4743"/>
                    </a:cubicBezTo>
                    <a:cubicBezTo>
                      <a:pt x="4813" y="5053"/>
                      <a:pt x="4235" y="5233"/>
                      <a:pt x="3618" y="5233"/>
                    </a:cubicBezTo>
                    <a:cubicBezTo>
                      <a:pt x="3562" y="5233"/>
                      <a:pt x="3506" y="5231"/>
                      <a:pt x="3450" y="5228"/>
                    </a:cubicBezTo>
                    <a:cubicBezTo>
                      <a:pt x="1700" y="5137"/>
                      <a:pt x="350" y="3640"/>
                      <a:pt x="442" y="1888"/>
                    </a:cubicBezTo>
                    <a:cubicBezTo>
                      <a:pt x="475" y="1248"/>
                      <a:pt x="699" y="662"/>
                      <a:pt x="1054" y="179"/>
                    </a:cubicBezTo>
                    <a:cubicBezTo>
                      <a:pt x="960" y="121"/>
                      <a:pt x="863" y="60"/>
                      <a:pt x="7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"/>
              <p:cNvSpPr/>
              <p:nvPr/>
            </p:nvSpPr>
            <p:spPr>
              <a:xfrm>
                <a:off x="1766725" y="2946513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3" y="0"/>
                    </a:moveTo>
                    <a:cubicBezTo>
                      <a:pt x="298" y="0"/>
                      <a:pt x="35" y="247"/>
                      <a:pt x="18" y="567"/>
                    </a:cubicBezTo>
                    <a:cubicBezTo>
                      <a:pt x="1" y="894"/>
                      <a:pt x="253" y="1175"/>
                      <a:pt x="582" y="1192"/>
                    </a:cubicBezTo>
                    <a:cubicBezTo>
                      <a:pt x="592" y="1192"/>
                      <a:pt x="603" y="1193"/>
                      <a:pt x="614" y="1193"/>
                    </a:cubicBezTo>
                    <a:cubicBezTo>
                      <a:pt x="929" y="1193"/>
                      <a:pt x="1192" y="946"/>
                      <a:pt x="1207" y="628"/>
                    </a:cubicBezTo>
                    <a:cubicBezTo>
                      <a:pt x="1226" y="299"/>
                      <a:pt x="972" y="20"/>
                      <a:pt x="644" y="1"/>
                    </a:cubicBezTo>
                    <a:cubicBezTo>
                      <a:pt x="634" y="1"/>
                      <a:pt x="623" y="0"/>
                      <a:pt x="6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"/>
              <p:cNvSpPr/>
              <p:nvPr/>
            </p:nvSpPr>
            <p:spPr>
              <a:xfrm>
                <a:off x="1571625" y="2994863"/>
                <a:ext cx="98175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1045" extrusionOk="0">
                    <a:moveTo>
                      <a:pt x="3277" y="1"/>
                    </a:moveTo>
                    <a:cubicBezTo>
                      <a:pt x="3168" y="1"/>
                      <a:pt x="3050" y="12"/>
                      <a:pt x="2928" y="35"/>
                    </a:cubicBezTo>
                    <a:cubicBezTo>
                      <a:pt x="2443" y="127"/>
                      <a:pt x="2082" y="381"/>
                      <a:pt x="2125" y="602"/>
                    </a:cubicBezTo>
                    <a:cubicBezTo>
                      <a:pt x="2156" y="767"/>
                      <a:pt x="2404" y="865"/>
                      <a:pt x="2730" y="865"/>
                    </a:cubicBezTo>
                    <a:cubicBezTo>
                      <a:pt x="2840" y="865"/>
                      <a:pt x="2959" y="854"/>
                      <a:pt x="3082" y="831"/>
                    </a:cubicBezTo>
                    <a:cubicBezTo>
                      <a:pt x="3566" y="738"/>
                      <a:pt x="3926" y="484"/>
                      <a:pt x="3884" y="263"/>
                    </a:cubicBezTo>
                    <a:cubicBezTo>
                      <a:pt x="3852" y="99"/>
                      <a:pt x="3605" y="1"/>
                      <a:pt x="3277" y="1"/>
                    </a:cubicBezTo>
                    <a:close/>
                    <a:moveTo>
                      <a:pt x="853" y="396"/>
                    </a:moveTo>
                    <a:cubicBezTo>
                      <a:pt x="797" y="396"/>
                      <a:pt x="739" y="399"/>
                      <a:pt x="680" y="406"/>
                    </a:cubicBezTo>
                    <a:cubicBezTo>
                      <a:pt x="296" y="448"/>
                      <a:pt x="0" y="625"/>
                      <a:pt x="21" y="798"/>
                    </a:cubicBezTo>
                    <a:cubicBezTo>
                      <a:pt x="38" y="945"/>
                      <a:pt x="274" y="1045"/>
                      <a:pt x="578" y="1045"/>
                    </a:cubicBezTo>
                    <a:cubicBezTo>
                      <a:pt x="634" y="1045"/>
                      <a:pt x="692" y="1041"/>
                      <a:pt x="751" y="1034"/>
                    </a:cubicBezTo>
                    <a:cubicBezTo>
                      <a:pt x="1136" y="992"/>
                      <a:pt x="1431" y="816"/>
                      <a:pt x="1410" y="643"/>
                    </a:cubicBezTo>
                    <a:cubicBezTo>
                      <a:pt x="1394" y="494"/>
                      <a:pt x="1158" y="396"/>
                      <a:pt x="853" y="3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"/>
              <p:cNvSpPr/>
              <p:nvPr/>
            </p:nvSpPr>
            <p:spPr>
              <a:xfrm>
                <a:off x="1737150" y="3069713"/>
                <a:ext cx="22800" cy="9737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3895" extrusionOk="0">
                    <a:moveTo>
                      <a:pt x="382" y="0"/>
                    </a:moveTo>
                    <a:cubicBezTo>
                      <a:pt x="375" y="0"/>
                      <a:pt x="368" y="1"/>
                      <a:pt x="361" y="1"/>
                    </a:cubicBezTo>
                    <a:cubicBezTo>
                      <a:pt x="139" y="25"/>
                      <a:pt x="1" y="442"/>
                      <a:pt x="53" y="933"/>
                    </a:cubicBezTo>
                    <a:cubicBezTo>
                      <a:pt x="104" y="1411"/>
                      <a:pt x="315" y="1782"/>
                      <a:pt x="531" y="1782"/>
                    </a:cubicBezTo>
                    <a:cubicBezTo>
                      <a:pt x="538" y="1782"/>
                      <a:pt x="544" y="1782"/>
                      <a:pt x="551" y="1781"/>
                    </a:cubicBezTo>
                    <a:cubicBezTo>
                      <a:pt x="775" y="1757"/>
                      <a:pt x="911" y="1339"/>
                      <a:pt x="861" y="846"/>
                    </a:cubicBezTo>
                    <a:cubicBezTo>
                      <a:pt x="808" y="372"/>
                      <a:pt x="597" y="0"/>
                      <a:pt x="382" y="0"/>
                    </a:cubicBezTo>
                    <a:close/>
                    <a:moveTo>
                      <a:pt x="536" y="2497"/>
                    </a:moveTo>
                    <a:cubicBezTo>
                      <a:pt x="535" y="2497"/>
                      <a:pt x="533" y="2497"/>
                      <a:pt x="532" y="2497"/>
                    </a:cubicBezTo>
                    <a:cubicBezTo>
                      <a:pt x="357" y="2502"/>
                      <a:pt x="225" y="2818"/>
                      <a:pt x="236" y="3205"/>
                    </a:cubicBezTo>
                    <a:cubicBezTo>
                      <a:pt x="247" y="3587"/>
                      <a:pt x="395" y="3894"/>
                      <a:pt x="567" y="3894"/>
                    </a:cubicBezTo>
                    <a:cubicBezTo>
                      <a:pt x="569" y="3894"/>
                      <a:pt x="570" y="3894"/>
                      <a:pt x="571" y="3894"/>
                    </a:cubicBezTo>
                    <a:cubicBezTo>
                      <a:pt x="747" y="3889"/>
                      <a:pt x="880" y="3571"/>
                      <a:pt x="869" y="3186"/>
                    </a:cubicBezTo>
                    <a:cubicBezTo>
                      <a:pt x="858" y="2802"/>
                      <a:pt x="710" y="2497"/>
                      <a:pt x="536" y="249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"/>
              <p:cNvSpPr/>
              <p:nvPr/>
            </p:nvSpPr>
            <p:spPr>
              <a:xfrm>
                <a:off x="2220000" y="2732638"/>
                <a:ext cx="1228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1987" extrusionOk="0">
                    <a:moveTo>
                      <a:pt x="3897" y="0"/>
                    </a:moveTo>
                    <a:cubicBezTo>
                      <a:pt x="3882" y="0"/>
                      <a:pt x="3866" y="1"/>
                      <a:pt x="3851" y="2"/>
                    </a:cubicBezTo>
                    <a:cubicBezTo>
                      <a:pt x="3303" y="27"/>
                      <a:pt x="0" y="1173"/>
                      <a:pt x="0" y="1173"/>
                    </a:cubicBezTo>
                    <a:cubicBezTo>
                      <a:pt x="0" y="1173"/>
                      <a:pt x="3296" y="1987"/>
                      <a:pt x="3917" y="1987"/>
                    </a:cubicBezTo>
                    <a:cubicBezTo>
                      <a:pt x="3926" y="1987"/>
                      <a:pt x="3935" y="1987"/>
                      <a:pt x="3943" y="1986"/>
                    </a:cubicBezTo>
                    <a:cubicBezTo>
                      <a:pt x="4491" y="1961"/>
                      <a:pt x="4914" y="1496"/>
                      <a:pt x="4889" y="948"/>
                    </a:cubicBezTo>
                    <a:cubicBezTo>
                      <a:pt x="4865" y="416"/>
                      <a:pt x="4425" y="0"/>
                      <a:pt x="38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"/>
              <p:cNvSpPr/>
              <p:nvPr/>
            </p:nvSpPr>
            <p:spPr>
              <a:xfrm>
                <a:off x="2220975" y="2732638"/>
                <a:ext cx="102425" cy="48650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946" extrusionOk="0">
                    <a:moveTo>
                      <a:pt x="3850" y="1"/>
                    </a:moveTo>
                    <a:cubicBezTo>
                      <a:pt x="3837" y="1"/>
                      <a:pt x="3825" y="1"/>
                      <a:pt x="3812" y="2"/>
                    </a:cubicBezTo>
                    <a:cubicBezTo>
                      <a:pt x="3300" y="25"/>
                      <a:pt x="376" y="1031"/>
                      <a:pt x="1" y="1159"/>
                    </a:cubicBezTo>
                    <a:lnTo>
                      <a:pt x="11" y="1186"/>
                    </a:lnTo>
                    <a:cubicBezTo>
                      <a:pt x="365" y="1274"/>
                      <a:pt x="2510" y="1794"/>
                      <a:pt x="3489" y="1946"/>
                    </a:cubicBezTo>
                    <a:cubicBezTo>
                      <a:pt x="2776" y="1767"/>
                      <a:pt x="2136" y="1584"/>
                      <a:pt x="2081" y="1485"/>
                    </a:cubicBezTo>
                    <a:cubicBezTo>
                      <a:pt x="1954" y="1255"/>
                      <a:pt x="3993" y="1006"/>
                      <a:pt x="3994" y="1006"/>
                    </a:cubicBezTo>
                    <a:lnTo>
                      <a:pt x="3994" y="1006"/>
                    </a:lnTo>
                    <a:cubicBezTo>
                      <a:pt x="3993" y="1006"/>
                      <a:pt x="3580" y="1028"/>
                      <a:pt x="3119" y="1028"/>
                    </a:cubicBezTo>
                    <a:cubicBezTo>
                      <a:pt x="2567" y="1028"/>
                      <a:pt x="1947" y="996"/>
                      <a:pt x="1890" y="857"/>
                    </a:cubicBezTo>
                    <a:cubicBezTo>
                      <a:pt x="1811" y="664"/>
                      <a:pt x="3365" y="277"/>
                      <a:pt x="4097" y="34"/>
                    </a:cubicBezTo>
                    <a:cubicBezTo>
                      <a:pt x="4018" y="14"/>
                      <a:pt x="3935" y="1"/>
                      <a:pt x="3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"/>
              <p:cNvSpPr/>
              <p:nvPr/>
            </p:nvSpPr>
            <p:spPr>
              <a:xfrm>
                <a:off x="2225325" y="2756513"/>
                <a:ext cx="10312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125" h="232" extrusionOk="0">
                    <a:moveTo>
                      <a:pt x="3309" y="1"/>
                    </a:moveTo>
                    <a:cubicBezTo>
                      <a:pt x="2732" y="1"/>
                      <a:pt x="2059" y="13"/>
                      <a:pt x="2059" y="13"/>
                    </a:cubicBezTo>
                    <a:cubicBezTo>
                      <a:pt x="2059" y="13"/>
                      <a:pt x="0" y="143"/>
                      <a:pt x="2" y="201"/>
                    </a:cubicBezTo>
                    <a:cubicBezTo>
                      <a:pt x="3" y="225"/>
                      <a:pt x="365" y="232"/>
                      <a:pt x="786" y="232"/>
                    </a:cubicBezTo>
                    <a:cubicBezTo>
                      <a:pt x="1370" y="232"/>
                      <a:pt x="2067" y="218"/>
                      <a:pt x="2067" y="218"/>
                    </a:cubicBezTo>
                    <a:cubicBezTo>
                      <a:pt x="2067" y="218"/>
                      <a:pt x="4125" y="87"/>
                      <a:pt x="4123" y="32"/>
                    </a:cubicBezTo>
                    <a:cubicBezTo>
                      <a:pt x="4122" y="8"/>
                      <a:pt x="3743" y="1"/>
                      <a:pt x="3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"/>
              <p:cNvSpPr/>
              <p:nvPr/>
            </p:nvSpPr>
            <p:spPr>
              <a:xfrm>
                <a:off x="2286925" y="2764063"/>
                <a:ext cx="46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397" extrusionOk="0">
                    <a:moveTo>
                      <a:pt x="352" y="88"/>
                    </a:moveTo>
                    <a:cubicBezTo>
                      <a:pt x="345" y="88"/>
                      <a:pt x="339" y="88"/>
                      <a:pt x="333" y="89"/>
                    </a:cubicBezTo>
                    <a:cubicBezTo>
                      <a:pt x="148" y="93"/>
                      <a:pt x="0" y="165"/>
                      <a:pt x="2" y="247"/>
                    </a:cubicBezTo>
                    <a:cubicBezTo>
                      <a:pt x="4" y="330"/>
                      <a:pt x="145" y="391"/>
                      <a:pt x="321" y="391"/>
                    </a:cubicBezTo>
                    <a:cubicBezTo>
                      <a:pt x="327" y="391"/>
                      <a:pt x="334" y="391"/>
                      <a:pt x="340" y="391"/>
                    </a:cubicBezTo>
                    <a:cubicBezTo>
                      <a:pt x="525" y="386"/>
                      <a:pt x="671" y="316"/>
                      <a:pt x="669" y="231"/>
                    </a:cubicBezTo>
                    <a:cubicBezTo>
                      <a:pt x="668" y="151"/>
                      <a:pt x="528" y="88"/>
                      <a:pt x="352" y="88"/>
                    </a:cubicBezTo>
                    <a:close/>
                    <a:moveTo>
                      <a:pt x="1512" y="1"/>
                    </a:moveTo>
                    <a:cubicBezTo>
                      <a:pt x="1482" y="1"/>
                      <a:pt x="1450" y="2"/>
                      <a:pt x="1418" y="6"/>
                    </a:cubicBezTo>
                    <a:cubicBezTo>
                      <a:pt x="1183" y="29"/>
                      <a:pt x="1001" y="136"/>
                      <a:pt x="1012" y="242"/>
                    </a:cubicBezTo>
                    <a:cubicBezTo>
                      <a:pt x="1022" y="334"/>
                      <a:pt x="1170" y="396"/>
                      <a:pt x="1360" y="396"/>
                    </a:cubicBezTo>
                    <a:cubicBezTo>
                      <a:pt x="1392" y="396"/>
                      <a:pt x="1424" y="394"/>
                      <a:pt x="1457" y="391"/>
                    </a:cubicBezTo>
                    <a:cubicBezTo>
                      <a:pt x="1692" y="366"/>
                      <a:pt x="1874" y="261"/>
                      <a:pt x="1863" y="154"/>
                    </a:cubicBezTo>
                    <a:cubicBezTo>
                      <a:pt x="1854" y="62"/>
                      <a:pt x="1704" y="1"/>
                      <a:pt x="15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"/>
              <p:cNvSpPr/>
              <p:nvPr/>
            </p:nvSpPr>
            <p:spPr>
              <a:xfrm>
                <a:off x="2237850" y="2654763"/>
                <a:ext cx="108000" cy="81025"/>
              </a:xfrm>
              <a:custGeom>
                <a:avLst/>
                <a:gdLst/>
                <a:ahLst/>
                <a:cxnLst/>
                <a:rect l="l" t="t" r="r" b="b"/>
                <a:pathLst>
                  <a:path w="4320" h="3241" extrusionOk="0">
                    <a:moveTo>
                      <a:pt x="3191" y="1"/>
                    </a:moveTo>
                    <a:cubicBezTo>
                      <a:pt x="2993" y="1"/>
                      <a:pt x="2794" y="60"/>
                      <a:pt x="2620" y="182"/>
                    </a:cubicBezTo>
                    <a:cubicBezTo>
                      <a:pt x="2170" y="497"/>
                      <a:pt x="1" y="3240"/>
                      <a:pt x="1" y="3240"/>
                    </a:cubicBezTo>
                    <a:cubicBezTo>
                      <a:pt x="1" y="3240"/>
                      <a:pt x="3314" y="2122"/>
                      <a:pt x="3762" y="1807"/>
                    </a:cubicBezTo>
                    <a:cubicBezTo>
                      <a:pt x="4211" y="1492"/>
                      <a:pt x="4320" y="872"/>
                      <a:pt x="4003" y="422"/>
                    </a:cubicBezTo>
                    <a:cubicBezTo>
                      <a:pt x="3810" y="148"/>
                      <a:pt x="3503" y="1"/>
                      <a:pt x="3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"/>
              <p:cNvSpPr/>
              <p:nvPr/>
            </p:nvSpPr>
            <p:spPr>
              <a:xfrm>
                <a:off x="2238525" y="2656188"/>
                <a:ext cx="84150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167" extrusionOk="0">
                    <a:moveTo>
                      <a:pt x="2851" y="0"/>
                    </a:moveTo>
                    <a:cubicBezTo>
                      <a:pt x="2760" y="30"/>
                      <a:pt x="2674" y="68"/>
                      <a:pt x="2593" y="125"/>
                    </a:cubicBezTo>
                    <a:cubicBezTo>
                      <a:pt x="2173" y="420"/>
                      <a:pt x="248" y="2839"/>
                      <a:pt x="0" y="3149"/>
                    </a:cubicBezTo>
                    <a:lnTo>
                      <a:pt x="24" y="3166"/>
                    </a:lnTo>
                    <a:cubicBezTo>
                      <a:pt x="370" y="3050"/>
                      <a:pt x="2457" y="2336"/>
                      <a:pt x="3365" y="1938"/>
                    </a:cubicBezTo>
                    <a:lnTo>
                      <a:pt x="3365" y="1938"/>
                    </a:lnTo>
                    <a:cubicBezTo>
                      <a:pt x="2749" y="2144"/>
                      <a:pt x="2178" y="2315"/>
                      <a:pt x="1986" y="2315"/>
                    </a:cubicBezTo>
                    <a:cubicBezTo>
                      <a:pt x="1960" y="2315"/>
                      <a:pt x="1942" y="2312"/>
                      <a:pt x="1930" y="2306"/>
                    </a:cubicBezTo>
                    <a:cubicBezTo>
                      <a:pt x="1698" y="2179"/>
                      <a:pt x="3285" y="875"/>
                      <a:pt x="3285" y="874"/>
                    </a:cubicBezTo>
                    <a:lnTo>
                      <a:pt x="3285" y="874"/>
                    </a:lnTo>
                    <a:cubicBezTo>
                      <a:pt x="3285" y="875"/>
                      <a:pt x="1859" y="1893"/>
                      <a:pt x="1491" y="1893"/>
                    </a:cubicBezTo>
                    <a:cubicBezTo>
                      <a:pt x="1465" y="1893"/>
                      <a:pt x="1445" y="1889"/>
                      <a:pt x="1431" y="1878"/>
                    </a:cubicBezTo>
                    <a:cubicBezTo>
                      <a:pt x="1261" y="1759"/>
                      <a:pt x="2364" y="597"/>
                      <a:pt x="28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"/>
              <p:cNvSpPr/>
              <p:nvPr/>
            </p:nvSpPr>
            <p:spPr>
              <a:xfrm>
                <a:off x="2241350" y="2673538"/>
                <a:ext cx="862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2360" extrusionOk="0">
                    <a:moveTo>
                      <a:pt x="3413" y="0"/>
                    </a:moveTo>
                    <a:cubicBezTo>
                      <a:pt x="3317" y="0"/>
                      <a:pt x="1667" y="1097"/>
                      <a:pt x="1667" y="1097"/>
                    </a:cubicBezTo>
                    <a:cubicBezTo>
                      <a:pt x="1667" y="1097"/>
                      <a:pt x="0" y="2311"/>
                      <a:pt x="33" y="2358"/>
                    </a:cubicBezTo>
                    <a:cubicBezTo>
                      <a:pt x="34" y="2359"/>
                      <a:pt x="35" y="2359"/>
                      <a:pt x="37" y="2359"/>
                    </a:cubicBezTo>
                    <a:cubicBezTo>
                      <a:pt x="134" y="2359"/>
                      <a:pt x="1783" y="1263"/>
                      <a:pt x="1783" y="1263"/>
                    </a:cubicBezTo>
                    <a:cubicBezTo>
                      <a:pt x="1783" y="1263"/>
                      <a:pt x="3450" y="49"/>
                      <a:pt x="3417" y="2"/>
                    </a:cubicBezTo>
                    <a:cubicBezTo>
                      <a:pt x="3416" y="1"/>
                      <a:pt x="3415" y="0"/>
                      <a:pt x="3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"/>
              <p:cNvSpPr/>
              <p:nvPr/>
            </p:nvSpPr>
            <p:spPr>
              <a:xfrm>
                <a:off x="2297625" y="2678788"/>
                <a:ext cx="40825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158" extrusionOk="0">
                    <a:moveTo>
                      <a:pt x="1463" y="0"/>
                    </a:moveTo>
                    <a:cubicBezTo>
                      <a:pt x="1370" y="0"/>
                      <a:pt x="1236" y="56"/>
                      <a:pt x="1111" y="154"/>
                    </a:cubicBezTo>
                    <a:cubicBezTo>
                      <a:pt x="926" y="301"/>
                      <a:pt x="830" y="487"/>
                      <a:pt x="896" y="572"/>
                    </a:cubicBezTo>
                    <a:cubicBezTo>
                      <a:pt x="918" y="599"/>
                      <a:pt x="954" y="612"/>
                      <a:pt x="1000" y="612"/>
                    </a:cubicBezTo>
                    <a:cubicBezTo>
                      <a:pt x="1094" y="612"/>
                      <a:pt x="1227" y="557"/>
                      <a:pt x="1352" y="457"/>
                    </a:cubicBezTo>
                    <a:cubicBezTo>
                      <a:pt x="1537" y="310"/>
                      <a:pt x="1632" y="125"/>
                      <a:pt x="1567" y="41"/>
                    </a:cubicBezTo>
                    <a:cubicBezTo>
                      <a:pt x="1545" y="13"/>
                      <a:pt x="1509" y="0"/>
                      <a:pt x="1463" y="0"/>
                    </a:cubicBezTo>
                    <a:close/>
                    <a:moveTo>
                      <a:pt x="507" y="707"/>
                    </a:moveTo>
                    <a:cubicBezTo>
                      <a:pt x="435" y="707"/>
                      <a:pt x="336" y="742"/>
                      <a:pt x="240" y="805"/>
                    </a:cubicBezTo>
                    <a:cubicBezTo>
                      <a:pt x="88" y="909"/>
                      <a:pt x="0" y="1050"/>
                      <a:pt x="47" y="1119"/>
                    </a:cubicBezTo>
                    <a:cubicBezTo>
                      <a:pt x="65" y="1145"/>
                      <a:pt x="98" y="1157"/>
                      <a:pt x="142" y="1157"/>
                    </a:cubicBezTo>
                    <a:cubicBezTo>
                      <a:pt x="214" y="1157"/>
                      <a:pt x="314" y="1122"/>
                      <a:pt x="409" y="1057"/>
                    </a:cubicBezTo>
                    <a:cubicBezTo>
                      <a:pt x="563" y="954"/>
                      <a:pt x="649" y="815"/>
                      <a:pt x="602" y="746"/>
                    </a:cubicBezTo>
                    <a:cubicBezTo>
                      <a:pt x="585" y="720"/>
                      <a:pt x="551" y="707"/>
                      <a:pt x="507" y="7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"/>
              <p:cNvSpPr/>
              <p:nvPr/>
            </p:nvSpPr>
            <p:spPr>
              <a:xfrm>
                <a:off x="2197275" y="2636638"/>
                <a:ext cx="70325" cy="112925"/>
              </a:xfrm>
              <a:custGeom>
                <a:avLst/>
                <a:gdLst/>
                <a:ahLst/>
                <a:cxnLst/>
                <a:rect l="l" t="t" r="r" b="b"/>
                <a:pathLst>
                  <a:path w="2813" h="4517" extrusionOk="0">
                    <a:moveTo>
                      <a:pt x="1679" y="0"/>
                    </a:moveTo>
                    <a:cubicBezTo>
                      <a:pt x="1308" y="0"/>
                      <a:pt x="952" y="209"/>
                      <a:pt x="782" y="568"/>
                    </a:cubicBezTo>
                    <a:cubicBezTo>
                      <a:pt x="546" y="1063"/>
                      <a:pt x="1" y="4517"/>
                      <a:pt x="1" y="4517"/>
                    </a:cubicBezTo>
                    <a:cubicBezTo>
                      <a:pt x="1" y="4517"/>
                      <a:pt x="2340" y="1916"/>
                      <a:pt x="2576" y="1423"/>
                    </a:cubicBezTo>
                    <a:cubicBezTo>
                      <a:pt x="2813" y="926"/>
                      <a:pt x="2601" y="334"/>
                      <a:pt x="2106" y="98"/>
                    </a:cubicBezTo>
                    <a:cubicBezTo>
                      <a:pt x="1968" y="32"/>
                      <a:pt x="1822" y="0"/>
                      <a:pt x="1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"/>
              <p:cNvSpPr/>
              <p:nvPr/>
            </p:nvSpPr>
            <p:spPr>
              <a:xfrm>
                <a:off x="2197475" y="2644913"/>
                <a:ext cx="584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2337" h="4147" extrusionOk="0">
                    <a:moveTo>
                      <a:pt x="937" y="0"/>
                    </a:moveTo>
                    <a:lnTo>
                      <a:pt x="937" y="0"/>
                    </a:lnTo>
                    <a:cubicBezTo>
                      <a:pt x="873" y="71"/>
                      <a:pt x="817" y="147"/>
                      <a:pt x="774" y="237"/>
                    </a:cubicBezTo>
                    <a:cubicBezTo>
                      <a:pt x="554" y="700"/>
                      <a:pt x="62" y="3752"/>
                      <a:pt x="1" y="4143"/>
                    </a:cubicBezTo>
                    <a:lnTo>
                      <a:pt x="27" y="4147"/>
                    </a:lnTo>
                    <a:cubicBezTo>
                      <a:pt x="272" y="3876"/>
                      <a:pt x="1741" y="2231"/>
                      <a:pt x="2336" y="1437"/>
                    </a:cubicBezTo>
                    <a:lnTo>
                      <a:pt x="2336" y="1437"/>
                    </a:lnTo>
                    <a:cubicBezTo>
                      <a:pt x="1843" y="1983"/>
                      <a:pt x="1381" y="2461"/>
                      <a:pt x="1266" y="2464"/>
                    </a:cubicBezTo>
                    <a:cubicBezTo>
                      <a:pt x="1266" y="2464"/>
                      <a:pt x="1266" y="2464"/>
                      <a:pt x="1266" y="2464"/>
                    </a:cubicBezTo>
                    <a:cubicBezTo>
                      <a:pt x="1004" y="2464"/>
                      <a:pt x="1745" y="550"/>
                      <a:pt x="1746" y="550"/>
                    </a:cubicBezTo>
                    <a:lnTo>
                      <a:pt x="1746" y="550"/>
                    </a:lnTo>
                    <a:cubicBezTo>
                      <a:pt x="1745" y="550"/>
                      <a:pt x="910" y="2334"/>
                      <a:pt x="629" y="2334"/>
                    </a:cubicBezTo>
                    <a:cubicBezTo>
                      <a:pt x="627" y="2334"/>
                      <a:pt x="625" y="2334"/>
                      <a:pt x="623" y="2334"/>
                    </a:cubicBezTo>
                    <a:cubicBezTo>
                      <a:pt x="416" y="2314"/>
                      <a:pt x="807" y="761"/>
                      <a:pt x="9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"/>
              <p:cNvSpPr/>
              <p:nvPr/>
            </p:nvSpPr>
            <p:spPr>
              <a:xfrm>
                <a:off x="2198150" y="2651713"/>
                <a:ext cx="473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3716" extrusionOk="0">
                    <a:moveTo>
                      <a:pt x="1843" y="0"/>
                    </a:moveTo>
                    <a:cubicBezTo>
                      <a:pt x="1780" y="0"/>
                      <a:pt x="856" y="1813"/>
                      <a:pt x="856" y="1813"/>
                    </a:cubicBezTo>
                    <a:cubicBezTo>
                      <a:pt x="856" y="1813"/>
                      <a:pt x="0" y="3691"/>
                      <a:pt x="52" y="3715"/>
                    </a:cubicBezTo>
                    <a:cubicBezTo>
                      <a:pt x="52" y="3715"/>
                      <a:pt x="53" y="3715"/>
                      <a:pt x="53" y="3715"/>
                    </a:cubicBezTo>
                    <a:cubicBezTo>
                      <a:pt x="115" y="3715"/>
                      <a:pt x="1040" y="1902"/>
                      <a:pt x="1040" y="1902"/>
                    </a:cubicBezTo>
                    <a:cubicBezTo>
                      <a:pt x="1040" y="1902"/>
                      <a:pt x="1894" y="26"/>
                      <a:pt x="1844" y="1"/>
                    </a:cubicBezTo>
                    <a:cubicBezTo>
                      <a:pt x="1844" y="0"/>
                      <a:pt x="1843" y="0"/>
                      <a:pt x="1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"/>
              <p:cNvSpPr/>
              <p:nvPr/>
            </p:nvSpPr>
            <p:spPr>
              <a:xfrm>
                <a:off x="2234325" y="2652088"/>
                <a:ext cx="24400" cy="4250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700" extrusionOk="0">
                    <a:moveTo>
                      <a:pt x="831" y="0"/>
                    </a:moveTo>
                    <a:cubicBezTo>
                      <a:pt x="734" y="0"/>
                      <a:pt x="606" y="136"/>
                      <a:pt x="527" y="329"/>
                    </a:cubicBezTo>
                    <a:cubicBezTo>
                      <a:pt x="438" y="548"/>
                      <a:pt x="446" y="758"/>
                      <a:pt x="544" y="799"/>
                    </a:cubicBezTo>
                    <a:cubicBezTo>
                      <a:pt x="555" y="803"/>
                      <a:pt x="567" y="805"/>
                      <a:pt x="579" y="805"/>
                    </a:cubicBezTo>
                    <a:cubicBezTo>
                      <a:pt x="676" y="805"/>
                      <a:pt x="806" y="671"/>
                      <a:pt x="886" y="474"/>
                    </a:cubicBezTo>
                    <a:cubicBezTo>
                      <a:pt x="975" y="257"/>
                      <a:pt x="967" y="47"/>
                      <a:pt x="869" y="8"/>
                    </a:cubicBezTo>
                    <a:cubicBezTo>
                      <a:pt x="857" y="3"/>
                      <a:pt x="844" y="0"/>
                      <a:pt x="831" y="0"/>
                    </a:cubicBezTo>
                    <a:close/>
                    <a:moveTo>
                      <a:pt x="341" y="1087"/>
                    </a:moveTo>
                    <a:cubicBezTo>
                      <a:pt x="265" y="1087"/>
                      <a:pt x="160" y="1183"/>
                      <a:pt x="88" y="1325"/>
                    </a:cubicBezTo>
                    <a:cubicBezTo>
                      <a:pt x="7" y="1489"/>
                      <a:pt x="1" y="1654"/>
                      <a:pt x="73" y="1692"/>
                    </a:cubicBezTo>
                    <a:cubicBezTo>
                      <a:pt x="83" y="1697"/>
                      <a:pt x="95" y="1699"/>
                      <a:pt x="107" y="1699"/>
                    </a:cubicBezTo>
                    <a:cubicBezTo>
                      <a:pt x="184" y="1699"/>
                      <a:pt x="288" y="1603"/>
                      <a:pt x="359" y="1461"/>
                    </a:cubicBezTo>
                    <a:cubicBezTo>
                      <a:pt x="442" y="1297"/>
                      <a:pt x="449" y="1132"/>
                      <a:pt x="375" y="1095"/>
                    </a:cubicBezTo>
                    <a:cubicBezTo>
                      <a:pt x="365" y="1089"/>
                      <a:pt x="353" y="1087"/>
                      <a:pt x="341" y="10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"/>
              <p:cNvSpPr/>
              <p:nvPr/>
            </p:nvSpPr>
            <p:spPr>
              <a:xfrm>
                <a:off x="1836475" y="2792363"/>
                <a:ext cx="159300" cy="64350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2574" extrusionOk="0">
                    <a:moveTo>
                      <a:pt x="1296" y="1"/>
                    </a:moveTo>
                    <a:cubicBezTo>
                      <a:pt x="1283" y="1"/>
                      <a:pt x="1271" y="1"/>
                      <a:pt x="1260" y="1"/>
                    </a:cubicBezTo>
                    <a:cubicBezTo>
                      <a:pt x="549" y="31"/>
                      <a:pt x="1" y="636"/>
                      <a:pt x="32" y="1346"/>
                    </a:cubicBezTo>
                    <a:cubicBezTo>
                      <a:pt x="64" y="2035"/>
                      <a:pt x="634" y="2573"/>
                      <a:pt x="1317" y="2573"/>
                    </a:cubicBezTo>
                    <a:cubicBezTo>
                      <a:pt x="1337" y="2573"/>
                      <a:pt x="1357" y="2573"/>
                      <a:pt x="1378" y="2572"/>
                    </a:cubicBezTo>
                    <a:cubicBezTo>
                      <a:pt x="2089" y="2539"/>
                      <a:pt x="6372" y="1054"/>
                      <a:pt x="6372" y="1054"/>
                    </a:cubicBezTo>
                    <a:cubicBezTo>
                      <a:pt x="6372" y="1054"/>
                      <a:pt x="2106" y="1"/>
                      <a:pt x="12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"/>
              <p:cNvSpPr/>
              <p:nvPr/>
            </p:nvSpPr>
            <p:spPr>
              <a:xfrm>
                <a:off x="1861700" y="2793638"/>
                <a:ext cx="132775" cy="630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2523" extrusionOk="0">
                    <a:moveTo>
                      <a:pt x="788" y="1"/>
                    </a:moveTo>
                    <a:cubicBezTo>
                      <a:pt x="1711" y="232"/>
                      <a:pt x="2543" y="469"/>
                      <a:pt x="2613" y="597"/>
                    </a:cubicBezTo>
                    <a:cubicBezTo>
                      <a:pt x="2779" y="897"/>
                      <a:pt x="134" y="1219"/>
                      <a:pt x="134" y="1219"/>
                    </a:cubicBezTo>
                    <a:cubicBezTo>
                      <a:pt x="134" y="1219"/>
                      <a:pt x="667" y="1191"/>
                      <a:pt x="1263" y="1191"/>
                    </a:cubicBezTo>
                    <a:cubicBezTo>
                      <a:pt x="1980" y="1191"/>
                      <a:pt x="2787" y="1232"/>
                      <a:pt x="2861" y="1414"/>
                    </a:cubicBezTo>
                    <a:cubicBezTo>
                      <a:pt x="2964" y="1663"/>
                      <a:pt x="948" y="2164"/>
                      <a:pt x="0" y="2479"/>
                    </a:cubicBezTo>
                    <a:cubicBezTo>
                      <a:pt x="103" y="2505"/>
                      <a:pt x="210" y="2522"/>
                      <a:pt x="319" y="2522"/>
                    </a:cubicBezTo>
                    <a:cubicBezTo>
                      <a:pt x="336" y="2522"/>
                      <a:pt x="352" y="2522"/>
                      <a:pt x="369" y="2521"/>
                    </a:cubicBezTo>
                    <a:cubicBezTo>
                      <a:pt x="1034" y="2490"/>
                      <a:pt x="4822" y="1188"/>
                      <a:pt x="5311" y="1019"/>
                    </a:cubicBezTo>
                    <a:lnTo>
                      <a:pt x="5295" y="986"/>
                    </a:lnTo>
                    <a:cubicBezTo>
                      <a:pt x="4838" y="873"/>
                      <a:pt x="2059" y="198"/>
                      <a:pt x="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"/>
              <p:cNvSpPr/>
              <p:nvPr/>
            </p:nvSpPr>
            <p:spPr>
              <a:xfrm>
                <a:off x="1855150" y="2818263"/>
                <a:ext cx="1337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5348" h="299" extrusionOk="0">
                    <a:moveTo>
                      <a:pt x="4339" y="1"/>
                    </a:moveTo>
                    <a:cubicBezTo>
                      <a:pt x="3579" y="1"/>
                      <a:pt x="2667" y="18"/>
                      <a:pt x="2667" y="18"/>
                    </a:cubicBezTo>
                    <a:cubicBezTo>
                      <a:pt x="2667" y="18"/>
                      <a:pt x="1" y="186"/>
                      <a:pt x="4" y="259"/>
                    </a:cubicBezTo>
                    <a:cubicBezTo>
                      <a:pt x="5" y="290"/>
                      <a:pt x="468" y="299"/>
                      <a:pt x="1008" y="299"/>
                    </a:cubicBezTo>
                    <a:cubicBezTo>
                      <a:pt x="1767" y="299"/>
                      <a:pt x="2678" y="281"/>
                      <a:pt x="2678" y="281"/>
                    </a:cubicBezTo>
                    <a:cubicBezTo>
                      <a:pt x="2678" y="281"/>
                      <a:pt x="5347" y="114"/>
                      <a:pt x="5344" y="40"/>
                    </a:cubicBezTo>
                    <a:cubicBezTo>
                      <a:pt x="5343" y="9"/>
                      <a:pt x="4879" y="1"/>
                      <a:pt x="43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"/>
              <p:cNvSpPr/>
              <p:nvPr/>
            </p:nvSpPr>
            <p:spPr>
              <a:xfrm>
                <a:off x="1848275" y="2803163"/>
                <a:ext cx="607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512" extrusionOk="0">
                    <a:moveTo>
                      <a:pt x="2019" y="6"/>
                    </a:moveTo>
                    <a:cubicBezTo>
                      <a:pt x="2009" y="6"/>
                      <a:pt x="1998" y="6"/>
                      <a:pt x="1988" y="7"/>
                    </a:cubicBezTo>
                    <a:cubicBezTo>
                      <a:pt x="1748" y="11"/>
                      <a:pt x="1557" y="105"/>
                      <a:pt x="1559" y="213"/>
                    </a:cubicBezTo>
                    <a:cubicBezTo>
                      <a:pt x="1562" y="317"/>
                      <a:pt x="1749" y="400"/>
                      <a:pt x="1979" y="400"/>
                    </a:cubicBezTo>
                    <a:cubicBezTo>
                      <a:pt x="1985" y="400"/>
                      <a:pt x="1991" y="400"/>
                      <a:pt x="1997" y="400"/>
                    </a:cubicBezTo>
                    <a:cubicBezTo>
                      <a:pt x="2237" y="392"/>
                      <a:pt x="2428" y="299"/>
                      <a:pt x="2425" y="191"/>
                    </a:cubicBezTo>
                    <a:cubicBezTo>
                      <a:pt x="2424" y="87"/>
                      <a:pt x="2243" y="6"/>
                      <a:pt x="2019" y="6"/>
                    </a:cubicBezTo>
                    <a:close/>
                    <a:moveTo>
                      <a:pt x="662" y="0"/>
                    </a:moveTo>
                    <a:cubicBezTo>
                      <a:pt x="622" y="0"/>
                      <a:pt x="581" y="2"/>
                      <a:pt x="539" y="7"/>
                    </a:cubicBezTo>
                    <a:cubicBezTo>
                      <a:pt x="234" y="38"/>
                      <a:pt x="0" y="174"/>
                      <a:pt x="13" y="312"/>
                    </a:cubicBezTo>
                    <a:cubicBezTo>
                      <a:pt x="26" y="431"/>
                      <a:pt x="216" y="512"/>
                      <a:pt x="463" y="512"/>
                    </a:cubicBezTo>
                    <a:cubicBezTo>
                      <a:pt x="505" y="512"/>
                      <a:pt x="548" y="509"/>
                      <a:pt x="592" y="505"/>
                    </a:cubicBezTo>
                    <a:cubicBezTo>
                      <a:pt x="895" y="475"/>
                      <a:pt x="1131" y="337"/>
                      <a:pt x="1117" y="199"/>
                    </a:cubicBezTo>
                    <a:cubicBezTo>
                      <a:pt x="1104" y="80"/>
                      <a:pt x="910" y="0"/>
                      <a:pt x="6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"/>
              <p:cNvSpPr/>
              <p:nvPr/>
            </p:nvSpPr>
            <p:spPr>
              <a:xfrm>
                <a:off x="1832600" y="2852663"/>
                <a:ext cx="140025" cy="104975"/>
              </a:xfrm>
              <a:custGeom>
                <a:avLst/>
                <a:gdLst/>
                <a:ahLst/>
                <a:cxnLst/>
                <a:rect l="l" t="t" r="r" b="b"/>
                <a:pathLst>
                  <a:path w="5601" h="4199" extrusionOk="0">
                    <a:moveTo>
                      <a:pt x="5601" y="0"/>
                    </a:moveTo>
                    <a:cubicBezTo>
                      <a:pt x="5601" y="0"/>
                      <a:pt x="1304" y="1449"/>
                      <a:pt x="723" y="1858"/>
                    </a:cubicBezTo>
                    <a:cubicBezTo>
                      <a:pt x="140" y="2267"/>
                      <a:pt x="1" y="3071"/>
                      <a:pt x="411" y="3653"/>
                    </a:cubicBezTo>
                    <a:cubicBezTo>
                      <a:pt x="661" y="4008"/>
                      <a:pt x="1060" y="4199"/>
                      <a:pt x="1465" y="4199"/>
                    </a:cubicBezTo>
                    <a:cubicBezTo>
                      <a:pt x="1721" y="4199"/>
                      <a:pt x="1979" y="4123"/>
                      <a:pt x="2205" y="3964"/>
                    </a:cubicBezTo>
                    <a:cubicBezTo>
                      <a:pt x="2787" y="3555"/>
                      <a:pt x="5601" y="0"/>
                      <a:pt x="56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"/>
              <p:cNvSpPr/>
              <p:nvPr/>
            </p:nvSpPr>
            <p:spPr>
              <a:xfrm>
                <a:off x="1862675" y="2853213"/>
                <a:ext cx="1090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4105" extrusionOk="0">
                    <a:moveTo>
                      <a:pt x="4332" y="0"/>
                    </a:moveTo>
                    <a:cubicBezTo>
                      <a:pt x="3884" y="152"/>
                      <a:pt x="1177" y="1075"/>
                      <a:pt x="1" y="1592"/>
                    </a:cubicBezTo>
                    <a:cubicBezTo>
                      <a:pt x="801" y="1326"/>
                      <a:pt x="1540" y="1102"/>
                      <a:pt x="1790" y="1102"/>
                    </a:cubicBezTo>
                    <a:cubicBezTo>
                      <a:pt x="1823" y="1102"/>
                      <a:pt x="1847" y="1106"/>
                      <a:pt x="1862" y="1114"/>
                    </a:cubicBezTo>
                    <a:cubicBezTo>
                      <a:pt x="2161" y="1278"/>
                      <a:pt x="102" y="2970"/>
                      <a:pt x="102" y="2970"/>
                    </a:cubicBezTo>
                    <a:cubicBezTo>
                      <a:pt x="102" y="2970"/>
                      <a:pt x="1953" y="1649"/>
                      <a:pt x="2431" y="1649"/>
                    </a:cubicBezTo>
                    <a:cubicBezTo>
                      <a:pt x="2463" y="1649"/>
                      <a:pt x="2490" y="1655"/>
                      <a:pt x="2509" y="1669"/>
                    </a:cubicBezTo>
                    <a:cubicBezTo>
                      <a:pt x="2728" y="1824"/>
                      <a:pt x="1298" y="3329"/>
                      <a:pt x="668" y="4104"/>
                    </a:cubicBezTo>
                    <a:cubicBezTo>
                      <a:pt x="784" y="4067"/>
                      <a:pt x="897" y="4015"/>
                      <a:pt x="1002" y="3942"/>
                    </a:cubicBezTo>
                    <a:cubicBezTo>
                      <a:pt x="1545" y="3559"/>
                      <a:pt x="4042" y="425"/>
                      <a:pt x="4362" y="21"/>
                    </a:cubicBezTo>
                    <a:lnTo>
                      <a:pt x="43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"/>
              <p:cNvSpPr/>
              <p:nvPr/>
            </p:nvSpPr>
            <p:spPr>
              <a:xfrm>
                <a:off x="1856250" y="2856888"/>
                <a:ext cx="111800" cy="76425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3057" extrusionOk="0">
                    <a:moveTo>
                      <a:pt x="4426" y="0"/>
                    </a:moveTo>
                    <a:cubicBezTo>
                      <a:pt x="4299" y="0"/>
                      <a:pt x="2161" y="1421"/>
                      <a:pt x="2161" y="1421"/>
                    </a:cubicBezTo>
                    <a:cubicBezTo>
                      <a:pt x="2161" y="1421"/>
                      <a:pt x="1" y="2996"/>
                      <a:pt x="43" y="3055"/>
                    </a:cubicBezTo>
                    <a:cubicBezTo>
                      <a:pt x="44" y="3056"/>
                      <a:pt x="46" y="3057"/>
                      <a:pt x="48" y="3057"/>
                    </a:cubicBezTo>
                    <a:cubicBezTo>
                      <a:pt x="174" y="3057"/>
                      <a:pt x="2311" y="1636"/>
                      <a:pt x="2311" y="1636"/>
                    </a:cubicBezTo>
                    <a:cubicBezTo>
                      <a:pt x="2311" y="1636"/>
                      <a:pt x="4471" y="62"/>
                      <a:pt x="4431" y="2"/>
                    </a:cubicBezTo>
                    <a:cubicBezTo>
                      <a:pt x="4430" y="1"/>
                      <a:pt x="4428" y="0"/>
                      <a:pt x="44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"/>
              <p:cNvSpPr/>
              <p:nvPr/>
            </p:nvSpPr>
            <p:spPr>
              <a:xfrm>
                <a:off x="1842200" y="2888988"/>
                <a:ext cx="529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1502" extrusionOk="0">
                    <a:moveTo>
                      <a:pt x="1933" y="1"/>
                    </a:moveTo>
                    <a:cubicBezTo>
                      <a:pt x="1839" y="1"/>
                      <a:pt x="1710" y="47"/>
                      <a:pt x="1586" y="131"/>
                    </a:cubicBezTo>
                    <a:cubicBezTo>
                      <a:pt x="1387" y="264"/>
                      <a:pt x="1277" y="444"/>
                      <a:pt x="1337" y="535"/>
                    </a:cubicBezTo>
                    <a:cubicBezTo>
                      <a:pt x="1359" y="568"/>
                      <a:pt x="1402" y="584"/>
                      <a:pt x="1457" y="584"/>
                    </a:cubicBezTo>
                    <a:cubicBezTo>
                      <a:pt x="1551" y="584"/>
                      <a:pt x="1680" y="539"/>
                      <a:pt x="1805" y="455"/>
                    </a:cubicBezTo>
                    <a:cubicBezTo>
                      <a:pt x="2004" y="322"/>
                      <a:pt x="2115" y="140"/>
                      <a:pt x="2056" y="51"/>
                    </a:cubicBezTo>
                    <a:cubicBezTo>
                      <a:pt x="2033" y="17"/>
                      <a:pt x="1989" y="1"/>
                      <a:pt x="1933" y="1"/>
                    </a:cubicBezTo>
                    <a:close/>
                    <a:moveTo>
                      <a:pt x="821" y="709"/>
                    </a:moveTo>
                    <a:cubicBezTo>
                      <a:pt x="699" y="709"/>
                      <a:pt x="525" y="780"/>
                      <a:pt x="364" y="908"/>
                    </a:cubicBezTo>
                    <a:cubicBezTo>
                      <a:pt x="124" y="1099"/>
                      <a:pt x="0" y="1340"/>
                      <a:pt x="86" y="1450"/>
                    </a:cubicBezTo>
                    <a:cubicBezTo>
                      <a:pt x="114" y="1485"/>
                      <a:pt x="161" y="1502"/>
                      <a:pt x="219" y="1502"/>
                    </a:cubicBezTo>
                    <a:cubicBezTo>
                      <a:pt x="341" y="1502"/>
                      <a:pt x="514" y="1429"/>
                      <a:pt x="677" y="1301"/>
                    </a:cubicBezTo>
                    <a:cubicBezTo>
                      <a:pt x="917" y="1112"/>
                      <a:pt x="1040" y="869"/>
                      <a:pt x="956" y="761"/>
                    </a:cubicBezTo>
                    <a:cubicBezTo>
                      <a:pt x="928" y="726"/>
                      <a:pt x="881" y="709"/>
                      <a:pt x="821" y="70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"/>
              <p:cNvSpPr/>
              <p:nvPr/>
            </p:nvSpPr>
            <p:spPr>
              <a:xfrm>
                <a:off x="1934075" y="2834763"/>
                <a:ext cx="91150" cy="1463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5855" extrusionOk="0">
                    <a:moveTo>
                      <a:pt x="3646" y="0"/>
                    </a:moveTo>
                    <a:cubicBezTo>
                      <a:pt x="3645" y="1"/>
                      <a:pt x="613" y="3372"/>
                      <a:pt x="306" y="4012"/>
                    </a:cubicBezTo>
                    <a:cubicBezTo>
                      <a:pt x="0" y="4654"/>
                      <a:pt x="273" y="5422"/>
                      <a:pt x="915" y="5729"/>
                    </a:cubicBezTo>
                    <a:cubicBezTo>
                      <a:pt x="1094" y="5814"/>
                      <a:pt x="1282" y="5855"/>
                      <a:pt x="1468" y="5855"/>
                    </a:cubicBezTo>
                    <a:cubicBezTo>
                      <a:pt x="1949" y="5855"/>
                      <a:pt x="2410" y="5584"/>
                      <a:pt x="2630" y="5120"/>
                    </a:cubicBezTo>
                    <a:cubicBezTo>
                      <a:pt x="2938" y="4477"/>
                      <a:pt x="3646" y="1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"/>
              <p:cNvSpPr/>
              <p:nvPr/>
            </p:nvSpPr>
            <p:spPr>
              <a:xfrm>
                <a:off x="1949175" y="2836013"/>
                <a:ext cx="75775" cy="134400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5376" extrusionOk="0">
                    <a:moveTo>
                      <a:pt x="2995" y="1"/>
                    </a:moveTo>
                    <a:cubicBezTo>
                      <a:pt x="2678" y="353"/>
                      <a:pt x="775" y="2485"/>
                      <a:pt x="1" y="3514"/>
                    </a:cubicBezTo>
                    <a:cubicBezTo>
                      <a:pt x="640" y="2808"/>
                      <a:pt x="1242" y="2187"/>
                      <a:pt x="1389" y="2184"/>
                    </a:cubicBezTo>
                    <a:cubicBezTo>
                      <a:pt x="1389" y="2184"/>
                      <a:pt x="1390" y="2184"/>
                      <a:pt x="1390" y="2184"/>
                    </a:cubicBezTo>
                    <a:cubicBezTo>
                      <a:pt x="1729" y="2184"/>
                      <a:pt x="767" y="4664"/>
                      <a:pt x="767" y="4664"/>
                    </a:cubicBezTo>
                    <a:cubicBezTo>
                      <a:pt x="767" y="4664"/>
                      <a:pt x="1851" y="2350"/>
                      <a:pt x="2215" y="2350"/>
                    </a:cubicBezTo>
                    <a:cubicBezTo>
                      <a:pt x="2218" y="2350"/>
                      <a:pt x="2221" y="2350"/>
                      <a:pt x="2224" y="2350"/>
                    </a:cubicBezTo>
                    <a:cubicBezTo>
                      <a:pt x="2492" y="2378"/>
                      <a:pt x="1984" y="4391"/>
                      <a:pt x="1817" y="5375"/>
                    </a:cubicBezTo>
                    <a:cubicBezTo>
                      <a:pt x="1898" y="5286"/>
                      <a:pt x="1972" y="5186"/>
                      <a:pt x="2026" y="5070"/>
                    </a:cubicBezTo>
                    <a:cubicBezTo>
                      <a:pt x="2313" y="4470"/>
                      <a:pt x="2951" y="514"/>
                      <a:pt x="3031" y="5"/>
                    </a:cubicBezTo>
                    <a:lnTo>
                      <a:pt x="29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"/>
              <p:cNvSpPr/>
              <p:nvPr/>
            </p:nvSpPr>
            <p:spPr>
              <a:xfrm>
                <a:off x="1962650" y="2841188"/>
                <a:ext cx="61450" cy="120425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4817" extrusionOk="0">
                    <a:moveTo>
                      <a:pt x="2387" y="0"/>
                    </a:moveTo>
                    <a:cubicBezTo>
                      <a:pt x="2308" y="0"/>
                      <a:pt x="1108" y="2352"/>
                      <a:pt x="1108" y="2352"/>
                    </a:cubicBezTo>
                    <a:cubicBezTo>
                      <a:pt x="1108" y="2352"/>
                      <a:pt x="1" y="4784"/>
                      <a:pt x="67" y="4816"/>
                    </a:cubicBezTo>
                    <a:cubicBezTo>
                      <a:pt x="67" y="4816"/>
                      <a:pt x="68" y="4816"/>
                      <a:pt x="68" y="4816"/>
                    </a:cubicBezTo>
                    <a:cubicBezTo>
                      <a:pt x="148" y="4816"/>
                      <a:pt x="1346" y="2466"/>
                      <a:pt x="1346" y="2466"/>
                    </a:cubicBezTo>
                    <a:cubicBezTo>
                      <a:pt x="1346" y="2466"/>
                      <a:pt x="2457" y="33"/>
                      <a:pt x="2388" y="0"/>
                    </a:cubicBezTo>
                    <a:cubicBezTo>
                      <a:pt x="2388" y="0"/>
                      <a:pt x="2387" y="0"/>
                      <a:pt x="23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"/>
              <p:cNvSpPr/>
              <p:nvPr/>
            </p:nvSpPr>
            <p:spPr>
              <a:xfrm>
                <a:off x="1945550" y="2906013"/>
                <a:ext cx="3162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2206" extrusionOk="0">
                    <a:moveTo>
                      <a:pt x="1126" y="1"/>
                    </a:moveTo>
                    <a:cubicBezTo>
                      <a:pt x="1027" y="1"/>
                      <a:pt x="891" y="126"/>
                      <a:pt x="799" y="310"/>
                    </a:cubicBezTo>
                    <a:cubicBezTo>
                      <a:pt x="691" y="525"/>
                      <a:pt x="683" y="738"/>
                      <a:pt x="779" y="786"/>
                    </a:cubicBezTo>
                    <a:cubicBezTo>
                      <a:pt x="792" y="793"/>
                      <a:pt x="807" y="796"/>
                      <a:pt x="823" y="796"/>
                    </a:cubicBezTo>
                    <a:cubicBezTo>
                      <a:pt x="921" y="796"/>
                      <a:pt x="1057" y="671"/>
                      <a:pt x="1150" y="487"/>
                    </a:cubicBezTo>
                    <a:cubicBezTo>
                      <a:pt x="1257" y="274"/>
                      <a:pt x="1264" y="59"/>
                      <a:pt x="1170" y="11"/>
                    </a:cubicBezTo>
                    <a:cubicBezTo>
                      <a:pt x="1157" y="4"/>
                      <a:pt x="1142" y="1"/>
                      <a:pt x="1126" y="1"/>
                    </a:cubicBezTo>
                    <a:close/>
                    <a:moveTo>
                      <a:pt x="511" y="1161"/>
                    </a:moveTo>
                    <a:cubicBezTo>
                      <a:pt x="385" y="1161"/>
                      <a:pt x="219" y="1337"/>
                      <a:pt x="116" y="1588"/>
                    </a:cubicBezTo>
                    <a:cubicBezTo>
                      <a:pt x="0" y="1872"/>
                      <a:pt x="11" y="2144"/>
                      <a:pt x="140" y="2196"/>
                    </a:cubicBezTo>
                    <a:cubicBezTo>
                      <a:pt x="154" y="2202"/>
                      <a:pt x="170" y="2205"/>
                      <a:pt x="186" y="2205"/>
                    </a:cubicBezTo>
                    <a:cubicBezTo>
                      <a:pt x="312" y="2205"/>
                      <a:pt x="477" y="2029"/>
                      <a:pt x="581" y="1778"/>
                    </a:cubicBezTo>
                    <a:cubicBezTo>
                      <a:pt x="697" y="1494"/>
                      <a:pt x="686" y="1222"/>
                      <a:pt x="558" y="1170"/>
                    </a:cubicBezTo>
                    <a:cubicBezTo>
                      <a:pt x="543" y="1164"/>
                      <a:pt x="528" y="1161"/>
                      <a:pt x="511" y="116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"/>
              <p:cNvSpPr/>
              <p:nvPr/>
            </p:nvSpPr>
            <p:spPr>
              <a:xfrm>
                <a:off x="2262525" y="2574488"/>
                <a:ext cx="178725" cy="105300"/>
              </a:xfrm>
              <a:custGeom>
                <a:avLst/>
                <a:gdLst/>
                <a:ahLst/>
                <a:cxnLst/>
                <a:rect l="l" t="t" r="r" b="b"/>
                <a:pathLst>
                  <a:path w="7149" h="4212" extrusionOk="0">
                    <a:moveTo>
                      <a:pt x="3456" y="0"/>
                    </a:moveTo>
                    <a:lnTo>
                      <a:pt x="2942" y="658"/>
                    </a:lnTo>
                    <a:cubicBezTo>
                      <a:pt x="2567" y="1140"/>
                      <a:pt x="2062" y="1341"/>
                      <a:pt x="1588" y="1341"/>
                    </a:cubicBezTo>
                    <a:cubicBezTo>
                      <a:pt x="1280" y="1341"/>
                      <a:pt x="985" y="1256"/>
                      <a:pt x="748" y="1108"/>
                    </a:cubicBezTo>
                    <a:cubicBezTo>
                      <a:pt x="544" y="980"/>
                      <a:pt x="361" y="792"/>
                      <a:pt x="245" y="549"/>
                    </a:cubicBezTo>
                    <a:cubicBezTo>
                      <a:pt x="163" y="638"/>
                      <a:pt x="82" y="724"/>
                      <a:pt x="1" y="809"/>
                    </a:cubicBezTo>
                    <a:cubicBezTo>
                      <a:pt x="146" y="1061"/>
                      <a:pt x="350" y="1261"/>
                      <a:pt x="568" y="1398"/>
                    </a:cubicBezTo>
                    <a:cubicBezTo>
                      <a:pt x="856" y="1578"/>
                      <a:pt x="1216" y="1682"/>
                      <a:pt x="1591" y="1682"/>
                    </a:cubicBezTo>
                    <a:cubicBezTo>
                      <a:pt x="2003" y="1682"/>
                      <a:pt x="2434" y="1557"/>
                      <a:pt x="2811" y="1268"/>
                    </a:cubicBezTo>
                    <a:lnTo>
                      <a:pt x="2811" y="1268"/>
                    </a:lnTo>
                    <a:cubicBezTo>
                      <a:pt x="2762" y="1688"/>
                      <a:pt x="2773" y="2236"/>
                      <a:pt x="3036" y="2656"/>
                    </a:cubicBezTo>
                    <a:cubicBezTo>
                      <a:pt x="3223" y="2949"/>
                      <a:pt x="3500" y="3133"/>
                      <a:pt x="3865" y="3202"/>
                    </a:cubicBezTo>
                    <a:cubicBezTo>
                      <a:pt x="3944" y="3218"/>
                      <a:pt x="4021" y="3225"/>
                      <a:pt x="4096" y="3225"/>
                    </a:cubicBezTo>
                    <a:cubicBezTo>
                      <a:pt x="4746" y="3225"/>
                      <a:pt x="5246" y="2680"/>
                      <a:pt x="5537" y="2248"/>
                    </a:cubicBezTo>
                    <a:cubicBezTo>
                      <a:pt x="5631" y="2856"/>
                      <a:pt x="5900" y="3426"/>
                      <a:pt x="6282" y="3791"/>
                    </a:cubicBezTo>
                    <a:cubicBezTo>
                      <a:pt x="6503" y="4001"/>
                      <a:pt x="6760" y="4141"/>
                      <a:pt x="7039" y="4211"/>
                    </a:cubicBezTo>
                    <a:cubicBezTo>
                      <a:pt x="7076" y="4102"/>
                      <a:pt x="7112" y="3992"/>
                      <a:pt x="7148" y="3882"/>
                    </a:cubicBezTo>
                    <a:cubicBezTo>
                      <a:pt x="6917" y="3829"/>
                      <a:pt x="6702" y="3722"/>
                      <a:pt x="6517" y="3544"/>
                    </a:cubicBezTo>
                    <a:cubicBezTo>
                      <a:pt x="6021" y="3071"/>
                      <a:pt x="5820" y="2264"/>
                      <a:pt x="5844" y="1673"/>
                    </a:cubicBezTo>
                    <a:lnTo>
                      <a:pt x="5875" y="817"/>
                    </a:lnTo>
                    <a:lnTo>
                      <a:pt x="5875" y="817"/>
                    </a:lnTo>
                    <a:lnTo>
                      <a:pt x="5518" y="1595"/>
                    </a:lnTo>
                    <a:cubicBezTo>
                      <a:pt x="5289" y="2096"/>
                      <a:pt x="4747" y="2881"/>
                      <a:pt x="4081" y="2881"/>
                    </a:cubicBezTo>
                    <a:cubicBezTo>
                      <a:pt x="4031" y="2881"/>
                      <a:pt x="3980" y="2877"/>
                      <a:pt x="3928" y="2867"/>
                    </a:cubicBezTo>
                    <a:cubicBezTo>
                      <a:pt x="3657" y="2815"/>
                      <a:pt x="3459" y="2687"/>
                      <a:pt x="3325" y="2474"/>
                    </a:cubicBezTo>
                    <a:cubicBezTo>
                      <a:pt x="3052" y="2042"/>
                      <a:pt x="3102" y="1329"/>
                      <a:pt x="3242" y="807"/>
                    </a:cubicBezTo>
                    <a:lnTo>
                      <a:pt x="34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"/>
              <p:cNvSpPr/>
              <p:nvPr/>
            </p:nvSpPr>
            <p:spPr>
              <a:xfrm>
                <a:off x="2236450" y="2375763"/>
                <a:ext cx="94050" cy="9155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662" extrusionOk="0">
                    <a:moveTo>
                      <a:pt x="1879" y="0"/>
                    </a:moveTo>
                    <a:cubicBezTo>
                      <a:pt x="913" y="0"/>
                      <a:pt x="105" y="758"/>
                      <a:pt x="54" y="1735"/>
                    </a:cubicBezTo>
                    <a:cubicBezTo>
                      <a:pt x="0" y="2744"/>
                      <a:pt x="776" y="3606"/>
                      <a:pt x="1786" y="3659"/>
                    </a:cubicBezTo>
                    <a:cubicBezTo>
                      <a:pt x="1818" y="3660"/>
                      <a:pt x="1850" y="3661"/>
                      <a:pt x="1881" y="3661"/>
                    </a:cubicBezTo>
                    <a:cubicBezTo>
                      <a:pt x="2849" y="3661"/>
                      <a:pt x="3658" y="2905"/>
                      <a:pt x="3710" y="1926"/>
                    </a:cubicBezTo>
                    <a:cubicBezTo>
                      <a:pt x="3761" y="917"/>
                      <a:pt x="2988" y="56"/>
                      <a:pt x="1977" y="3"/>
                    </a:cubicBezTo>
                    <a:cubicBezTo>
                      <a:pt x="1944" y="1"/>
                      <a:pt x="1912" y="0"/>
                      <a:pt x="1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"/>
              <p:cNvSpPr/>
              <p:nvPr/>
            </p:nvSpPr>
            <p:spPr>
              <a:xfrm>
                <a:off x="2244775" y="2202563"/>
                <a:ext cx="140050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5602" h="1661" extrusionOk="0">
                    <a:moveTo>
                      <a:pt x="4161" y="0"/>
                    </a:moveTo>
                    <a:cubicBezTo>
                      <a:pt x="3809" y="0"/>
                      <a:pt x="3543" y="106"/>
                      <a:pt x="3502" y="287"/>
                    </a:cubicBezTo>
                    <a:cubicBezTo>
                      <a:pt x="3446" y="542"/>
                      <a:pt x="3856" y="853"/>
                      <a:pt x="4418" y="981"/>
                    </a:cubicBezTo>
                    <a:cubicBezTo>
                      <a:pt x="4581" y="1017"/>
                      <a:pt x="4738" y="1034"/>
                      <a:pt x="4880" y="1034"/>
                    </a:cubicBezTo>
                    <a:cubicBezTo>
                      <a:pt x="5236" y="1034"/>
                      <a:pt x="5504" y="929"/>
                      <a:pt x="5546" y="748"/>
                    </a:cubicBezTo>
                    <a:cubicBezTo>
                      <a:pt x="5601" y="492"/>
                      <a:pt x="5191" y="181"/>
                      <a:pt x="4628" y="55"/>
                    </a:cubicBezTo>
                    <a:cubicBezTo>
                      <a:pt x="4464" y="18"/>
                      <a:pt x="4305" y="0"/>
                      <a:pt x="4161" y="0"/>
                    </a:cubicBezTo>
                    <a:close/>
                    <a:moveTo>
                      <a:pt x="1975" y="232"/>
                    </a:moveTo>
                    <a:cubicBezTo>
                      <a:pt x="1741" y="232"/>
                      <a:pt x="1467" y="277"/>
                      <a:pt x="1185" y="370"/>
                    </a:cubicBezTo>
                    <a:cubicBezTo>
                      <a:pt x="487" y="602"/>
                      <a:pt x="1" y="1050"/>
                      <a:pt x="106" y="1368"/>
                    </a:cubicBezTo>
                    <a:cubicBezTo>
                      <a:pt x="170" y="1559"/>
                      <a:pt x="431" y="1660"/>
                      <a:pt x="782" y="1660"/>
                    </a:cubicBezTo>
                    <a:cubicBezTo>
                      <a:pt x="1016" y="1660"/>
                      <a:pt x="1288" y="1616"/>
                      <a:pt x="1569" y="1523"/>
                    </a:cubicBezTo>
                    <a:cubicBezTo>
                      <a:pt x="2271" y="1290"/>
                      <a:pt x="2756" y="842"/>
                      <a:pt x="2650" y="524"/>
                    </a:cubicBezTo>
                    <a:cubicBezTo>
                      <a:pt x="2587" y="333"/>
                      <a:pt x="2326" y="232"/>
                      <a:pt x="1975" y="2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"/>
              <p:cNvSpPr/>
              <p:nvPr/>
            </p:nvSpPr>
            <p:spPr>
              <a:xfrm>
                <a:off x="1757475" y="2728988"/>
                <a:ext cx="88650" cy="116775"/>
              </a:xfrm>
              <a:custGeom>
                <a:avLst/>
                <a:gdLst/>
                <a:ahLst/>
                <a:cxnLst/>
                <a:rect l="l" t="t" r="r" b="b"/>
                <a:pathLst>
                  <a:path w="3546" h="4671" extrusionOk="0">
                    <a:moveTo>
                      <a:pt x="3124" y="0"/>
                    </a:moveTo>
                    <a:cubicBezTo>
                      <a:pt x="2895" y="0"/>
                      <a:pt x="2573" y="127"/>
                      <a:pt x="2269" y="356"/>
                    </a:cubicBezTo>
                    <a:cubicBezTo>
                      <a:pt x="1804" y="702"/>
                      <a:pt x="1558" y="1155"/>
                      <a:pt x="1716" y="1362"/>
                    </a:cubicBezTo>
                    <a:cubicBezTo>
                      <a:pt x="1770" y="1434"/>
                      <a:pt x="1864" y="1468"/>
                      <a:pt x="1984" y="1468"/>
                    </a:cubicBezTo>
                    <a:cubicBezTo>
                      <a:pt x="2213" y="1468"/>
                      <a:pt x="2534" y="1342"/>
                      <a:pt x="2838" y="1114"/>
                    </a:cubicBezTo>
                    <a:cubicBezTo>
                      <a:pt x="3300" y="766"/>
                      <a:pt x="3546" y="314"/>
                      <a:pt x="3391" y="105"/>
                    </a:cubicBezTo>
                    <a:cubicBezTo>
                      <a:pt x="3337" y="34"/>
                      <a:pt x="3243" y="0"/>
                      <a:pt x="3124" y="0"/>
                    </a:cubicBezTo>
                    <a:close/>
                    <a:moveTo>
                      <a:pt x="1234" y="2144"/>
                    </a:moveTo>
                    <a:cubicBezTo>
                      <a:pt x="929" y="2144"/>
                      <a:pt x="524" y="2571"/>
                      <a:pt x="277" y="3180"/>
                    </a:cubicBezTo>
                    <a:cubicBezTo>
                      <a:pt x="1" y="3865"/>
                      <a:pt x="26" y="4524"/>
                      <a:pt x="338" y="4650"/>
                    </a:cubicBezTo>
                    <a:cubicBezTo>
                      <a:pt x="373" y="4664"/>
                      <a:pt x="410" y="4671"/>
                      <a:pt x="449" y="4671"/>
                    </a:cubicBezTo>
                    <a:cubicBezTo>
                      <a:pt x="753" y="4671"/>
                      <a:pt x="1157" y="4245"/>
                      <a:pt x="1405" y="3635"/>
                    </a:cubicBezTo>
                    <a:cubicBezTo>
                      <a:pt x="1680" y="2952"/>
                      <a:pt x="1655" y="2292"/>
                      <a:pt x="1343" y="2165"/>
                    </a:cubicBezTo>
                    <a:cubicBezTo>
                      <a:pt x="1309" y="2151"/>
                      <a:pt x="1272" y="2144"/>
                      <a:pt x="1234" y="2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9" name="Google Shape;819;p2"/>
          <p:cNvGrpSpPr/>
          <p:nvPr/>
        </p:nvGrpSpPr>
        <p:grpSpPr>
          <a:xfrm flipH="1">
            <a:off x="6030310" y="-818819"/>
            <a:ext cx="4389242" cy="5855472"/>
            <a:chOff x="-1314139" y="-578206"/>
            <a:chExt cx="4244094" cy="5657461"/>
          </a:xfrm>
        </p:grpSpPr>
        <p:grpSp>
          <p:nvGrpSpPr>
            <p:cNvPr id="820" name="Google Shape;820;p2"/>
            <p:cNvGrpSpPr/>
            <p:nvPr/>
          </p:nvGrpSpPr>
          <p:grpSpPr>
            <a:xfrm flipH="1">
              <a:off x="1482551" y="-578206"/>
              <a:ext cx="1447403" cy="1441037"/>
              <a:chOff x="812200" y="869075"/>
              <a:chExt cx="1011675" cy="1007225"/>
            </a:xfrm>
          </p:grpSpPr>
          <p:grpSp>
            <p:nvGrpSpPr>
              <p:cNvPr id="821" name="Google Shape;821;p2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822" name="Google Shape;822;p2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823" name="Google Shape;823;p2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824" name="Google Shape;824;p2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" name="Google Shape;825;p2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" name="Google Shape;826;p2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" name="Google Shape;827;p2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8" name="Google Shape;828;p2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9" name="Google Shape;829;p2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0" name="Google Shape;830;p2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" name="Google Shape;831;p2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2" name="Google Shape;832;p2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3" name="Google Shape;833;p2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4" name="Google Shape;834;p2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" name="Google Shape;835;p2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6" name="Google Shape;836;p2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7" name="Google Shape;837;p2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838" name="Google Shape;838;p2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" name="Google Shape;839;p2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0" name="Google Shape;840;p2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1" name="Google Shape;841;p2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2" name="Google Shape;842;p2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" name="Google Shape;843;p2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" name="Google Shape;844;p2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" name="Google Shape;845;p2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" name="Google Shape;846;p2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" name="Google Shape;847;p2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" name="Google Shape;848;p2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9" name="Google Shape;849;p2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0" name="Google Shape;850;p2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" name="Google Shape;851;p2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52" name="Google Shape;852;p2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853;p2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2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2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856;p2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" name="Google Shape;857;p2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2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2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" name="Google Shape;860;p2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" name="Google Shape;861;p2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" name="Google Shape;862;p2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" name="Google Shape;863;p2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" name="Google Shape;864;p2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" name="Google Shape;865;p2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6" name="Google Shape;866;p2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1" name="Google Shape;881;p2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882" name="Google Shape;882;p2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2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2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2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886;p2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" name="Google Shape;887;p2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" name="Google Shape;888;p2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2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890;p2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2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2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2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2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2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2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2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98" name="Google Shape;898;p2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" name="Google Shape;906;p2"/>
            <p:cNvGrpSpPr/>
            <p:nvPr/>
          </p:nvGrpSpPr>
          <p:grpSpPr>
            <a:xfrm flipH="1">
              <a:off x="1328823" y="-554449"/>
              <a:ext cx="298015" cy="526533"/>
              <a:chOff x="1723025" y="599938"/>
              <a:chExt cx="208300" cy="368025"/>
            </a:xfrm>
          </p:grpSpPr>
          <p:sp>
            <p:nvSpPr>
              <p:cNvPr id="907" name="Google Shape;907;p2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" name="Google Shape;919;p2"/>
            <p:cNvGrpSpPr/>
            <p:nvPr/>
          </p:nvGrpSpPr>
          <p:grpSpPr>
            <a:xfrm flipH="1">
              <a:off x="993906" y="3606984"/>
              <a:ext cx="489470" cy="849353"/>
              <a:chOff x="1844575" y="3521738"/>
              <a:chExt cx="348725" cy="605125"/>
            </a:xfrm>
          </p:grpSpPr>
          <p:sp>
            <p:nvSpPr>
              <p:cNvPr id="920" name="Google Shape;920;p2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9" name="Google Shape;929;p2"/>
            <p:cNvGrpSpPr/>
            <p:nvPr/>
          </p:nvGrpSpPr>
          <p:grpSpPr>
            <a:xfrm flipH="1">
              <a:off x="834036" y="3853105"/>
              <a:ext cx="108884" cy="95690"/>
              <a:chOff x="2229625" y="3697088"/>
              <a:chExt cx="77575" cy="68175"/>
            </a:xfrm>
          </p:grpSpPr>
          <p:sp>
            <p:nvSpPr>
              <p:cNvPr id="930" name="Google Shape;930;p2"/>
              <p:cNvSpPr/>
              <p:nvPr/>
            </p:nvSpPr>
            <p:spPr>
              <a:xfrm>
                <a:off x="2229625" y="3697088"/>
                <a:ext cx="775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727" extrusionOk="0">
                    <a:moveTo>
                      <a:pt x="1553" y="0"/>
                    </a:moveTo>
                    <a:cubicBezTo>
                      <a:pt x="1028" y="0"/>
                      <a:pt x="527" y="305"/>
                      <a:pt x="303" y="816"/>
                    </a:cubicBezTo>
                    <a:cubicBezTo>
                      <a:pt x="1" y="1506"/>
                      <a:pt x="316" y="2311"/>
                      <a:pt x="1006" y="2612"/>
                    </a:cubicBezTo>
                    <a:cubicBezTo>
                      <a:pt x="1185" y="2690"/>
                      <a:pt x="1370" y="2727"/>
                      <a:pt x="1553" y="2727"/>
                    </a:cubicBezTo>
                    <a:cubicBezTo>
                      <a:pt x="2078" y="2727"/>
                      <a:pt x="2577" y="2422"/>
                      <a:pt x="2800" y="1911"/>
                    </a:cubicBezTo>
                    <a:cubicBezTo>
                      <a:pt x="3102" y="1220"/>
                      <a:pt x="2788" y="417"/>
                      <a:pt x="2098" y="115"/>
                    </a:cubicBezTo>
                    <a:cubicBezTo>
                      <a:pt x="1921" y="37"/>
                      <a:pt x="1735" y="0"/>
                      <a:pt x="1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"/>
              <p:cNvSpPr/>
              <p:nvPr/>
            </p:nvSpPr>
            <p:spPr>
              <a:xfrm>
                <a:off x="2229625" y="3697663"/>
                <a:ext cx="706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04" extrusionOk="0">
                    <a:moveTo>
                      <a:pt x="1306" y="1"/>
                    </a:moveTo>
                    <a:lnTo>
                      <a:pt x="1306" y="1"/>
                    </a:lnTo>
                    <a:cubicBezTo>
                      <a:pt x="876" y="79"/>
                      <a:pt x="491" y="363"/>
                      <a:pt x="303" y="793"/>
                    </a:cubicBezTo>
                    <a:cubicBezTo>
                      <a:pt x="1" y="1483"/>
                      <a:pt x="316" y="2288"/>
                      <a:pt x="1006" y="2589"/>
                    </a:cubicBezTo>
                    <a:cubicBezTo>
                      <a:pt x="1185" y="2667"/>
                      <a:pt x="1370" y="2704"/>
                      <a:pt x="1553" y="2704"/>
                    </a:cubicBezTo>
                    <a:cubicBezTo>
                      <a:pt x="2078" y="2704"/>
                      <a:pt x="2577" y="2399"/>
                      <a:pt x="2800" y="1888"/>
                    </a:cubicBezTo>
                    <a:cubicBezTo>
                      <a:pt x="2811" y="1866"/>
                      <a:pt x="2817" y="1844"/>
                      <a:pt x="2825" y="1821"/>
                    </a:cubicBezTo>
                    <a:lnTo>
                      <a:pt x="2825" y="1821"/>
                    </a:lnTo>
                    <a:cubicBezTo>
                      <a:pt x="2623" y="1965"/>
                      <a:pt x="2380" y="2045"/>
                      <a:pt x="2130" y="2045"/>
                    </a:cubicBezTo>
                    <a:cubicBezTo>
                      <a:pt x="1973" y="2045"/>
                      <a:pt x="1813" y="2013"/>
                      <a:pt x="1660" y="1946"/>
                    </a:cubicBezTo>
                    <a:cubicBezTo>
                      <a:pt x="1057" y="1682"/>
                      <a:pt x="781" y="980"/>
                      <a:pt x="1046" y="375"/>
                    </a:cubicBezTo>
                    <a:cubicBezTo>
                      <a:pt x="1108" y="231"/>
                      <a:pt x="1199" y="104"/>
                      <a:pt x="130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"/>
              <p:cNvSpPr/>
              <p:nvPr/>
            </p:nvSpPr>
            <p:spPr>
              <a:xfrm>
                <a:off x="2272900" y="3713488"/>
                <a:ext cx="255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899" extrusionOk="0">
                    <a:moveTo>
                      <a:pt x="512" y="1"/>
                    </a:moveTo>
                    <a:cubicBezTo>
                      <a:pt x="339" y="1"/>
                      <a:pt x="174" y="101"/>
                      <a:pt x="101" y="270"/>
                    </a:cubicBezTo>
                    <a:cubicBezTo>
                      <a:pt x="1" y="497"/>
                      <a:pt x="104" y="762"/>
                      <a:pt x="331" y="861"/>
                    </a:cubicBezTo>
                    <a:cubicBezTo>
                      <a:pt x="390" y="887"/>
                      <a:pt x="452" y="899"/>
                      <a:pt x="512" y="899"/>
                    </a:cubicBezTo>
                    <a:cubicBezTo>
                      <a:pt x="685" y="899"/>
                      <a:pt x="849" y="798"/>
                      <a:pt x="922" y="630"/>
                    </a:cubicBezTo>
                    <a:cubicBezTo>
                      <a:pt x="1022" y="403"/>
                      <a:pt x="919" y="138"/>
                      <a:pt x="690" y="38"/>
                    </a:cubicBezTo>
                    <a:cubicBezTo>
                      <a:pt x="632" y="13"/>
                      <a:pt x="571" y="1"/>
                      <a:pt x="51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"/>
              <p:cNvSpPr/>
              <p:nvPr/>
            </p:nvSpPr>
            <p:spPr>
              <a:xfrm>
                <a:off x="2259475" y="3708888"/>
                <a:ext cx="119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18" extrusionOk="0">
                    <a:moveTo>
                      <a:pt x="236" y="1"/>
                    </a:moveTo>
                    <a:cubicBezTo>
                      <a:pt x="157" y="1"/>
                      <a:pt x="81" y="47"/>
                      <a:pt x="46" y="125"/>
                    </a:cubicBezTo>
                    <a:cubicBezTo>
                      <a:pt x="0" y="230"/>
                      <a:pt x="49" y="354"/>
                      <a:pt x="154" y="401"/>
                    </a:cubicBezTo>
                    <a:cubicBezTo>
                      <a:pt x="181" y="412"/>
                      <a:pt x="208" y="418"/>
                      <a:pt x="236" y="418"/>
                    </a:cubicBezTo>
                    <a:cubicBezTo>
                      <a:pt x="316" y="418"/>
                      <a:pt x="393" y="371"/>
                      <a:pt x="428" y="293"/>
                    </a:cubicBezTo>
                    <a:cubicBezTo>
                      <a:pt x="475" y="188"/>
                      <a:pt x="426" y="64"/>
                      <a:pt x="320" y="18"/>
                    </a:cubicBezTo>
                    <a:cubicBezTo>
                      <a:pt x="293" y="6"/>
                      <a:pt x="264" y="1"/>
                      <a:pt x="23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" name="Google Shape;934;p2"/>
            <p:cNvGrpSpPr/>
            <p:nvPr/>
          </p:nvGrpSpPr>
          <p:grpSpPr>
            <a:xfrm flipH="1">
              <a:off x="781225" y="4045855"/>
              <a:ext cx="131798" cy="115832"/>
              <a:chOff x="2250925" y="3834413"/>
              <a:chExt cx="93900" cy="82525"/>
            </a:xfrm>
          </p:grpSpPr>
          <p:sp>
            <p:nvSpPr>
              <p:cNvPr id="935" name="Google Shape;935;p2"/>
              <p:cNvSpPr/>
              <p:nvPr/>
            </p:nvSpPr>
            <p:spPr>
              <a:xfrm>
                <a:off x="2250925" y="3834413"/>
                <a:ext cx="939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3301" extrusionOk="0">
                    <a:moveTo>
                      <a:pt x="1880" y="0"/>
                    </a:moveTo>
                    <a:cubicBezTo>
                      <a:pt x="1244" y="0"/>
                      <a:pt x="638" y="370"/>
                      <a:pt x="367" y="989"/>
                    </a:cubicBezTo>
                    <a:cubicBezTo>
                      <a:pt x="1" y="1824"/>
                      <a:pt x="382" y="2795"/>
                      <a:pt x="1218" y="3162"/>
                    </a:cubicBezTo>
                    <a:cubicBezTo>
                      <a:pt x="1433" y="3256"/>
                      <a:pt x="1657" y="3301"/>
                      <a:pt x="1877" y="3301"/>
                    </a:cubicBezTo>
                    <a:cubicBezTo>
                      <a:pt x="2512" y="3301"/>
                      <a:pt x="3118" y="2931"/>
                      <a:pt x="3389" y="2311"/>
                    </a:cubicBezTo>
                    <a:cubicBezTo>
                      <a:pt x="3756" y="1477"/>
                      <a:pt x="3374" y="504"/>
                      <a:pt x="2540" y="139"/>
                    </a:cubicBezTo>
                    <a:cubicBezTo>
                      <a:pt x="2325" y="45"/>
                      <a:pt x="2101" y="0"/>
                      <a:pt x="1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"/>
              <p:cNvSpPr/>
              <p:nvPr/>
            </p:nvSpPr>
            <p:spPr>
              <a:xfrm>
                <a:off x="2250925" y="3835088"/>
                <a:ext cx="85525" cy="8182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273" extrusionOk="0">
                    <a:moveTo>
                      <a:pt x="1581" y="0"/>
                    </a:moveTo>
                    <a:lnTo>
                      <a:pt x="1581" y="0"/>
                    </a:lnTo>
                    <a:cubicBezTo>
                      <a:pt x="1060" y="98"/>
                      <a:pt x="596" y="441"/>
                      <a:pt x="367" y="962"/>
                    </a:cubicBezTo>
                    <a:cubicBezTo>
                      <a:pt x="1" y="1797"/>
                      <a:pt x="382" y="2768"/>
                      <a:pt x="1218" y="3135"/>
                    </a:cubicBezTo>
                    <a:cubicBezTo>
                      <a:pt x="1433" y="3229"/>
                      <a:pt x="1657" y="3273"/>
                      <a:pt x="1877" y="3273"/>
                    </a:cubicBezTo>
                    <a:cubicBezTo>
                      <a:pt x="2512" y="3273"/>
                      <a:pt x="3118" y="2904"/>
                      <a:pt x="3389" y="2284"/>
                    </a:cubicBezTo>
                    <a:cubicBezTo>
                      <a:pt x="3402" y="2259"/>
                      <a:pt x="3410" y="2231"/>
                      <a:pt x="3421" y="2205"/>
                    </a:cubicBezTo>
                    <a:lnTo>
                      <a:pt x="3421" y="2205"/>
                    </a:lnTo>
                    <a:cubicBezTo>
                      <a:pt x="3176" y="2379"/>
                      <a:pt x="2882" y="2476"/>
                      <a:pt x="2580" y="2476"/>
                    </a:cubicBezTo>
                    <a:cubicBezTo>
                      <a:pt x="2389" y="2476"/>
                      <a:pt x="2195" y="2437"/>
                      <a:pt x="2008" y="2355"/>
                    </a:cubicBezTo>
                    <a:cubicBezTo>
                      <a:pt x="1278" y="2037"/>
                      <a:pt x="945" y="1185"/>
                      <a:pt x="1263" y="455"/>
                    </a:cubicBezTo>
                    <a:cubicBezTo>
                      <a:pt x="1342" y="279"/>
                      <a:pt x="1451" y="127"/>
                      <a:pt x="15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"/>
              <p:cNvSpPr/>
              <p:nvPr/>
            </p:nvSpPr>
            <p:spPr>
              <a:xfrm>
                <a:off x="2303325" y="3854288"/>
                <a:ext cx="309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87" extrusionOk="0">
                    <a:moveTo>
                      <a:pt x="618" y="0"/>
                    </a:moveTo>
                    <a:cubicBezTo>
                      <a:pt x="409" y="0"/>
                      <a:pt x="209" y="121"/>
                      <a:pt x="120" y="326"/>
                    </a:cubicBezTo>
                    <a:cubicBezTo>
                      <a:pt x="1" y="600"/>
                      <a:pt x="125" y="920"/>
                      <a:pt x="400" y="1040"/>
                    </a:cubicBezTo>
                    <a:cubicBezTo>
                      <a:pt x="472" y="1072"/>
                      <a:pt x="546" y="1086"/>
                      <a:pt x="620" y="1086"/>
                    </a:cubicBezTo>
                    <a:cubicBezTo>
                      <a:pt x="828" y="1086"/>
                      <a:pt x="1027" y="966"/>
                      <a:pt x="1116" y="761"/>
                    </a:cubicBezTo>
                    <a:cubicBezTo>
                      <a:pt x="1235" y="486"/>
                      <a:pt x="1110" y="166"/>
                      <a:pt x="834" y="46"/>
                    </a:cubicBezTo>
                    <a:cubicBezTo>
                      <a:pt x="764" y="15"/>
                      <a:pt x="690" y="0"/>
                      <a:pt x="61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"/>
              <p:cNvSpPr/>
              <p:nvPr/>
            </p:nvSpPr>
            <p:spPr>
              <a:xfrm>
                <a:off x="2287050" y="3848713"/>
                <a:ext cx="143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505" extrusionOk="0">
                    <a:moveTo>
                      <a:pt x="286" y="0"/>
                    </a:moveTo>
                    <a:cubicBezTo>
                      <a:pt x="190" y="0"/>
                      <a:pt x="97" y="56"/>
                      <a:pt x="57" y="151"/>
                    </a:cubicBezTo>
                    <a:cubicBezTo>
                      <a:pt x="0" y="278"/>
                      <a:pt x="58" y="427"/>
                      <a:pt x="187" y="483"/>
                    </a:cubicBezTo>
                    <a:cubicBezTo>
                      <a:pt x="219" y="498"/>
                      <a:pt x="253" y="504"/>
                      <a:pt x="287" y="504"/>
                    </a:cubicBezTo>
                    <a:cubicBezTo>
                      <a:pt x="384" y="504"/>
                      <a:pt x="477" y="447"/>
                      <a:pt x="519" y="352"/>
                    </a:cubicBezTo>
                    <a:cubicBezTo>
                      <a:pt x="574" y="226"/>
                      <a:pt x="516" y="77"/>
                      <a:pt x="387" y="21"/>
                    </a:cubicBezTo>
                    <a:cubicBezTo>
                      <a:pt x="354" y="7"/>
                      <a:pt x="320" y="0"/>
                      <a:pt x="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" name="Google Shape;939;p2"/>
            <p:cNvGrpSpPr/>
            <p:nvPr/>
          </p:nvGrpSpPr>
          <p:grpSpPr>
            <a:xfrm flipH="1">
              <a:off x="783963" y="4262430"/>
              <a:ext cx="156958" cy="138009"/>
              <a:chOff x="2231050" y="3988713"/>
              <a:chExt cx="111825" cy="98325"/>
            </a:xfrm>
          </p:grpSpPr>
          <p:sp>
            <p:nvSpPr>
              <p:cNvPr id="940" name="Google Shape;940;p2"/>
              <p:cNvSpPr/>
              <p:nvPr/>
            </p:nvSpPr>
            <p:spPr>
              <a:xfrm>
                <a:off x="2231050" y="3988713"/>
                <a:ext cx="11182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3933" extrusionOk="0">
                    <a:moveTo>
                      <a:pt x="2237" y="1"/>
                    </a:moveTo>
                    <a:cubicBezTo>
                      <a:pt x="1480" y="1"/>
                      <a:pt x="758" y="440"/>
                      <a:pt x="436" y="1179"/>
                    </a:cubicBezTo>
                    <a:cubicBezTo>
                      <a:pt x="0" y="2172"/>
                      <a:pt x="453" y="3331"/>
                      <a:pt x="1449" y="3767"/>
                    </a:cubicBezTo>
                    <a:cubicBezTo>
                      <a:pt x="1705" y="3879"/>
                      <a:pt x="1973" y="3932"/>
                      <a:pt x="2236" y="3932"/>
                    </a:cubicBezTo>
                    <a:cubicBezTo>
                      <a:pt x="2992" y="3932"/>
                      <a:pt x="3713" y="3493"/>
                      <a:pt x="4035" y="2755"/>
                    </a:cubicBezTo>
                    <a:cubicBezTo>
                      <a:pt x="4472" y="1760"/>
                      <a:pt x="4018" y="601"/>
                      <a:pt x="3023" y="165"/>
                    </a:cubicBezTo>
                    <a:cubicBezTo>
                      <a:pt x="2767" y="54"/>
                      <a:pt x="2500" y="1"/>
                      <a:pt x="2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"/>
              <p:cNvSpPr/>
              <p:nvPr/>
            </p:nvSpPr>
            <p:spPr>
              <a:xfrm>
                <a:off x="2231050" y="3989538"/>
                <a:ext cx="101800" cy="97500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3900" extrusionOk="0">
                    <a:moveTo>
                      <a:pt x="1881" y="1"/>
                    </a:moveTo>
                    <a:lnTo>
                      <a:pt x="1881" y="1"/>
                    </a:lnTo>
                    <a:cubicBezTo>
                      <a:pt x="1261" y="115"/>
                      <a:pt x="708" y="524"/>
                      <a:pt x="436" y="1146"/>
                    </a:cubicBezTo>
                    <a:cubicBezTo>
                      <a:pt x="0" y="2139"/>
                      <a:pt x="454" y="3298"/>
                      <a:pt x="1449" y="3734"/>
                    </a:cubicBezTo>
                    <a:cubicBezTo>
                      <a:pt x="1705" y="3846"/>
                      <a:pt x="1973" y="3899"/>
                      <a:pt x="2236" y="3899"/>
                    </a:cubicBezTo>
                    <a:cubicBezTo>
                      <a:pt x="2993" y="3899"/>
                      <a:pt x="3714" y="3460"/>
                      <a:pt x="4037" y="2722"/>
                    </a:cubicBezTo>
                    <a:cubicBezTo>
                      <a:pt x="4049" y="2690"/>
                      <a:pt x="4060" y="2659"/>
                      <a:pt x="4071" y="2626"/>
                    </a:cubicBezTo>
                    <a:lnTo>
                      <a:pt x="4071" y="2626"/>
                    </a:lnTo>
                    <a:cubicBezTo>
                      <a:pt x="3781" y="2833"/>
                      <a:pt x="3431" y="2948"/>
                      <a:pt x="3071" y="2948"/>
                    </a:cubicBezTo>
                    <a:cubicBezTo>
                      <a:pt x="2844" y="2948"/>
                      <a:pt x="2613" y="2902"/>
                      <a:pt x="2391" y="2805"/>
                    </a:cubicBezTo>
                    <a:cubicBezTo>
                      <a:pt x="1521" y="2424"/>
                      <a:pt x="1125" y="1411"/>
                      <a:pt x="1505" y="541"/>
                    </a:cubicBezTo>
                    <a:cubicBezTo>
                      <a:pt x="1596" y="331"/>
                      <a:pt x="1726" y="151"/>
                      <a:pt x="18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"/>
              <p:cNvSpPr/>
              <p:nvPr/>
            </p:nvSpPr>
            <p:spPr>
              <a:xfrm>
                <a:off x="2293425" y="4012388"/>
                <a:ext cx="368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295" extrusionOk="0">
                    <a:moveTo>
                      <a:pt x="737" y="1"/>
                    </a:moveTo>
                    <a:cubicBezTo>
                      <a:pt x="487" y="1"/>
                      <a:pt x="249" y="145"/>
                      <a:pt x="143" y="389"/>
                    </a:cubicBezTo>
                    <a:cubicBezTo>
                      <a:pt x="1" y="716"/>
                      <a:pt x="149" y="1097"/>
                      <a:pt x="477" y="1239"/>
                    </a:cubicBezTo>
                    <a:cubicBezTo>
                      <a:pt x="562" y="1276"/>
                      <a:pt x="650" y="1294"/>
                      <a:pt x="737" y="1294"/>
                    </a:cubicBezTo>
                    <a:cubicBezTo>
                      <a:pt x="985" y="1294"/>
                      <a:pt x="1222" y="1150"/>
                      <a:pt x="1327" y="907"/>
                    </a:cubicBezTo>
                    <a:cubicBezTo>
                      <a:pt x="1471" y="580"/>
                      <a:pt x="1323" y="199"/>
                      <a:pt x="995" y="55"/>
                    </a:cubicBezTo>
                    <a:cubicBezTo>
                      <a:pt x="911" y="18"/>
                      <a:pt x="823" y="1"/>
                      <a:pt x="73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"/>
              <p:cNvSpPr/>
              <p:nvPr/>
            </p:nvSpPr>
            <p:spPr>
              <a:xfrm>
                <a:off x="2274050" y="4005763"/>
                <a:ext cx="171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601" extrusionOk="0">
                    <a:moveTo>
                      <a:pt x="341" y="0"/>
                    </a:moveTo>
                    <a:cubicBezTo>
                      <a:pt x="226" y="0"/>
                      <a:pt x="116" y="66"/>
                      <a:pt x="67" y="179"/>
                    </a:cubicBezTo>
                    <a:cubicBezTo>
                      <a:pt x="0" y="331"/>
                      <a:pt x="69" y="509"/>
                      <a:pt x="221" y="575"/>
                    </a:cubicBezTo>
                    <a:cubicBezTo>
                      <a:pt x="260" y="593"/>
                      <a:pt x="301" y="601"/>
                      <a:pt x="341" y="601"/>
                    </a:cubicBezTo>
                    <a:cubicBezTo>
                      <a:pt x="457" y="601"/>
                      <a:pt x="567" y="533"/>
                      <a:pt x="617" y="420"/>
                    </a:cubicBezTo>
                    <a:cubicBezTo>
                      <a:pt x="683" y="268"/>
                      <a:pt x="614" y="91"/>
                      <a:pt x="462" y="25"/>
                    </a:cubicBezTo>
                    <a:cubicBezTo>
                      <a:pt x="423" y="8"/>
                      <a:pt x="382" y="0"/>
                      <a:pt x="34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4" name="Google Shape;944;p2"/>
            <p:cNvGrpSpPr/>
            <p:nvPr/>
          </p:nvGrpSpPr>
          <p:grpSpPr>
            <a:xfrm flipH="1">
              <a:off x="236137" y="3496170"/>
              <a:ext cx="535508" cy="538947"/>
              <a:chOff x="2351650" y="3442788"/>
              <a:chExt cx="381525" cy="383975"/>
            </a:xfrm>
          </p:grpSpPr>
          <p:sp>
            <p:nvSpPr>
              <p:cNvPr id="945" name="Google Shape;945;p2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" name="Google Shape;962;p2"/>
            <p:cNvGrpSpPr/>
            <p:nvPr/>
          </p:nvGrpSpPr>
          <p:grpSpPr>
            <a:xfrm flipH="1">
              <a:off x="-114938" y="4422335"/>
              <a:ext cx="76496" cy="73443"/>
              <a:chOff x="2928800" y="4102638"/>
              <a:chExt cx="54500" cy="52325"/>
            </a:xfrm>
          </p:grpSpPr>
          <p:sp>
            <p:nvSpPr>
              <p:cNvPr id="963" name="Google Shape;963;p2"/>
              <p:cNvSpPr/>
              <p:nvPr/>
            </p:nvSpPr>
            <p:spPr>
              <a:xfrm>
                <a:off x="2928800" y="4102638"/>
                <a:ext cx="5450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2093" extrusionOk="0">
                    <a:moveTo>
                      <a:pt x="1087" y="0"/>
                    </a:moveTo>
                    <a:cubicBezTo>
                      <a:pt x="548" y="0"/>
                      <a:pt x="91" y="415"/>
                      <a:pt x="47" y="961"/>
                    </a:cubicBezTo>
                    <a:cubicBezTo>
                      <a:pt x="0" y="1538"/>
                      <a:pt x="430" y="2040"/>
                      <a:pt x="1006" y="2089"/>
                    </a:cubicBezTo>
                    <a:cubicBezTo>
                      <a:pt x="1034" y="2091"/>
                      <a:pt x="1062" y="2092"/>
                      <a:pt x="1090" y="2092"/>
                    </a:cubicBezTo>
                    <a:cubicBezTo>
                      <a:pt x="1629" y="2092"/>
                      <a:pt x="2088" y="1677"/>
                      <a:pt x="2132" y="1129"/>
                    </a:cubicBezTo>
                    <a:cubicBezTo>
                      <a:pt x="2179" y="554"/>
                      <a:pt x="1750" y="51"/>
                      <a:pt x="1174" y="4"/>
                    </a:cubicBezTo>
                    <a:cubicBezTo>
                      <a:pt x="1145" y="2"/>
                      <a:pt x="1116" y="0"/>
                      <a:pt x="10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"/>
              <p:cNvSpPr/>
              <p:nvPr/>
            </p:nvSpPr>
            <p:spPr>
              <a:xfrm>
                <a:off x="2929275" y="4102638"/>
                <a:ext cx="54025" cy="46550"/>
              </a:xfrm>
              <a:custGeom>
                <a:avLst/>
                <a:gdLst/>
                <a:ahLst/>
                <a:cxnLst/>
                <a:rect l="l" t="t" r="r" b="b"/>
                <a:pathLst>
                  <a:path w="2161" h="1862" extrusionOk="0">
                    <a:moveTo>
                      <a:pt x="1068" y="0"/>
                    </a:moveTo>
                    <a:cubicBezTo>
                      <a:pt x="529" y="0"/>
                      <a:pt x="72" y="415"/>
                      <a:pt x="28" y="961"/>
                    </a:cubicBezTo>
                    <a:cubicBezTo>
                      <a:pt x="0" y="1321"/>
                      <a:pt x="155" y="1653"/>
                      <a:pt x="418" y="1862"/>
                    </a:cubicBezTo>
                    <a:cubicBezTo>
                      <a:pt x="382" y="1752"/>
                      <a:pt x="367" y="1635"/>
                      <a:pt x="378" y="1514"/>
                    </a:cubicBezTo>
                    <a:cubicBezTo>
                      <a:pt x="416" y="1036"/>
                      <a:pt x="816" y="673"/>
                      <a:pt x="1288" y="673"/>
                    </a:cubicBezTo>
                    <a:cubicBezTo>
                      <a:pt x="1313" y="673"/>
                      <a:pt x="1338" y="674"/>
                      <a:pt x="1363" y="676"/>
                    </a:cubicBezTo>
                    <a:cubicBezTo>
                      <a:pt x="1695" y="703"/>
                      <a:pt x="1968" y="905"/>
                      <a:pt x="2106" y="1184"/>
                    </a:cubicBezTo>
                    <a:cubicBezTo>
                      <a:pt x="2109" y="1165"/>
                      <a:pt x="2112" y="1147"/>
                      <a:pt x="2113" y="1129"/>
                    </a:cubicBezTo>
                    <a:cubicBezTo>
                      <a:pt x="2160" y="554"/>
                      <a:pt x="1731" y="51"/>
                      <a:pt x="1155" y="4"/>
                    </a:cubicBezTo>
                    <a:cubicBezTo>
                      <a:pt x="1126" y="2"/>
                      <a:pt x="1097" y="0"/>
                      <a:pt x="10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2"/>
              <p:cNvSpPr/>
              <p:nvPr/>
            </p:nvSpPr>
            <p:spPr>
              <a:xfrm>
                <a:off x="2956375" y="4130763"/>
                <a:ext cx="1795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690" extrusionOk="0">
                    <a:moveTo>
                      <a:pt x="359" y="1"/>
                    </a:moveTo>
                    <a:cubicBezTo>
                      <a:pt x="181" y="1"/>
                      <a:pt x="31" y="139"/>
                      <a:pt x="16" y="319"/>
                    </a:cubicBezTo>
                    <a:cubicBezTo>
                      <a:pt x="0" y="508"/>
                      <a:pt x="143" y="673"/>
                      <a:pt x="332" y="688"/>
                    </a:cubicBezTo>
                    <a:cubicBezTo>
                      <a:pt x="342" y="689"/>
                      <a:pt x="351" y="689"/>
                      <a:pt x="361" y="689"/>
                    </a:cubicBezTo>
                    <a:cubicBezTo>
                      <a:pt x="537" y="689"/>
                      <a:pt x="687" y="553"/>
                      <a:pt x="702" y="373"/>
                    </a:cubicBezTo>
                    <a:cubicBezTo>
                      <a:pt x="718" y="184"/>
                      <a:pt x="577" y="18"/>
                      <a:pt x="387" y="2"/>
                    </a:cubicBezTo>
                    <a:cubicBezTo>
                      <a:pt x="378" y="1"/>
                      <a:pt x="368" y="1"/>
                      <a:pt x="3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2"/>
              <p:cNvSpPr/>
              <p:nvPr/>
            </p:nvSpPr>
            <p:spPr>
              <a:xfrm>
                <a:off x="2943650" y="4135213"/>
                <a:ext cx="83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20" extrusionOk="0">
                    <a:moveTo>
                      <a:pt x="166" y="1"/>
                    </a:moveTo>
                    <a:cubicBezTo>
                      <a:pt x="83" y="1"/>
                      <a:pt x="14" y="65"/>
                      <a:pt x="6" y="148"/>
                    </a:cubicBezTo>
                    <a:cubicBezTo>
                      <a:pt x="0" y="236"/>
                      <a:pt x="66" y="313"/>
                      <a:pt x="152" y="319"/>
                    </a:cubicBezTo>
                    <a:cubicBezTo>
                      <a:pt x="157" y="320"/>
                      <a:pt x="162" y="320"/>
                      <a:pt x="166" y="320"/>
                    </a:cubicBezTo>
                    <a:cubicBezTo>
                      <a:pt x="249" y="320"/>
                      <a:pt x="319" y="256"/>
                      <a:pt x="326" y="172"/>
                    </a:cubicBezTo>
                    <a:cubicBezTo>
                      <a:pt x="332" y="84"/>
                      <a:pt x="268" y="7"/>
                      <a:pt x="180" y="1"/>
                    </a:cubicBezTo>
                    <a:cubicBezTo>
                      <a:pt x="176" y="1"/>
                      <a:pt x="171" y="1"/>
                      <a:pt x="1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7" name="Google Shape;967;p2"/>
            <p:cNvGrpSpPr/>
            <p:nvPr/>
          </p:nvGrpSpPr>
          <p:grpSpPr>
            <a:xfrm flipH="1">
              <a:off x="-224559" y="4292537"/>
              <a:ext cx="92567" cy="88883"/>
              <a:chOff x="2995450" y="4010163"/>
              <a:chExt cx="65950" cy="63325"/>
            </a:xfrm>
          </p:grpSpPr>
          <p:sp>
            <p:nvSpPr>
              <p:cNvPr id="968" name="Google Shape;968;p2"/>
              <p:cNvSpPr/>
              <p:nvPr/>
            </p:nvSpPr>
            <p:spPr>
              <a:xfrm>
                <a:off x="2995450" y="4010163"/>
                <a:ext cx="6595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33" extrusionOk="0">
                    <a:moveTo>
                      <a:pt x="1320" y="0"/>
                    </a:moveTo>
                    <a:cubicBezTo>
                      <a:pt x="666" y="0"/>
                      <a:pt x="111" y="502"/>
                      <a:pt x="59" y="1165"/>
                    </a:cubicBezTo>
                    <a:cubicBezTo>
                      <a:pt x="1" y="1861"/>
                      <a:pt x="521" y="2472"/>
                      <a:pt x="1218" y="2528"/>
                    </a:cubicBezTo>
                    <a:cubicBezTo>
                      <a:pt x="1252" y="2531"/>
                      <a:pt x="1287" y="2532"/>
                      <a:pt x="1321" y="2532"/>
                    </a:cubicBezTo>
                    <a:cubicBezTo>
                      <a:pt x="1973" y="2532"/>
                      <a:pt x="2527" y="2031"/>
                      <a:pt x="2581" y="1369"/>
                    </a:cubicBezTo>
                    <a:cubicBezTo>
                      <a:pt x="2637" y="672"/>
                      <a:pt x="2117" y="62"/>
                      <a:pt x="1421" y="4"/>
                    </a:cubicBezTo>
                    <a:cubicBezTo>
                      <a:pt x="1388" y="2"/>
                      <a:pt x="1354" y="0"/>
                      <a:pt x="13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"/>
              <p:cNvSpPr/>
              <p:nvPr/>
            </p:nvSpPr>
            <p:spPr>
              <a:xfrm>
                <a:off x="2996000" y="4010163"/>
                <a:ext cx="65400" cy="56400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2256" extrusionOk="0">
                    <a:moveTo>
                      <a:pt x="1298" y="0"/>
                    </a:moveTo>
                    <a:cubicBezTo>
                      <a:pt x="644" y="0"/>
                      <a:pt x="89" y="502"/>
                      <a:pt x="37" y="1165"/>
                    </a:cubicBezTo>
                    <a:cubicBezTo>
                      <a:pt x="1" y="1601"/>
                      <a:pt x="190" y="2002"/>
                      <a:pt x="507" y="2256"/>
                    </a:cubicBezTo>
                    <a:cubicBezTo>
                      <a:pt x="464" y="2122"/>
                      <a:pt x="447" y="1981"/>
                      <a:pt x="458" y="1833"/>
                    </a:cubicBezTo>
                    <a:cubicBezTo>
                      <a:pt x="504" y="1253"/>
                      <a:pt x="989" y="814"/>
                      <a:pt x="1561" y="814"/>
                    </a:cubicBezTo>
                    <a:cubicBezTo>
                      <a:pt x="1590" y="814"/>
                      <a:pt x="1620" y="815"/>
                      <a:pt x="1650" y="817"/>
                    </a:cubicBezTo>
                    <a:cubicBezTo>
                      <a:pt x="2053" y="852"/>
                      <a:pt x="2383" y="1096"/>
                      <a:pt x="2551" y="1433"/>
                    </a:cubicBezTo>
                    <a:cubicBezTo>
                      <a:pt x="2552" y="1411"/>
                      <a:pt x="2557" y="1391"/>
                      <a:pt x="2559" y="1369"/>
                    </a:cubicBezTo>
                    <a:cubicBezTo>
                      <a:pt x="2615" y="672"/>
                      <a:pt x="2095" y="62"/>
                      <a:pt x="1399" y="4"/>
                    </a:cubicBezTo>
                    <a:cubicBezTo>
                      <a:pt x="1366" y="2"/>
                      <a:pt x="133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"/>
              <p:cNvSpPr/>
              <p:nvPr/>
            </p:nvSpPr>
            <p:spPr>
              <a:xfrm>
                <a:off x="3028825" y="4044263"/>
                <a:ext cx="217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34" extrusionOk="0">
                    <a:moveTo>
                      <a:pt x="434" y="0"/>
                    </a:moveTo>
                    <a:cubicBezTo>
                      <a:pt x="220" y="0"/>
                      <a:pt x="38" y="165"/>
                      <a:pt x="21" y="384"/>
                    </a:cubicBezTo>
                    <a:cubicBezTo>
                      <a:pt x="0" y="613"/>
                      <a:pt x="173" y="813"/>
                      <a:pt x="401" y="832"/>
                    </a:cubicBezTo>
                    <a:cubicBezTo>
                      <a:pt x="413" y="833"/>
                      <a:pt x="424" y="833"/>
                      <a:pt x="436" y="833"/>
                    </a:cubicBezTo>
                    <a:cubicBezTo>
                      <a:pt x="651" y="833"/>
                      <a:pt x="833" y="668"/>
                      <a:pt x="851" y="450"/>
                    </a:cubicBezTo>
                    <a:cubicBezTo>
                      <a:pt x="870" y="221"/>
                      <a:pt x="699" y="21"/>
                      <a:pt x="469" y="2"/>
                    </a:cubicBezTo>
                    <a:cubicBezTo>
                      <a:pt x="457" y="1"/>
                      <a:pt x="446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"/>
              <p:cNvSpPr/>
              <p:nvPr/>
            </p:nvSpPr>
            <p:spPr>
              <a:xfrm>
                <a:off x="3013400" y="4049638"/>
                <a:ext cx="100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86" extrusionOk="0">
                    <a:moveTo>
                      <a:pt x="201" y="1"/>
                    </a:moveTo>
                    <a:cubicBezTo>
                      <a:pt x="101" y="1"/>
                      <a:pt x="17" y="77"/>
                      <a:pt x="9" y="177"/>
                    </a:cubicBezTo>
                    <a:cubicBezTo>
                      <a:pt x="0" y="285"/>
                      <a:pt x="80" y="377"/>
                      <a:pt x="186" y="385"/>
                    </a:cubicBezTo>
                    <a:cubicBezTo>
                      <a:pt x="192" y="386"/>
                      <a:pt x="198" y="386"/>
                      <a:pt x="204" y="386"/>
                    </a:cubicBezTo>
                    <a:cubicBezTo>
                      <a:pt x="303" y="386"/>
                      <a:pt x="387" y="309"/>
                      <a:pt x="395" y="210"/>
                    </a:cubicBezTo>
                    <a:cubicBezTo>
                      <a:pt x="403" y="102"/>
                      <a:pt x="324" y="9"/>
                      <a:pt x="218" y="1"/>
                    </a:cubicBezTo>
                    <a:cubicBezTo>
                      <a:pt x="212" y="1"/>
                      <a:pt x="206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" name="Google Shape;972;p2"/>
            <p:cNvGrpSpPr/>
            <p:nvPr/>
          </p:nvGrpSpPr>
          <p:grpSpPr>
            <a:xfrm flipH="1">
              <a:off x="-305687" y="4124632"/>
              <a:ext cx="110253" cy="105867"/>
              <a:chOff x="3040650" y="3890538"/>
              <a:chExt cx="78550" cy="75425"/>
            </a:xfrm>
          </p:grpSpPr>
          <p:sp>
            <p:nvSpPr>
              <p:cNvPr id="973" name="Google Shape;973;p2"/>
              <p:cNvSpPr/>
              <p:nvPr/>
            </p:nvSpPr>
            <p:spPr>
              <a:xfrm>
                <a:off x="3040650" y="3890538"/>
                <a:ext cx="78550" cy="75425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3017" extrusionOk="0">
                    <a:moveTo>
                      <a:pt x="1570" y="0"/>
                    </a:moveTo>
                    <a:cubicBezTo>
                      <a:pt x="791" y="0"/>
                      <a:pt x="132" y="598"/>
                      <a:pt x="69" y="1387"/>
                    </a:cubicBezTo>
                    <a:cubicBezTo>
                      <a:pt x="0" y="2217"/>
                      <a:pt x="621" y="2943"/>
                      <a:pt x="1449" y="3011"/>
                    </a:cubicBezTo>
                    <a:cubicBezTo>
                      <a:pt x="1490" y="3015"/>
                      <a:pt x="1530" y="3016"/>
                      <a:pt x="1570" y="3016"/>
                    </a:cubicBezTo>
                    <a:cubicBezTo>
                      <a:pt x="2349" y="3016"/>
                      <a:pt x="3011" y="2418"/>
                      <a:pt x="3074" y="1628"/>
                    </a:cubicBezTo>
                    <a:cubicBezTo>
                      <a:pt x="3141" y="800"/>
                      <a:pt x="2522" y="73"/>
                      <a:pt x="1694" y="5"/>
                    </a:cubicBezTo>
                    <a:cubicBezTo>
                      <a:pt x="1652" y="2"/>
                      <a:pt x="1611" y="0"/>
                      <a:pt x="15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"/>
              <p:cNvSpPr/>
              <p:nvPr/>
            </p:nvSpPr>
            <p:spPr>
              <a:xfrm>
                <a:off x="3041300" y="3890538"/>
                <a:ext cx="77900" cy="67150"/>
              </a:xfrm>
              <a:custGeom>
                <a:avLst/>
                <a:gdLst/>
                <a:ahLst/>
                <a:cxnLst/>
                <a:rect l="l" t="t" r="r" b="b"/>
                <a:pathLst>
                  <a:path w="3116" h="2686" extrusionOk="0">
                    <a:moveTo>
                      <a:pt x="1544" y="0"/>
                    </a:moveTo>
                    <a:cubicBezTo>
                      <a:pt x="765" y="0"/>
                      <a:pt x="106" y="598"/>
                      <a:pt x="43" y="1387"/>
                    </a:cubicBezTo>
                    <a:cubicBezTo>
                      <a:pt x="1" y="1906"/>
                      <a:pt x="227" y="2383"/>
                      <a:pt x="604" y="2686"/>
                    </a:cubicBezTo>
                    <a:cubicBezTo>
                      <a:pt x="554" y="2527"/>
                      <a:pt x="532" y="2357"/>
                      <a:pt x="545" y="2183"/>
                    </a:cubicBezTo>
                    <a:cubicBezTo>
                      <a:pt x="601" y="1493"/>
                      <a:pt x="1177" y="971"/>
                      <a:pt x="1858" y="971"/>
                    </a:cubicBezTo>
                    <a:cubicBezTo>
                      <a:pt x="1894" y="971"/>
                      <a:pt x="1930" y="972"/>
                      <a:pt x="1967" y="975"/>
                    </a:cubicBezTo>
                    <a:cubicBezTo>
                      <a:pt x="2445" y="1013"/>
                      <a:pt x="2839" y="1304"/>
                      <a:pt x="3038" y="1707"/>
                    </a:cubicBezTo>
                    <a:cubicBezTo>
                      <a:pt x="3042" y="1680"/>
                      <a:pt x="3046" y="1655"/>
                      <a:pt x="3048" y="1628"/>
                    </a:cubicBezTo>
                    <a:cubicBezTo>
                      <a:pt x="3115" y="800"/>
                      <a:pt x="2496" y="73"/>
                      <a:pt x="1668" y="5"/>
                    </a:cubicBezTo>
                    <a:cubicBezTo>
                      <a:pt x="1626" y="2"/>
                      <a:pt x="1585" y="0"/>
                      <a:pt x="15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"/>
              <p:cNvSpPr/>
              <p:nvPr/>
            </p:nvSpPr>
            <p:spPr>
              <a:xfrm>
                <a:off x="3080425" y="3931163"/>
                <a:ext cx="258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992" extrusionOk="0">
                    <a:moveTo>
                      <a:pt x="517" y="0"/>
                    </a:moveTo>
                    <a:cubicBezTo>
                      <a:pt x="261" y="0"/>
                      <a:pt x="44" y="195"/>
                      <a:pt x="23" y="456"/>
                    </a:cubicBezTo>
                    <a:cubicBezTo>
                      <a:pt x="1" y="729"/>
                      <a:pt x="205" y="968"/>
                      <a:pt x="477" y="990"/>
                    </a:cubicBezTo>
                    <a:cubicBezTo>
                      <a:pt x="491" y="991"/>
                      <a:pt x="504" y="992"/>
                      <a:pt x="518" y="992"/>
                    </a:cubicBezTo>
                    <a:cubicBezTo>
                      <a:pt x="775" y="992"/>
                      <a:pt x="992" y="796"/>
                      <a:pt x="1013" y="536"/>
                    </a:cubicBezTo>
                    <a:cubicBezTo>
                      <a:pt x="1035" y="262"/>
                      <a:pt x="831" y="22"/>
                      <a:pt x="557" y="2"/>
                    </a:cubicBezTo>
                    <a:cubicBezTo>
                      <a:pt x="543" y="1"/>
                      <a:pt x="530" y="0"/>
                      <a:pt x="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"/>
              <p:cNvSpPr/>
              <p:nvPr/>
            </p:nvSpPr>
            <p:spPr>
              <a:xfrm>
                <a:off x="3062025" y="3937488"/>
                <a:ext cx="120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63" extrusionOk="0">
                    <a:moveTo>
                      <a:pt x="243" y="0"/>
                    </a:moveTo>
                    <a:cubicBezTo>
                      <a:pt x="122" y="0"/>
                      <a:pt x="21" y="93"/>
                      <a:pt x="12" y="212"/>
                    </a:cubicBezTo>
                    <a:cubicBezTo>
                      <a:pt x="1" y="341"/>
                      <a:pt x="96" y="450"/>
                      <a:pt x="223" y="461"/>
                    </a:cubicBezTo>
                    <a:cubicBezTo>
                      <a:pt x="229" y="462"/>
                      <a:pt x="235" y="462"/>
                      <a:pt x="241" y="462"/>
                    </a:cubicBezTo>
                    <a:cubicBezTo>
                      <a:pt x="360" y="462"/>
                      <a:pt x="462" y="371"/>
                      <a:pt x="471" y="250"/>
                    </a:cubicBezTo>
                    <a:cubicBezTo>
                      <a:pt x="482" y="123"/>
                      <a:pt x="388" y="13"/>
                      <a:pt x="261" y="1"/>
                    </a:cubicBezTo>
                    <a:cubicBezTo>
                      <a:pt x="255" y="0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7" name="Google Shape;977;p2"/>
            <p:cNvGrpSpPr/>
            <p:nvPr/>
          </p:nvGrpSpPr>
          <p:grpSpPr>
            <a:xfrm flipH="1">
              <a:off x="-936535" y="3633442"/>
              <a:ext cx="610320" cy="470206"/>
              <a:chOff x="3133825" y="3540588"/>
              <a:chExt cx="434825" cy="335000"/>
            </a:xfrm>
          </p:grpSpPr>
          <p:sp>
            <p:nvSpPr>
              <p:cNvPr id="978" name="Google Shape;978;p2"/>
              <p:cNvSpPr/>
              <p:nvPr/>
            </p:nvSpPr>
            <p:spPr>
              <a:xfrm>
                <a:off x="3133825" y="3540588"/>
                <a:ext cx="434825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7393" h="13400" extrusionOk="0">
                    <a:moveTo>
                      <a:pt x="17393" y="0"/>
                    </a:moveTo>
                    <a:lnTo>
                      <a:pt x="17393" y="0"/>
                    </a:lnTo>
                    <a:cubicBezTo>
                      <a:pt x="13522" y="992"/>
                      <a:pt x="9670" y="1716"/>
                      <a:pt x="5976" y="3321"/>
                    </a:cubicBezTo>
                    <a:cubicBezTo>
                      <a:pt x="3793" y="4272"/>
                      <a:pt x="1593" y="6404"/>
                      <a:pt x="630" y="8579"/>
                    </a:cubicBezTo>
                    <a:cubicBezTo>
                      <a:pt x="165" y="9630"/>
                      <a:pt x="0" y="10828"/>
                      <a:pt x="697" y="11818"/>
                    </a:cubicBezTo>
                    <a:cubicBezTo>
                      <a:pt x="1496" y="12953"/>
                      <a:pt x="2366" y="13399"/>
                      <a:pt x="3236" y="13399"/>
                    </a:cubicBezTo>
                    <a:cubicBezTo>
                      <a:pt x="5247" y="13399"/>
                      <a:pt x="7262" y="11016"/>
                      <a:pt x="8418" y="9230"/>
                    </a:cubicBezTo>
                    <a:cubicBezTo>
                      <a:pt x="10716" y="5681"/>
                      <a:pt x="13445" y="2120"/>
                      <a:pt x="17275" y="62"/>
                    </a:cubicBezTo>
                    <a:cubicBezTo>
                      <a:pt x="17313" y="41"/>
                      <a:pt x="17354" y="19"/>
                      <a:pt x="173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"/>
              <p:cNvSpPr/>
              <p:nvPr/>
            </p:nvSpPr>
            <p:spPr>
              <a:xfrm>
                <a:off x="3192600" y="3586638"/>
                <a:ext cx="296050" cy="229150"/>
              </a:xfrm>
              <a:custGeom>
                <a:avLst/>
                <a:gdLst/>
                <a:ahLst/>
                <a:cxnLst/>
                <a:rect l="l" t="t" r="r" b="b"/>
                <a:pathLst>
                  <a:path w="11842" h="9166" extrusionOk="0">
                    <a:moveTo>
                      <a:pt x="11842" y="1"/>
                    </a:moveTo>
                    <a:lnTo>
                      <a:pt x="11842" y="1"/>
                    </a:lnTo>
                    <a:cubicBezTo>
                      <a:pt x="9207" y="679"/>
                      <a:pt x="6586" y="1175"/>
                      <a:pt x="4070" y="2274"/>
                    </a:cubicBezTo>
                    <a:cubicBezTo>
                      <a:pt x="2584" y="2924"/>
                      <a:pt x="1088" y="4384"/>
                      <a:pt x="433" y="5870"/>
                    </a:cubicBezTo>
                    <a:cubicBezTo>
                      <a:pt x="115" y="6589"/>
                      <a:pt x="0" y="7409"/>
                      <a:pt x="477" y="8084"/>
                    </a:cubicBezTo>
                    <a:cubicBezTo>
                      <a:pt x="1020" y="8860"/>
                      <a:pt x="1612" y="9165"/>
                      <a:pt x="2205" y="9165"/>
                    </a:cubicBezTo>
                    <a:cubicBezTo>
                      <a:pt x="3574" y="9165"/>
                      <a:pt x="4945" y="7536"/>
                      <a:pt x="5731" y="6315"/>
                    </a:cubicBezTo>
                    <a:cubicBezTo>
                      <a:pt x="7297" y="3886"/>
                      <a:pt x="9155" y="1451"/>
                      <a:pt x="11760" y="44"/>
                    </a:cubicBezTo>
                    <a:cubicBezTo>
                      <a:pt x="11788" y="29"/>
                      <a:pt x="11815" y="15"/>
                      <a:pt x="11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"/>
              <p:cNvSpPr/>
              <p:nvPr/>
            </p:nvSpPr>
            <p:spPr>
              <a:xfrm>
                <a:off x="3209675" y="3706138"/>
                <a:ext cx="121900" cy="133325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5333" extrusionOk="0">
                    <a:moveTo>
                      <a:pt x="4333" y="0"/>
                    </a:moveTo>
                    <a:cubicBezTo>
                      <a:pt x="3986" y="0"/>
                      <a:pt x="3479" y="344"/>
                      <a:pt x="3069" y="888"/>
                    </a:cubicBezTo>
                    <a:cubicBezTo>
                      <a:pt x="2555" y="1576"/>
                      <a:pt x="2391" y="2322"/>
                      <a:pt x="2701" y="2555"/>
                    </a:cubicBezTo>
                    <a:cubicBezTo>
                      <a:pt x="2765" y="2603"/>
                      <a:pt x="2843" y="2625"/>
                      <a:pt x="2932" y="2625"/>
                    </a:cubicBezTo>
                    <a:cubicBezTo>
                      <a:pt x="3279" y="2625"/>
                      <a:pt x="3787" y="2281"/>
                      <a:pt x="4197" y="1736"/>
                    </a:cubicBezTo>
                    <a:cubicBezTo>
                      <a:pt x="4709" y="1050"/>
                      <a:pt x="4875" y="304"/>
                      <a:pt x="4564" y="71"/>
                    </a:cubicBezTo>
                    <a:cubicBezTo>
                      <a:pt x="4500" y="23"/>
                      <a:pt x="4422" y="0"/>
                      <a:pt x="4333" y="0"/>
                    </a:cubicBezTo>
                    <a:close/>
                    <a:moveTo>
                      <a:pt x="1621" y="3372"/>
                    </a:moveTo>
                    <a:cubicBezTo>
                      <a:pt x="1351" y="3372"/>
                      <a:pt x="954" y="3604"/>
                      <a:pt x="616" y="3987"/>
                    </a:cubicBezTo>
                    <a:cubicBezTo>
                      <a:pt x="171" y="4491"/>
                      <a:pt x="0" y="5063"/>
                      <a:pt x="228" y="5263"/>
                    </a:cubicBezTo>
                    <a:cubicBezTo>
                      <a:pt x="281" y="5310"/>
                      <a:pt x="352" y="5333"/>
                      <a:pt x="436" y="5333"/>
                    </a:cubicBezTo>
                    <a:cubicBezTo>
                      <a:pt x="706" y="5333"/>
                      <a:pt x="1103" y="5099"/>
                      <a:pt x="1442" y="4715"/>
                    </a:cubicBezTo>
                    <a:cubicBezTo>
                      <a:pt x="1886" y="4212"/>
                      <a:pt x="2057" y="3641"/>
                      <a:pt x="1830" y="3442"/>
                    </a:cubicBezTo>
                    <a:cubicBezTo>
                      <a:pt x="1776" y="3394"/>
                      <a:pt x="1704" y="3372"/>
                      <a:pt x="1621" y="337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1" name="Google Shape;981;p2"/>
            <p:cNvGrpSpPr/>
            <p:nvPr/>
          </p:nvGrpSpPr>
          <p:grpSpPr>
            <a:xfrm flipH="1">
              <a:off x="-1006470" y="4623612"/>
              <a:ext cx="492558" cy="355778"/>
              <a:chOff x="3267550" y="4246038"/>
              <a:chExt cx="350925" cy="253475"/>
            </a:xfrm>
          </p:grpSpPr>
          <p:grpSp>
            <p:nvGrpSpPr>
              <p:cNvPr id="982" name="Google Shape;982;p2"/>
              <p:cNvGrpSpPr/>
              <p:nvPr/>
            </p:nvGrpSpPr>
            <p:grpSpPr>
              <a:xfrm>
                <a:off x="3267550" y="4431313"/>
                <a:ext cx="77925" cy="68200"/>
                <a:chOff x="3267550" y="4431313"/>
                <a:chExt cx="77925" cy="68200"/>
              </a:xfrm>
            </p:grpSpPr>
            <p:sp>
              <p:nvSpPr>
                <p:cNvPr id="983" name="Google Shape;983;p2"/>
                <p:cNvSpPr/>
                <p:nvPr/>
              </p:nvSpPr>
              <p:spPr>
                <a:xfrm>
                  <a:off x="3267550" y="4431313"/>
                  <a:ext cx="779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7" h="2728" extrusionOk="0">
                      <a:moveTo>
                        <a:pt x="1560" y="1"/>
                      </a:moveTo>
                      <a:cubicBezTo>
                        <a:pt x="1083" y="1"/>
                        <a:pt x="620" y="251"/>
                        <a:pt x="370" y="697"/>
                      </a:cubicBezTo>
                      <a:cubicBezTo>
                        <a:pt x="1" y="1355"/>
                        <a:pt x="237" y="2184"/>
                        <a:pt x="894" y="2553"/>
                      </a:cubicBezTo>
                      <a:cubicBezTo>
                        <a:pt x="1104" y="2671"/>
                        <a:pt x="1332" y="2727"/>
                        <a:pt x="1557" y="2727"/>
                      </a:cubicBezTo>
                      <a:cubicBezTo>
                        <a:pt x="2035" y="2727"/>
                        <a:pt x="2498" y="2476"/>
                        <a:pt x="2748" y="2028"/>
                      </a:cubicBezTo>
                      <a:cubicBezTo>
                        <a:pt x="3116" y="1374"/>
                        <a:pt x="2883" y="543"/>
                        <a:pt x="2227" y="175"/>
                      </a:cubicBezTo>
                      <a:cubicBezTo>
                        <a:pt x="2015" y="57"/>
                        <a:pt x="1786" y="1"/>
                        <a:pt x="15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2"/>
                <p:cNvSpPr/>
                <p:nvPr/>
              </p:nvSpPr>
              <p:spPr>
                <a:xfrm>
                  <a:off x="3271050" y="4431313"/>
                  <a:ext cx="74425" cy="5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7" h="2090" extrusionOk="0">
                      <a:moveTo>
                        <a:pt x="1420" y="1"/>
                      </a:moveTo>
                      <a:cubicBezTo>
                        <a:pt x="943" y="1"/>
                        <a:pt x="480" y="251"/>
                        <a:pt x="230" y="697"/>
                      </a:cubicBezTo>
                      <a:cubicBezTo>
                        <a:pt x="0" y="1107"/>
                        <a:pt x="6" y="1585"/>
                        <a:pt x="202" y="1975"/>
                      </a:cubicBezTo>
                      <a:cubicBezTo>
                        <a:pt x="219" y="1828"/>
                        <a:pt x="266" y="1681"/>
                        <a:pt x="343" y="1541"/>
                      </a:cubicBezTo>
                      <a:cubicBezTo>
                        <a:pt x="562" y="1152"/>
                        <a:pt x="967" y="932"/>
                        <a:pt x="1384" y="932"/>
                      </a:cubicBezTo>
                      <a:cubicBezTo>
                        <a:pt x="1581" y="932"/>
                        <a:pt x="1781" y="981"/>
                        <a:pt x="1966" y="1085"/>
                      </a:cubicBezTo>
                      <a:cubicBezTo>
                        <a:pt x="2345" y="1297"/>
                        <a:pt x="2560" y="1685"/>
                        <a:pt x="2571" y="2090"/>
                      </a:cubicBezTo>
                      <a:cubicBezTo>
                        <a:pt x="2585" y="2069"/>
                        <a:pt x="2597" y="2050"/>
                        <a:pt x="2608" y="2028"/>
                      </a:cubicBezTo>
                      <a:cubicBezTo>
                        <a:pt x="2976" y="1374"/>
                        <a:pt x="2743" y="543"/>
                        <a:pt x="2087" y="175"/>
                      </a:cubicBezTo>
                      <a:cubicBezTo>
                        <a:pt x="1875" y="57"/>
                        <a:pt x="1646" y="1"/>
                        <a:pt x="14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2"/>
                <p:cNvSpPr/>
                <p:nvPr/>
              </p:nvSpPr>
              <p:spPr>
                <a:xfrm>
                  <a:off x="3299000" y="4471813"/>
                  <a:ext cx="256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6" h="899" extrusionOk="0">
                      <a:moveTo>
                        <a:pt x="514" y="1"/>
                      </a:moveTo>
                      <a:cubicBezTo>
                        <a:pt x="357" y="1"/>
                        <a:pt x="203" y="84"/>
                        <a:pt x="121" y="230"/>
                      </a:cubicBezTo>
                      <a:cubicBezTo>
                        <a:pt x="1" y="446"/>
                        <a:pt x="77" y="720"/>
                        <a:pt x="293" y="841"/>
                      </a:cubicBezTo>
                      <a:cubicBezTo>
                        <a:pt x="363" y="880"/>
                        <a:pt x="438" y="899"/>
                        <a:pt x="512" y="899"/>
                      </a:cubicBezTo>
                      <a:cubicBezTo>
                        <a:pt x="669" y="899"/>
                        <a:pt x="821" y="815"/>
                        <a:pt x="903" y="669"/>
                      </a:cubicBezTo>
                      <a:cubicBezTo>
                        <a:pt x="1025" y="454"/>
                        <a:pt x="948" y="180"/>
                        <a:pt x="732" y="58"/>
                      </a:cubicBezTo>
                      <a:cubicBezTo>
                        <a:pt x="663" y="19"/>
                        <a:pt x="588" y="1"/>
                        <a:pt x="51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2"/>
                <p:cNvSpPr/>
                <p:nvPr/>
              </p:nvSpPr>
              <p:spPr>
                <a:xfrm>
                  <a:off x="3285150" y="4468063"/>
                  <a:ext cx="11925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8" extrusionOk="0">
                      <a:moveTo>
                        <a:pt x="238" y="1"/>
                      </a:moveTo>
                      <a:cubicBezTo>
                        <a:pt x="165" y="1"/>
                        <a:pt x="93" y="39"/>
                        <a:pt x="55" y="107"/>
                      </a:cubicBezTo>
                      <a:cubicBezTo>
                        <a:pt x="0" y="208"/>
                        <a:pt x="36" y="334"/>
                        <a:pt x="136" y="391"/>
                      </a:cubicBezTo>
                      <a:cubicBezTo>
                        <a:pt x="168" y="409"/>
                        <a:pt x="203" y="418"/>
                        <a:pt x="238" y="418"/>
                      </a:cubicBezTo>
                      <a:cubicBezTo>
                        <a:pt x="311" y="418"/>
                        <a:pt x="382" y="379"/>
                        <a:pt x="420" y="311"/>
                      </a:cubicBezTo>
                      <a:cubicBezTo>
                        <a:pt x="476" y="211"/>
                        <a:pt x="440" y="84"/>
                        <a:pt x="340" y="27"/>
                      </a:cubicBezTo>
                      <a:cubicBezTo>
                        <a:pt x="308" y="9"/>
                        <a:pt x="273" y="1"/>
                        <a:pt x="2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7" name="Google Shape;987;p2"/>
              <p:cNvGrpSpPr/>
              <p:nvPr/>
            </p:nvGrpSpPr>
            <p:grpSpPr>
              <a:xfrm>
                <a:off x="3392400" y="4360488"/>
                <a:ext cx="94300" cy="82525"/>
                <a:chOff x="3392400" y="4360488"/>
                <a:chExt cx="94300" cy="82525"/>
              </a:xfrm>
            </p:grpSpPr>
            <p:sp>
              <p:nvSpPr>
                <p:cNvPr id="988" name="Google Shape;988;p2"/>
                <p:cNvSpPr/>
                <p:nvPr/>
              </p:nvSpPr>
              <p:spPr>
                <a:xfrm>
                  <a:off x="3392400" y="4360488"/>
                  <a:ext cx="94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2" h="3301" extrusionOk="0">
                      <a:moveTo>
                        <a:pt x="1887" y="1"/>
                      </a:moveTo>
                      <a:cubicBezTo>
                        <a:pt x="1309" y="1"/>
                        <a:pt x="749" y="304"/>
                        <a:pt x="447" y="843"/>
                      </a:cubicBezTo>
                      <a:cubicBezTo>
                        <a:pt x="1" y="1639"/>
                        <a:pt x="286" y="2645"/>
                        <a:pt x="1080" y="3090"/>
                      </a:cubicBezTo>
                      <a:cubicBezTo>
                        <a:pt x="1335" y="3233"/>
                        <a:pt x="1612" y="3301"/>
                        <a:pt x="1885" y="3301"/>
                      </a:cubicBezTo>
                      <a:cubicBezTo>
                        <a:pt x="2462" y="3301"/>
                        <a:pt x="3023" y="2997"/>
                        <a:pt x="3325" y="2457"/>
                      </a:cubicBezTo>
                      <a:cubicBezTo>
                        <a:pt x="3771" y="1663"/>
                        <a:pt x="3488" y="657"/>
                        <a:pt x="2693" y="212"/>
                      </a:cubicBezTo>
                      <a:cubicBezTo>
                        <a:pt x="2438" y="69"/>
                        <a:pt x="2160" y="1"/>
                        <a:pt x="18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2"/>
                <p:cNvSpPr/>
                <p:nvPr/>
              </p:nvSpPr>
              <p:spPr>
                <a:xfrm>
                  <a:off x="3396600" y="4360488"/>
                  <a:ext cx="90100" cy="6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4" h="2529" extrusionOk="0">
                      <a:moveTo>
                        <a:pt x="1719" y="1"/>
                      </a:moveTo>
                      <a:cubicBezTo>
                        <a:pt x="1141" y="1"/>
                        <a:pt x="581" y="304"/>
                        <a:pt x="279" y="843"/>
                      </a:cubicBezTo>
                      <a:cubicBezTo>
                        <a:pt x="0" y="1340"/>
                        <a:pt x="8" y="1918"/>
                        <a:pt x="245" y="2393"/>
                      </a:cubicBezTo>
                      <a:cubicBezTo>
                        <a:pt x="267" y="2213"/>
                        <a:pt x="323" y="2032"/>
                        <a:pt x="415" y="1865"/>
                      </a:cubicBezTo>
                      <a:cubicBezTo>
                        <a:pt x="680" y="1393"/>
                        <a:pt x="1171" y="1127"/>
                        <a:pt x="1677" y="1127"/>
                      </a:cubicBezTo>
                      <a:cubicBezTo>
                        <a:pt x="1915" y="1127"/>
                        <a:pt x="2157" y="1187"/>
                        <a:pt x="2380" y="1312"/>
                      </a:cubicBezTo>
                      <a:cubicBezTo>
                        <a:pt x="2839" y="1569"/>
                        <a:pt x="3097" y="2039"/>
                        <a:pt x="3111" y="2529"/>
                      </a:cubicBezTo>
                      <a:cubicBezTo>
                        <a:pt x="3127" y="2504"/>
                        <a:pt x="3144" y="2482"/>
                        <a:pt x="3157" y="2457"/>
                      </a:cubicBezTo>
                      <a:cubicBezTo>
                        <a:pt x="3603" y="1663"/>
                        <a:pt x="3320" y="657"/>
                        <a:pt x="2525" y="212"/>
                      </a:cubicBezTo>
                      <a:cubicBezTo>
                        <a:pt x="2270" y="69"/>
                        <a:pt x="1992" y="1"/>
                        <a:pt x="17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2"/>
                <p:cNvSpPr/>
                <p:nvPr/>
              </p:nvSpPr>
              <p:spPr>
                <a:xfrm>
                  <a:off x="3430400" y="4409538"/>
                  <a:ext cx="310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087" extrusionOk="0">
                      <a:moveTo>
                        <a:pt x="623" y="0"/>
                      </a:moveTo>
                      <a:cubicBezTo>
                        <a:pt x="433" y="0"/>
                        <a:pt x="248" y="101"/>
                        <a:pt x="147" y="279"/>
                      </a:cubicBezTo>
                      <a:cubicBezTo>
                        <a:pt x="0" y="540"/>
                        <a:pt x="94" y="869"/>
                        <a:pt x="356" y="1017"/>
                      </a:cubicBezTo>
                      <a:cubicBezTo>
                        <a:pt x="440" y="1064"/>
                        <a:pt x="531" y="1086"/>
                        <a:pt x="621" y="1086"/>
                      </a:cubicBezTo>
                      <a:cubicBezTo>
                        <a:pt x="811" y="1086"/>
                        <a:pt x="995" y="986"/>
                        <a:pt x="1095" y="808"/>
                      </a:cubicBezTo>
                      <a:cubicBezTo>
                        <a:pt x="1242" y="547"/>
                        <a:pt x="1148" y="216"/>
                        <a:pt x="887" y="69"/>
                      </a:cubicBezTo>
                      <a:cubicBezTo>
                        <a:pt x="803" y="22"/>
                        <a:pt x="713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2"/>
                <p:cNvSpPr/>
                <p:nvPr/>
              </p:nvSpPr>
              <p:spPr>
                <a:xfrm>
                  <a:off x="3413625" y="4404963"/>
                  <a:ext cx="144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5" extrusionOk="0">
                      <a:moveTo>
                        <a:pt x="291" y="1"/>
                      </a:moveTo>
                      <a:cubicBezTo>
                        <a:pt x="202" y="1"/>
                        <a:pt x="116" y="47"/>
                        <a:pt x="70" y="130"/>
                      </a:cubicBezTo>
                      <a:cubicBezTo>
                        <a:pt x="1" y="252"/>
                        <a:pt x="45" y="404"/>
                        <a:pt x="167" y="473"/>
                      </a:cubicBezTo>
                      <a:cubicBezTo>
                        <a:pt x="206" y="494"/>
                        <a:pt x="248" y="505"/>
                        <a:pt x="290" y="505"/>
                      </a:cubicBezTo>
                      <a:cubicBezTo>
                        <a:pt x="377" y="505"/>
                        <a:pt x="463" y="459"/>
                        <a:pt x="510" y="377"/>
                      </a:cubicBezTo>
                      <a:cubicBezTo>
                        <a:pt x="577" y="255"/>
                        <a:pt x="535" y="100"/>
                        <a:pt x="413" y="33"/>
                      </a:cubicBezTo>
                      <a:cubicBezTo>
                        <a:pt x="374" y="11"/>
                        <a:pt x="332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2" name="Google Shape;992;p2"/>
              <p:cNvGrpSpPr/>
              <p:nvPr/>
            </p:nvGrpSpPr>
            <p:grpSpPr>
              <a:xfrm>
                <a:off x="3506175" y="4246038"/>
                <a:ext cx="112300" cy="98275"/>
                <a:chOff x="3506175" y="4246038"/>
                <a:chExt cx="112300" cy="98275"/>
              </a:xfrm>
            </p:grpSpPr>
            <p:sp>
              <p:nvSpPr>
                <p:cNvPr id="993" name="Google Shape;993;p2"/>
                <p:cNvSpPr/>
                <p:nvPr/>
              </p:nvSpPr>
              <p:spPr>
                <a:xfrm>
                  <a:off x="3506175" y="4246038"/>
                  <a:ext cx="1123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2" h="3931" extrusionOk="0">
                      <a:moveTo>
                        <a:pt x="2246" y="0"/>
                      </a:moveTo>
                      <a:cubicBezTo>
                        <a:pt x="1558" y="0"/>
                        <a:pt x="891" y="362"/>
                        <a:pt x="531" y="1005"/>
                      </a:cubicBezTo>
                      <a:cubicBezTo>
                        <a:pt x="0" y="1952"/>
                        <a:pt x="339" y="3148"/>
                        <a:pt x="1283" y="3679"/>
                      </a:cubicBezTo>
                      <a:cubicBezTo>
                        <a:pt x="1588" y="3850"/>
                        <a:pt x="1918" y="3930"/>
                        <a:pt x="2244" y="3930"/>
                      </a:cubicBezTo>
                      <a:cubicBezTo>
                        <a:pt x="2932" y="3930"/>
                        <a:pt x="3600" y="3569"/>
                        <a:pt x="3960" y="2926"/>
                      </a:cubicBezTo>
                      <a:cubicBezTo>
                        <a:pt x="4491" y="1980"/>
                        <a:pt x="4153" y="783"/>
                        <a:pt x="3207" y="252"/>
                      </a:cubicBezTo>
                      <a:cubicBezTo>
                        <a:pt x="2902" y="81"/>
                        <a:pt x="2572" y="0"/>
                        <a:pt x="22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2"/>
                <p:cNvSpPr/>
                <p:nvPr/>
              </p:nvSpPr>
              <p:spPr>
                <a:xfrm>
                  <a:off x="3511175" y="4246038"/>
                  <a:ext cx="107300" cy="7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2" h="3013" extrusionOk="0">
                      <a:moveTo>
                        <a:pt x="2046" y="0"/>
                      </a:moveTo>
                      <a:cubicBezTo>
                        <a:pt x="1358" y="0"/>
                        <a:pt x="691" y="362"/>
                        <a:pt x="331" y="1005"/>
                      </a:cubicBezTo>
                      <a:cubicBezTo>
                        <a:pt x="1" y="1596"/>
                        <a:pt x="7" y="2285"/>
                        <a:pt x="291" y="2848"/>
                      </a:cubicBezTo>
                      <a:cubicBezTo>
                        <a:pt x="316" y="2635"/>
                        <a:pt x="383" y="2422"/>
                        <a:pt x="494" y="2223"/>
                      </a:cubicBezTo>
                      <a:cubicBezTo>
                        <a:pt x="809" y="1660"/>
                        <a:pt x="1393" y="1343"/>
                        <a:pt x="1995" y="1343"/>
                      </a:cubicBezTo>
                      <a:cubicBezTo>
                        <a:pt x="2279" y="1343"/>
                        <a:pt x="2568" y="1414"/>
                        <a:pt x="2833" y="1563"/>
                      </a:cubicBezTo>
                      <a:cubicBezTo>
                        <a:pt x="3380" y="1869"/>
                        <a:pt x="3688" y="2428"/>
                        <a:pt x="3706" y="3012"/>
                      </a:cubicBezTo>
                      <a:cubicBezTo>
                        <a:pt x="3724" y="2982"/>
                        <a:pt x="3743" y="2956"/>
                        <a:pt x="3760" y="2926"/>
                      </a:cubicBezTo>
                      <a:cubicBezTo>
                        <a:pt x="4291" y="1980"/>
                        <a:pt x="3953" y="783"/>
                        <a:pt x="3007" y="252"/>
                      </a:cubicBezTo>
                      <a:cubicBezTo>
                        <a:pt x="2702" y="81"/>
                        <a:pt x="2372" y="0"/>
                        <a:pt x="20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2"/>
                <p:cNvSpPr/>
                <p:nvPr/>
              </p:nvSpPr>
              <p:spPr>
                <a:xfrm>
                  <a:off x="3551450" y="430443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40" y="0"/>
                      </a:moveTo>
                      <a:cubicBezTo>
                        <a:pt x="513" y="0"/>
                        <a:pt x="292" y="120"/>
                        <a:pt x="174" y="332"/>
                      </a:cubicBezTo>
                      <a:cubicBezTo>
                        <a:pt x="0" y="643"/>
                        <a:pt x="111" y="1036"/>
                        <a:pt x="422" y="1212"/>
                      </a:cubicBezTo>
                      <a:cubicBezTo>
                        <a:pt x="522" y="1268"/>
                        <a:pt x="630" y="1294"/>
                        <a:pt x="738" y="1294"/>
                      </a:cubicBezTo>
                      <a:cubicBezTo>
                        <a:pt x="964" y="1294"/>
                        <a:pt x="1184" y="1175"/>
                        <a:pt x="1302" y="963"/>
                      </a:cubicBezTo>
                      <a:cubicBezTo>
                        <a:pt x="1477" y="653"/>
                        <a:pt x="1366" y="258"/>
                        <a:pt x="1054" y="82"/>
                      </a:cubicBezTo>
                      <a:cubicBezTo>
                        <a:pt x="955" y="27"/>
                        <a:pt x="846" y="0"/>
                        <a:pt x="74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2"/>
                <p:cNvSpPr/>
                <p:nvPr/>
              </p:nvSpPr>
              <p:spPr>
                <a:xfrm>
                  <a:off x="3531425" y="4299038"/>
                  <a:ext cx="17225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1" extrusionOk="0">
                      <a:moveTo>
                        <a:pt x="346" y="0"/>
                      </a:moveTo>
                      <a:cubicBezTo>
                        <a:pt x="241" y="0"/>
                        <a:pt x="138" y="56"/>
                        <a:pt x="84" y="154"/>
                      </a:cubicBezTo>
                      <a:cubicBezTo>
                        <a:pt x="1" y="298"/>
                        <a:pt x="54" y="482"/>
                        <a:pt x="198" y="562"/>
                      </a:cubicBezTo>
                      <a:cubicBezTo>
                        <a:pt x="245" y="588"/>
                        <a:pt x="296" y="600"/>
                        <a:pt x="346" y="600"/>
                      </a:cubicBezTo>
                      <a:cubicBezTo>
                        <a:pt x="451" y="600"/>
                        <a:pt x="553" y="545"/>
                        <a:pt x="607" y="447"/>
                      </a:cubicBezTo>
                      <a:cubicBezTo>
                        <a:pt x="688" y="303"/>
                        <a:pt x="638" y="120"/>
                        <a:pt x="493" y="38"/>
                      </a:cubicBezTo>
                      <a:cubicBezTo>
                        <a:pt x="446" y="12"/>
                        <a:pt x="396" y="0"/>
                        <a:pt x="3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97" name="Google Shape;997;p2"/>
            <p:cNvGrpSpPr/>
            <p:nvPr/>
          </p:nvGrpSpPr>
          <p:grpSpPr>
            <a:xfrm flipH="1">
              <a:off x="-1084019" y="3876440"/>
              <a:ext cx="1180638" cy="1081579"/>
              <a:chOff x="2832575" y="3713713"/>
              <a:chExt cx="841150" cy="770575"/>
            </a:xfrm>
          </p:grpSpPr>
          <p:sp>
            <p:nvSpPr>
              <p:cNvPr id="998" name="Google Shape;998;p2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9" name="Google Shape;1049;p2"/>
            <p:cNvGrpSpPr/>
            <p:nvPr/>
          </p:nvGrpSpPr>
          <p:grpSpPr>
            <a:xfrm flipH="1">
              <a:off x="-968818" y="-532127"/>
              <a:ext cx="262789" cy="382235"/>
              <a:chOff x="3404425" y="572813"/>
              <a:chExt cx="187225" cy="272325"/>
            </a:xfrm>
          </p:grpSpPr>
          <p:sp>
            <p:nvSpPr>
              <p:cNvPr id="1050" name="Google Shape;1050;p2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3" name="Google Shape;1053;p2"/>
            <p:cNvGrpSpPr/>
            <p:nvPr/>
          </p:nvGrpSpPr>
          <p:grpSpPr>
            <a:xfrm flipH="1">
              <a:off x="1046611" y="672407"/>
              <a:ext cx="552106" cy="215593"/>
              <a:chOff x="1762400" y="1430988"/>
              <a:chExt cx="393350" cy="153600"/>
            </a:xfrm>
          </p:grpSpPr>
          <p:sp>
            <p:nvSpPr>
              <p:cNvPr id="1054" name="Google Shape;1054;p2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7" name="Google Shape;1057;p2"/>
            <p:cNvGrpSpPr/>
            <p:nvPr/>
          </p:nvGrpSpPr>
          <p:grpSpPr>
            <a:xfrm flipH="1">
              <a:off x="-1057034" y="1068082"/>
              <a:ext cx="438344" cy="386832"/>
              <a:chOff x="3342200" y="1712888"/>
              <a:chExt cx="312300" cy="275600"/>
            </a:xfrm>
          </p:grpSpPr>
          <p:sp>
            <p:nvSpPr>
              <p:cNvPr id="1058" name="Google Shape;1058;p2"/>
              <p:cNvSpPr/>
              <p:nvPr/>
            </p:nvSpPr>
            <p:spPr>
              <a:xfrm>
                <a:off x="3342200" y="1712888"/>
                <a:ext cx="312300" cy="275600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11024" extrusionOk="0">
                    <a:moveTo>
                      <a:pt x="10037" y="1"/>
                    </a:moveTo>
                    <a:cubicBezTo>
                      <a:pt x="8454" y="1"/>
                      <a:pt x="7009" y="2012"/>
                      <a:pt x="6219" y="3482"/>
                    </a:cubicBezTo>
                    <a:cubicBezTo>
                      <a:pt x="4700" y="6311"/>
                      <a:pt x="2858" y="9175"/>
                      <a:pt x="87" y="10970"/>
                    </a:cubicBezTo>
                    <a:cubicBezTo>
                      <a:pt x="58" y="10987"/>
                      <a:pt x="29" y="11006"/>
                      <a:pt x="0" y="11023"/>
                    </a:cubicBezTo>
                    <a:cubicBezTo>
                      <a:pt x="2869" y="10033"/>
                      <a:pt x="5738" y="9247"/>
                      <a:pt x="8434" y="7803"/>
                    </a:cubicBezTo>
                    <a:cubicBezTo>
                      <a:pt x="10028" y="6947"/>
                      <a:pt x="11560" y="5199"/>
                      <a:pt x="12155" y="3493"/>
                    </a:cubicBezTo>
                    <a:cubicBezTo>
                      <a:pt x="12442" y="2669"/>
                      <a:pt x="12492" y="1753"/>
                      <a:pt x="11903" y="1046"/>
                    </a:cubicBezTo>
                    <a:cubicBezTo>
                      <a:pt x="11280" y="300"/>
                      <a:pt x="10648" y="1"/>
                      <a:pt x="10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"/>
              <p:cNvSpPr/>
              <p:nvPr/>
            </p:nvSpPr>
            <p:spPr>
              <a:xfrm>
                <a:off x="3399875" y="1760263"/>
                <a:ext cx="212575" cy="1884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7536" extrusionOk="0">
                    <a:moveTo>
                      <a:pt x="6830" y="0"/>
                    </a:moveTo>
                    <a:cubicBezTo>
                      <a:pt x="5753" y="0"/>
                      <a:pt x="4770" y="1374"/>
                      <a:pt x="4234" y="2380"/>
                    </a:cubicBezTo>
                    <a:cubicBezTo>
                      <a:pt x="3200" y="4315"/>
                      <a:pt x="1945" y="6273"/>
                      <a:pt x="60" y="7499"/>
                    </a:cubicBezTo>
                    <a:cubicBezTo>
                      <a:pt x="40" y="7512"/>
                      <a:pt x="20" y="7524"/>
                      <a:pt x="1" y="7535"/>
                    </a:cubicBezTo>
                    <a:cubicBezTo>
                      <a:pt x="1953" y="6860"/>
                      <a:pt x="3906" y="6321"/>
                      <a:pt x="5741" y="5334"/>
                    </a:cubicBezTo>
                    <a:cubicBezTo>
                      <a:pt x="6826" y="4750"/>
                      <a:pt x="7868" y="3553"/>
                      <a:pt x="8272" y="2388"/>
                    </a:cubicBezTo>
                    <a:cubicBezTo>
                      <a:pt x="8468" y="1824"/>
                      <a:pt x="8502" y="1199"/>
                      <a:pt x="8101" y="716"/>
                    </a:cubicBezTo>
                    <a:cubicBezTo>
                      <a:pt x="7677" y="205"/>
                      <a:pt x="7246" y="0"/>
                      <a:pt x="6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"/>
              <p:cNvSpPr/>
              <p:nvPr/>
            </p:nvSpPr>
            <p:spPr>
              <a:xfrm>
                <a:off x="3510875" y="1740713"/>
                <a:ext cx="84925" cy="107025"/>
              </a:xfrm>
              <a:custGeom>
                <a:avLst/>
                <a:gdLst/>
                <a:ahLst/>
                <a:cxnLst/>
                <a:rect l="l" t="t" r="r" b="b"/>
                <a:pathLst>
                  <a:path w="3397" h="4281" extrusionOk="0">
                    <a:moveTo>
                      <a:pt x="3075" y="1"/>
                    </a:moveTo>
                    <a:cubicBezTo>
                      <a:pt x="2870" y="1"/>
                      <a:pt x="2568" y="205"/>
                      <a:pt x="2327" y="532"/>
                    </a:cubicBezTo>
                    <a:cubicBezTo>
                      <a:pt x="2021" y="941"/>
                      <a:pt x="1927" y="1382"/>
                      <a:pt x="2112" y="1520"/>
                    </a:cubicBezTo>
                    <a:cubicBezTo>
                      <a:pt x="2149" y="1548"/>
                      <a:pt x="2195" y="1561"/>
                      <a:pt x="2247" y="1561"/>
                    </a:cubicBezTo>
                    <a:cubicBezTo>
                      <a:pt x="2452" y="1561"/>
                      <a:pt x="2753" y="1356"/>
                      <a:pt x="2995" y="1031"/>
                    </a:cubicBezTo>
                    <a:cubicBezTo>
                      <a:pt x="3301" y="623"/>
                      <a:pt x="3396" y="179"/>
                      <a:pt x="3210" y="41"/>
                    </a:cubicBezTo>
                    <a:cubicBezTo>
                      <a:pt x="3173" y="14"/>
                      <a:pt x="3127" y="1"/>
                      <a:pt x="3075" y="1"/>
                    </a:cubicBezTo>
                    <a:close/>
                    <a:moveTo>
                      <a:pt x="1358" y="2204"/>
                    </a:moveTo>
                    <a:cubicBezTo>
                      <a:pt x="1095" y="2204"/>
                      <a:pt x="714" y="2501"/>
                      <a:pt x="426" y="2957"/>
                    </a:cubicBezTo>
                    <a:cubicBezTo>
                      <a:pt x="80" y="3508"/>
                      <a:pt x="0" y="4083"/>
                      <a:pt x="251" y="4240"/>
                    </a:cubicBezTo>
                    <a:cubicBezTo>
                      <a:pt x="294" y="4267"/>
                      <a:pt x="345" y="4280"/>
                      <a:pt x="400" y="4280"/>
                    </a:cubicBezTo>
                    <a:cubicBezTo>
                      <a:pt x="665" y="4280"/>
                      <a:pt x="1044" y="3983"/>
                      <a:pt x="1332" y="3527"/>
                    </a:cubicBezTo>
                    <a:cubicBezTo>
                      <a:pt x="1678" y="2975"/>
                      <a:pt x="1756" y="2402"/>
                      <a:pt x="1506" y="2244"/>
                    </a:cubicBezTo>
                    <a:cubicBezTo>
                      <a:pt x="1463" y="2217"/>
                      <a:pt x="1413" y="2204"/>
                      <a:pt x="1358" y="220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1" name="Google Shape;1061;p2"/>
            <p:cNvGrpSpPr/>
            <p:nvPr/>
          </p:nvGrpSpPr>
          <p:grpSpPr>
            <a:xfrm flipH="1">
              <a:off x="487066" y="1188441"/>
              <a:ext cx="409886" cy="416132"/>
              <a:chOff x="2262375" y="1798638"/>
              <a:chExt cx="292025" cy="296475"/>
            </a:xfrm>
          </p:grpSpPr>
          <p:sp>
            <p:nvSpPr>
              <p:cNvPr id="1062" name="Google Shape;1062;p2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2"/>
            <p:cNvGrpSpPr/>
            <p:nvPr/>
          </p:nvGrpSpPr>
          <p:grpSpPr>
            <a:xfrm flipH="1">
              <a:off x="-181820" y="38998"/>
              <a:ext cx="311704" cy="619760"/>
              <a:chOff x="2808875" y="979713"/>
              <a:chExt cx="222075" cy="441550"/>
            </a:xfrm>
          </p:grpSpPr>
          <p:sp>
            <p:nvSpPr>
              <p:cNvPr id="1066" name="Google Shape;1066;p2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9" name="Google Shape;1069;p2"/>
            <p:cNvGrpSpPr/>
            <p:nvPr/>
          </p:nvGrpSpPr>
          <p:grpSpPr>
            <a:xfrm flipH="1">
              <a:off x="-643183" y="1614960"/>
              <a:ext cx="98989" cy="95726"/>
              <a:chOff x="3289125" y="2102513"/>
              <a:chExt cx="70525" cy="68200"/>
            </a:xfrm>
          </p:grpSpPr>
          <p:sp>
            <p:nvSpPr>
              <p:cNvPr id="1070" name="Google Shape;1070;p2"/>
              <p:cNvSpPr/>
              <p:nvPr/>
            </p:nvSpPr>
            <p:spPr>
              <a:xfrm>
                <a:off x="3289125" y="2102513"/>
                <a:ext cx="70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"/>
              <p:cNvSpPr/>
              <p:nvPr/>
            </p:nvSpPr>
            <p:spPr>
              <a:xfrm>
                <a:off x="3290350" y="2107188"/>
                <a:ext cx="69300" cy="63525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"/>
              <p:cNvSpPr/>
              <p:nvPr/>
            </p:nvSpPr>
            <p:spPr>
              <a:xfrm>
                <a:off x="3298775" y="2113438"/>
                <a:ext cx="23200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"/>
              <p:cNvSpPr/>
              <p:nvPr/>
            </p:nvSpPr>
            <p:spPr>
              <a:xfrm>
                <a:off x="3327625" y="2116388"/>
                <a:ext cx="108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4" name="Google Shape;1074;p2"/>
            <p:cNvGrpSpPr/>
            <p:nvPr/>
          </p:nvGrpSpPr>
          <p:grpSpPr>
            <a:xfrm flipH="1">
              <a:off x="-545562" y="1781427"/>
              <a:ext cx="119762" cy="115832"/>
              <a:chOff x="3204775" y="2221113"/>
              <a:chExt cx="85325" cy="82525"/>
            </a:xfrm>
          </p:grpSpPr>
          <p:sp>
            <p:nvSpPr>
              <p:cNvPr id="1075" name="Google Shape;1075;p2"/>
              <p:cNvSpPr/>
              <p:nvPr/>
            </p:nvSpPr>
            <p:spPr>
              <a:xfrm>
                <a:off x="3204775" y="2221113"/>
                <a:ext cx="853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413" h="3301" extrusionOk="0">
                    <a:moveTo>
                      <a:pt x="1707" y="1"/>
                    </a:moveTo>
                    <a:cubicBezTo>
                      <a:pt x="1671" y="1"/>
                      <a:pt x="1636" y="2"/>
                      <a:pt x="1600" y="4"/>
                    </a:cubicBezTo>
                    <a:cubicBezTo>
                      <a:pt x="691" y="64"/>
                      <a:pt x="1" y="848"/>
                      <a:pt x="60" y="1759"/>
                    </a:cubicBezTo>
                    <a:cubicBezTo>
                      <a:pt x="116" y="2630"/>
                      <a:pt x="841" y="3300"/>
                      <a:pt x="1704" y="3300"/>
                    </a:cubicBezTo>
                    <a:cubicBezTo>
                      <a:pt x="1740" y="3300"/>
                      <a:pt x="1776" y="3299"/>
                      <a:pt x="1813" y="3297"/>
                    </a:cubicBezTo>
                    <a:cubicBezTo>
                      <a:pt x="2723" y="3239"/>
                      <a:pt x="3412" y="2454"/>
                      <a:pt x="3353" y="1546"/>
                    </a:cubicBezTo>
                    <a:cubicBezTo>
                      <a:pt x="3297" y="671"/>
                      <a:pt x="2569" y="1"/>
                      <a:pt x="17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"/>
              <p:cNvSpPr/>
              <p:nvPr/>
            </p:nvSpPr>
            <p:spPr>
              <a:xfrm>
                <a:off x="3206225" y="2226813"/>
                <a:ext cx="8387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073" extrusionOk="0">
                    <a:moveTo>
                      <a:pt x="2482" y="0"/>
                    </a:moveTo>
                    <a:lnTo>
                      <a:pt x="2482" y="0"/>
                    </a:lnTo>
                    <a:cubicBezTo>
                      <a:pt x="2562" y="163"/>
                      <a:pt x="2612" y="343"/>
                      <a:pt x="2624" y="534"/>
                    </a:cubicBezTo>
                    <a:cubicBezTo>
                      <a:pt x="2675" y="1330"/>
                      <a:pt x="2073" y="2016"/>
                      <a:pt x="1277" y="2068"/>
                    </a:cubicBezTo>
                    <a:cubicBezTo>
                      <a:pt x="1247" y="2070"/>
                      <a:pt x="1216" y="2071"/>
                      <a:pt x="1186" y="2071"/>
                    </a:cubicBezTo>
                    <a:cubicBezTo>
                      <a:pt x="698" y="2071"/>
                      <a:pt x="263" y="1825"/>
                      <a:pt x="1" y="1444"/>
                    </a:cubicBezTo>
                    <a:lnTo>
                      <a:pt x="1" y="1444"/>
                    </a:lnTo>
                    <a:cubicBezTo>
                      <a:pt x="1" y="1474"/>
                      <a:pt x="1" y="1501"/>
                      <a:pt x="2" y="1531"/>
                    </a:cubicBezTo>
                    <a:cubicBezTo>
                      <a:pt x="58" y="2402"/>
                      <a:pt x="783" y="3072"/>
                      <a:pt x="1646" y="3072"/>
                    </a:cubicBezTo>
                    <a:cubicBezTo>
                      <a:pt x="1682" y="3072"/>
                      <a:pt x="1718" y="3071"/>
                      <a:pt x="1755" y="3069"/>
                    </a:cubicBezTo>
                    <a:cubicBezTo>
                      <a:pt x="2665" y="3011"/>
                      <a:pt x="3354" y="2226"/>
                      <a:pt x="3295" y="1318"/>
                    </a:cubicBezTo>
                    <a:cubicBezTo>
                      <a:pt x="3257" y="749"/>
                      <a:pt x="2938" y="268"/>
                      <a:pt x="24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"/>
              <p:cNvSpPr/>
              <p:nvPr/>
            </p:nvSpPr>
            <p:spPr>
              <a:xfrm>
                <a:off x="3216400" y="2234338"/>
                <a:ext cx="28100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1089" extrusionOk="0">
                    <a:moveTo>
                      <a:pt x="562" y="0"/>
                    </a:moveTo>
                    <a:cubicBezTo>
                      <a:pt x="550" y="0"/>
                      <a:pt x="539" y="1"/>
                      <a:pt x="527" y="1"/>
                    </a:cubicBezTo>
                    <a:cubicBezTo>
                      <a:pt x="228" y="22"/>
                      <a:pt x="1" y="280"/>
                      <a:pt x="21" y="579"/>
                    </a:cubicBezTo>
                    <a:cubicBezTo>
                      <a:pt x="39" y="867"/>
                      <a:pt x="279" y="1088"/>
                      <a:pt x="563" y="1088"/>
                    </a:cubicBezTo>
                    <a:cubicBezTo>
                      <a:pt x="575" y="1088"/>
                      <a:pt x="586" y="1088"/>
                      <a:pt x="598" y="1087"/>
                    </a:cubicBezTo>
                    <a:cubicBezTo>
                      <a:pt x="897" y="1067"/>
                      <a:pt x="1124" y="808"/>
                      <a:pt x="1104" y="509"/>
                    </a:cubicBezTo>
                    <a:cubicBezTo>
                      <a:pt x="1086" y="221"/>
                      <a:pt x="846" y="0"/>
                      <a:pt x="5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"/>
              <p:cNvSpPr/>
              <p:nvPr/>
            </p:nvSpPr>
            <p:spPr>
              <a:xfrm>
                <a:off x="3251375" y="2237913"/>
                <a:ext cx="130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05" extrusionOk="0">
                    <a:moveTo>
                      <a:pt x="262" y="0"/>
                    </a:moveTo>
                    <a:cubicBezTo>
                      <a:pt x="257" y="0"/>
                      <a:pt x="251" y="1"/>
                      <a:pt x="245" y="1"/>
                    </a:cubicBezTo>
                    <a:cubicBezTo>
                      <a:pt x="106" y="10"/>
                      <a:pt x="1" y="129"/>
                      <a:pt x="10" y="267"/>
                    </a:cubicBezTo>
                    <a:cubicBezTo>
                      <a:pt x="19" y="401"/>
                      <a:pt x="129" y="504"/>
                      <a:pt x="261" y="504"/>
                    </a:cubicBezTo>
                    <a:cubicBezTo>
                      <a:pt x="267" y="504"/>
                      <a:pt x="272" y="504"/>
                      <a:pt x="278" y="504"/>
                    </a:cubicBezTo>
                    <a:cubicBezTo>
                      <a:pt x="417" y="494"/>
                      <a:pt x="522" y="374"/>
                      <a:pt x="513" y="236"/>
                    </a:cubicBezTo>
                    <a:cubicBezTo>
                      <a:pt x="505" y="102"/>
                      <a:pt x="394" y="0"/>
                      <a:pt x="2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" name="Google Shape;1079;p2"/>
            <p:cNvGrpSpPr/>
            <p:nvPr/>
          </p:nvGrpSpPr>
          <p:grpSpPr>
            <a:xfrm flipH="1">
              <a:off x="-493770" y="1989616"/>
              <a:ext cx="142571" cy="137974"/>
              <a:chOff x="3151625" y="2369438"/>
              <a:chExt cx="101575" cy="98300"/>
            </a:xfrm>
          </p:grpSpPr>
          <p:sp>
            <p:nvSpPr>
              <p:cNvPr id="1080" name="Google Shape;1080;p2"/>
              <p:cNvSpPr/>
              <p:nvPr/>
            </p:nvSpPr>
            <p:spPr>
              <a:xfrm>
                <a:off x="3151625" y="2369438"/>
                <a:ext cx="1015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063" h="3932" extrusionOk="0">
                    <a:moveTo>
                      <a:pt x="2032" y="1"/>
                    </a:moveTo>
                    <a:cubicBezTo>
                      <a:pt x="1990" y="1"/>
                      <a:pt x="1948" y="2"/>
                      <a:pt x="1906" y="5"/>
                    </a:cubicBezTo>
                    <a:cubicBezTo>
                      <a:pt x="822" y="75"/>
                      <a:pt x="1" y="1011"/>
                      <a:pt x="71" y="2093"/>
                    </a:cubicBezTo>
                    <a:cubicBezTo>
                      <a:pt x="137" y="3134"/>
                      <a:pt x="1000" y="3932"/>
                      <a:pt x="2028" y="3932"/>
                    </a:cubicBezTo>
                    <a:cubicBezTo>
                      <a:pt x="2071" y="3932"/>
                      <a:pt x="2114" y="3930"/>
                      <a:pt x="2158" y="3927"/>
                    </a:cubicBezTo>
                    <a:cubicBezTo>
                      <a:pt x="3242" y="3857"/>
                      <a:pt x="4063" y="2923"/>
                      <a:pt x="3992" y="1839"/>
                    </a:cubicBezTo>
                    <a:cubicBezTo>
                      <a:pt x="3926" y="799"/>
                      <a:pt x="3060" y="1"/>
                      <a:pt x="2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"/>
              <p:cNvSpPr/>
              <p:nvPr/>
            </p:nvSpPr>
            <p:spPr>
              <a:xfrm>
                <a:off x="3153325" y="2376213"/>
                <a:ext cx="99875" cy="9152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3661" extrusionOk="0">
                    <a:moveTo>
                      <a:pt x="2956" y="0"/>
                    </a:moveTo>
                    <a:cubicBezTo>
                      <a:pt x="3050" y="195"/>
                      <a:pt x="3111" y="409"/>
                      <a:pt x="3125" y="636"/>
                    </a:cubicBezTo>
                    <a:cubicBezTo>
                      <a:pt x="3186" y="1584"/>
                      <a:pt x="2469" y="2402"/>
                      <a:pt x="1521" y="2463"/>
                    </a:cubicBezTo>
                    <a:cubicBezTo>
                      <a:pt x="1484" y="2465"/>
                      <a:pt x="1446" y="2466"/>
                      <a:pt x="1409" y="2466"/>
                    </a:cubicBezTo>
                    <a:cubicBezTo>
                      <a:pt x="829" y="2466"/>
                      <a:pt x="314" y="2172"/>
                      <a:pt x="0" y="1722"/>
                    </a:cubicBezTo>
                    <a:lnTo>
                      <a:pt x="0" y="1722"/>
                    </a:lnTo>
                    <a:cubicBezTo>
                      <a:pt x="2" y="1756"/>
                      <a:pt x="0" y="1789"/>
                      <a:pt x="3" y="1822"/>
                    </a:cubicBezTo>
                    <a:cubicBezTo>
                      <a:pt x="69" y="2863"/>
                      <a:pt x="932" y="3661"/>
                      <a:pt x="1960" y="3661"/>
                    </a:cubicBezTo>
                    <a:cubicBezTo>
                      <a:pt x="2003" y="3661"/>
                      <a:pt x="2046" y="3659"/>
                      <a:pt x="2090" y="3656"/>
                    </a:cubicBezTo>
                    <a:cubicBezTo>
                      <a:pt x="3174" y="3586"/>
                      <a:pt x="3995" y="2652"/>
                      <a:pt x="3924" y="1568"/>
                    </a:cubicBezTo>
                    <a:cubicBezTo>
                      <a:pt x="3880" y="893"/>
                      <a:pt x="3500" y="318"/>
                      <a:pt x="295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"/>
              <p:cNvSpPr/>
              <p:nvPr/>
            </p:nvSpPr>
            <p:spPr>
              <a:xfrm>
                <a:off x="3165450" y="2385188"/>
                <a:ext cx="3347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296" extrusionOk="0">
                    <a:moveTo>
                      <a:pt x="669" y="0"/>
                    </a:moveTo>
                    <a:cubicBezTo>
                      <a:pt x="656" y="0"/>
                      <a:pt x="643" y="1"/>
                      <a:pt x="629" y="2"/>
                    </a:cubicBezTo>
                    <a:cubicBezTo>
                      <a:pt x="272" y="25"/>
                      <a:pt x="1" y="334"/>
                      <a:pt x="24" y="689"/>
                    </a:cubicBezTo>
                    <a:cubicBezTo>
                      <a:pt x="47" y="1033"/>
                      <a:pt x="332" y="1295"/>
                      <a:pt x="671" y="1295"/>
                    </a:cubicBezTo>
                    <a:cubicBezTo>
                      <a:pt x="685" y="1295"/>
                      <a:pt x="698" y="1295"/>
                      <a:pt x="712" y="1294"/>
                    </a:cubicBezTo>
                    <a:cubicBezTo>
                      <a:pt x="1069" y="1270"/>
                      <a:pt x="1339" y="962"/>
                      <a:pt x="1315" y="606"/>
                    </a:cubicBezTo>
                    <a:cubicBezTo>
                      <a:pt x="1294" y="263"/>
                      <a:pt x="1008" y="0"/>
                      <a:pt x="6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"/>
              <p:cNvSpPr/>
              <p:nvPr/>
            </p:nvSpPr>
            <p:spPr>
              <a:xfrm>
                <a:off x="3207125" y="2389438"/>
                <a:ext cx="1557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602" extrusionOk="0">
                    <a:moveTo>
                      <a:pt x="310" y="0"/>
                    </a:moveTo>
                    <a:cubicBezTo>
                      <a:pt x="304" y="0"/>
                      <a:pt x="298" y="0"/>
                      <a:pt x="292" y="1"/>
                    </a:cubicBezTo>
                    <a:cubicBezTo>
                      <a:pt x="126" y="12"/>
                      <a:pt x="1" y="154"/>
                      <a:pt x="12" y="319"/>
                    </a:cubicBezTo>
                    <a:cubicBezTo>
                      <a:pt x="22" y="478"/>
                      <a:pt x="152" y="601"/>
                      <a:pt x="310" y="601"/>
                    </a:cubicBezTo>
                    <a:cubicBezTo>
                      <a:pt x="316" y="601"/>
                      <a:pt x="323" y="601"/>
                      <a:pt x="330" y="601"/>
                    </a:cubicBezTo>
                    <a:cubicBezTo>
                      <a:pt x="497" y="590"/>
                      <a:pt x="622" y="446"/>
                      <a:pt x="611" y="281"/>
                    </a:cubicBezTo>
                    <a:cubicBezTo>
                      <a:pt x="601" y="121"/>
                      <a:pt x="468" y="0"/>
                      <a:pt x="3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4" name="Google Shape;1084;p2"/>
            <p:cNvGrpSpPr/>
            <p:nvPr/>
          </p:nvGrpSpPr>
          <p:grpSpPr>
            <a:xfrm flipH="1">
              <a:off x="207434" y="1471301"/>
              <a:ext cx="109305" cy="95726"/>
              <a:chOff x="2673100" y="2000163"/>
              <a:chExt cx="77875" cy="68200"/>
            </a:xfrm>
          </p:grpSpPr>
          <p:sp>
            <p:nvSpPr>
              <p:cNvPr id="1085" name="Google Shape;1085;p2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2"/>
            <p:cNvGrpSpPr/>
            <p:nvPr/>
          </p:nvGrpSpPr>
          <p:grpSpPr>
            <a:xfrm flipH="1">
              <a:off x="102304" y="1276657"/>
              <a:ext cx="132254" cy="115832"/>
              <a:chOff x="2731650" y="1861488"/>
              <a:chExt cx="94225" cy="82525"/>
            </a:xfrm>
          </p:grpSpPr>
          <p:sp>
            <p:nvSpPr>
              <p:cNvPr id="1090" name="Google Shape;1090;p2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4" name="Google Shape;1094;p2"/>
            <p:cNvGrpSpPr/>
            <p:nvPr/>
          </p:nvGrpSpPr>
          <p:grpSpPr>
            <a:xfrm flipH="1">
              <a:off x="-63847" y="1096751"/>
              <a:ext cx="157554" cy="138009"/>
              <a:chOff x="2832000" y="1733313"/>
              <a:chExt cx="112250" cy="98325"/>
            </a:xfrm>
          </p:grpSpPr>
          <p:sp>
            <p:nvSpPr>
              <p:cNvPr id="1095" name="Google Shape;1095;p2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9" name="Google Shape;1099;p2"/>
            <p:cNvGrpSpPr/>
            <p:nvPr/>
          </p:nvGrpSpPr>
          <p:grpSpPr>
            <a:xfrm flipH="1">
              <a:off x="-690800" y="3240785"/>
              <a:ext cx="2311799" cy="1838470"/>
              <a:chOff x="1746525" y="3260838"/>
              <a:chExt cx="1647050" cy="1309825"/>
            </a:xfrm>
          </p:grpSpPr>
          <p:grpSp>
            <p:nvGrpSpPr>
              <p:cNvPr id="1100" name="Google Shape;1100;p2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101" name="Google Shape;1101;p2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2" name="Google Shape;1102;p2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3" name="Google Shape;1103;p2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2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2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2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2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2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2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2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2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13" name="Google Shape;1113;p2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6" name="Google Shape;1146;p2"/>
            <p:cNvGrpSpPr/>
            <p:nvPr/>
          </p:nvGrpSpPr>
          <p:grpSpPr>
            <a:xfrm flipH="1">
              <a:off x="-801228" y="2280196"/>
              <a:ext cx="573686" cy="565475"/>
              <a:chOff x="3063525" y="2576463"/>
              <a:chExt cx="408725" cy="402875"/>
            </a:xfrm>
          </p:grpSpPr>
          <p:sp>
            <p:nvSpPr>
              <p:cNvPr id="1147" name="Google Shape;1147;p2"/>
              <p:cNvSpPr/>
              <p:nvPr/>
            </p:nvSpPr>
            <p:spPr>
              <a:xfrm>
                <a:off x="3111300" y="2600163"/>
                <a:ext cx="337125" cy="310650"/>
              </a:xfrm>
              <a:custGeom>
                <a:avLst/>
                <a:gdLst/>
                <a:ahLst/>
                <a:cxnLst/>
                <a:rect l="l" t="t" r="r" b="b"/>
                <a:pathLst>
                  <a:path w="13485" h="12426" extrusionOk="0">
                    <a:moveTo>
                      <a:pt x="7307" y="1"/>
                    </a:moveTo>
                    <a:cubicBezTo>
                      <a:pt x="7306" y="1"/>
                      <a:pt x="7305" y="1"/>
                      <a:pt x="7305" y="1"/>
                    </a:cubicBezTo>
                    <a:cubicBezTo>
                      <a:pt x="7270" y="21"/>
                      <a:pt x="7518" y="505"/>
                      <a:pt x="7798" y="1272"/>
                    </a:cubicBezTo>
                    <a:cubicBezTo>
                      <a:pt x="8080" y="2031"/>
                      <a:pt x="8387" y="3078"/>
                      <a:pt x="8483" y="4141"/>
                    </a:cubicBezTo>
                    <a:cubicBezTo>
                      <a:pt x="8525" y="4672"/>
                      <a:pt x="8522" y="5207"/>
                      <a:pt x="8433" y="5687"/>
                    </a:cubicBezTo>
                    <a:cubicBezTo>
                      <a:pt x="8348" y="6167"/>
                      <a:pt x="8188" y="6593"/>
                      <a:pt x="7985" y="6911"/>
                    </a:cubicBezTo>
                    <a:cubicBezTo>
                      <a:pt x="7784" y="7232"/>
                      <a:pt x="7562" y="7454"/>
                      <a:pt x="7389" y="7589"/>
                    </a:cubicBezTo>
                    <a:cubicBezTo>
                      <a:pt x="7217" y="7722"/>
                      <a:pt x="7111" y="7788"/>
                      <a:pt x="7111" y="7788"/>
                    </a:cubicBezTo>
                    <a:cubicBezTo>
                      <a:pt x="7111" y="7788"/>
                      <a:pt x="7084" y="7805"/>
                      <a:pt x="7034" y="7837"/>
                    </a:cubicBezTo>
                    <a:cubicBezTo>
                      <a:pt x="6982" y="7863"/>
                      <a:pt x="6913" y="7918"/>
                      <a:pt x="6811" y="7962"/>
                    </a:cubicBezTo>
                    <a:cubicBezTo>
                      <a:pt x="6797" y="7970"/>
                      <a:pt x="6779" y="7978"/>
                      <a:pt x="6764" y="7986"/>
                    </a:cubicBezTo>
                    <a:cubicBezTo>
                      <a:pt x="6753" y="7970"/>
                      <a:pt x="6744" y="7957"/>
                      <a:pt x="6733" y="7943"/>
                    </a:cubicBezTo>
                    <a:cubicBezTo>
                      <a:pt x="6340" y="7381"/>
                      <a:pt x="5856" y="6599"/>
                      <a:pt x="5439" y="5780"/>
                    </a:cubicBezTo>
                    <a:cubicBezTo>
                      <a:pt x="5016" y="4964"/>
                      <a:pt x="4662" y="4112"/>
                      <a:pt x="4427" y="3461"/>
                    </a:cubicBezTo>
                    <a:cubicBezTo>
                      <a:pt x="4193" y="2818"/>
                      <a:pt x="4073" y="2373"/>
                      <a:pt x="4034" y="2373"/>
                    </a:cubicBezTo>
                    <a:cubicBezTo>
                      <a:pt x="4033" y="2373"/>
                      <a:pt x="4033" y="2373"/>
                      <a:pt x="4032" y="2373"/>
                    </a:cubicBezTo>
                    <a:cubicBezTo>
                      <a:pt x="4000" y="2377"/>
                      <a:pt x="4056" y="2843"/>
                      <a:pt x="4235" y="3523"/>
                    </a:cubicBezTo>
                    <a:cubicBezTo>
                      <a:pt x="4416" y="4199"/>
                      <a:pt x="4722" y="5086"/>
                      <a:pt x="5110" y="5938"/>
                    </a:cubicBezTo>
                    <a:cubicBezTo>
                      <a:pt x="5483" y="6776"/>
                      <a:pt x="5936" y="7578"/>
                      <a:pt x="6313" y="8167"/>
                    </a:cubicBezTo>
                    <a:cubicBezTo>
                      <a:pt x="6199" y="8205"/>
                      <a:pt x="6078" y="8241"/>
                      <a:pt x="5944" y="8271"/>
                    </a:cubicBezTo>
                    <a:cubicBezTo>
                      <a:pt x="5690" y="8321"/>
                      <a:pt x="5399" y="8360"/>
                      <a:pt x="5086" y="8360"/>
                    </a:cubicBezTo>
                    <a:cubicBezTo>
                      <a:pt x="4938" y="8360"/>
                      <a:pt x="4784" y="8351"/>
                      <a:pt x="4628" y="8330"/>
                    </a:cubicBezTo>
                    <a:cubicBezTo>
                      <a:pt x="4142" y="8274"/>
                      <a:pt x="3628" y="8142"/>
                      <a:pt x="3141" y="7932"/>
                    </a:cubicBezTo>
                    <a:cubicBezTo>
                      <a:pt x="2657" y="7719"/>
                      <a:pt x="2198" y="7444"/>
                      <a:pt x="1799" y="7144"/>
                    </a:cubicBezTo>
                    <a:cubicBezTo>
                      <a:pt x="1396" y="6844"/>
                      <a:pt x="1069" y="6507"/>
                      <a:pt x="799" y="6208"/>
                    </a:cubicBezTo>
                    <a:cubicBezTo>
                      <a:pt x="285" y="5605"/>
                      <a:pt x="68" y="5106"/>
                      <a:pt x="20" y="5106"/>
                    </a:cubicBezTo>
                    <a:cubicBezTo>
                      <a:pt x="19" y="5106"/>
                      <a:pt x="18" y="5106"/>
                      <a:pt x="18" y="5106"/>
                    </a:cubicBezTo>
                    <a:cubicBezTo>
                      <a:pt x="0" y="5113"/>
                      <a:pt x="44" y="5243"/>
                      <a:pt x="135" y="5468"/>
                    </a:cubicBezTo>
                    <a:cubicBezTo>
                      <a:pt x="231" y="5689"/>
                      <a:pt x="400" y="5993"/>
                      <a:pt x="641" y="6333"/>
                    </a:cubicBezTo>
                    <a:cubicBezTo>
                      <a:pt x="895" y="6662"/>
                      <a:pt x="1213" y="7033"/>
                      <a:pt x="1615" y="7368"/>
                    </a:cubicBezTo>
                    <a:cubicBezTo>
                      <a:pt x="2018" y="7705"/>
                      <a:pt x="2485" y="8018"/>
                      <a:pt x="2991" y="8264"/>
                    </a:cubicBezTo>
                    <a:cubicBezTo>
                      <a:pt x="3497" y="8509"/>
                      <a:pt x="4045" y="8675"/>
                      <a:pt x="4571" y="8755"/>
                    </a:cubicBezTo>
                    <a:cubicBezTo>
                      <a:pt x="4793" y="8793"/>
                      <a:pt x="5011" y="8808"/>
                      <a:pt x="5222" y="8808"/>
                    </a:cubicBezTo>
                    <a:cubicBezTo>
                      <a:pt x="5513" y="8808"/>
                      <a:pt x="5789" y="8778"/>
                      <a:pt x="6038" y="8737"/>
                    </a:cubicBezTo>
                    <a:cubicBezTo>
                      <a:pt x="6244" y="8698"/>
                      <a:pt x="6429" y="8648"/>
                      <a:pt x="6594" y="8595"/>
                    </a:cubicBezTo>
                    <a:cubicBezTo>
                      <a:pt x="6843" y="8958"/>
                      <a:pt x="7010" y="9175"/>
                      <a:pt x="7010" y="9175"/>
                    </a:cubicBezTo>
                    <a:cubicBezTo>
                      <a:pt x="7010" y="9175"/>
                      <a:pt x="7302" y="9547"/>
                      <a:pt x="7794" y="10060"/>
                    </a:cubicBezTo>
                    <a:cubicBezTo>
                      <a:pt x="8289" y="10566"/>
                      <a:pt x="8998" y="11211"/>
                      <a:pt x="9833" y="11675"/>
                    </a:cubicBezTo>
                    <a:cubicBezTo>
                      <a:pt x="10656" y="12156"/>
                      <a:pt x="11603" y="12416"/>
                      <a:pt x="12315" y="12423"/>
                    </a:cubicBezTo>
                    <a:cubicBezTo>
                      <a:pt x="12361" y="12425"/>
                      <a:pt x="12406" y="12425"/>
                      <a:pt x="12450" y="12425"/>
                    </a:cubicBezTo>
                    <a:cubicBezTo>
                      <a:pt x="13086" y="12425"/>
                      <a:pt x="13484" y="12296"/>
                      <a:pt x="13478" y="12273"/>
                    </a:cubicBezTo>
                    <a:cubicBezTo>
                      <a:pt x="13477" y="12261"/>
                      <a:pt x="13441" y="12257"/>
                      <a:pt x="13375" y="12257"/>
                    </a:cubicBezTo>
                    <a:cubicBezTo>
                      <a:pt x="13297" y="12257"/>
                      <a:pt x="13177" y="12262"/>
                      <a:pt x="13025" y="12262"/>
                    </a:cubicBezTo>
                    <a:cubicBezTo>
                      <a:pt x="12838" y="12262"/>
                      <a:pt x="12601" y="12255"/>
                      <a:pt x="12330" y="12223"/>
                    </a:cubicBezTo>
                    <a:cubicBezTo>
                      <a:pt x="11652" y="12154"/>
                      <a:pt x="10779" y="11856"/>
                      <a:pt x="10021" y="11361"/>
                    </a:cubicBezTo>
                    <a:cubicBezTo>
                      <a:pt x="9252" y="10882"/>
                      <a:pt x="8599" y="10238"/>
                      <a:pt x="8140" y="9735"/>
                    </a:cubicBezTo>
                    <a:cubicBezTo>
                      <a:pt x="7687" y="9226"/>
                      <a:pt x="7418" y="8858"/>
                      <a:pt x="7418" y="8857"/>
                    </a:cubicBezTo>
                    <a:cubicBezTo>
                      <a:pt x="7418" y="8857"/>
                      <a:pt x="7278" y="8689"/>
                      <a:pt x="7065" y="8402"/>
                    </a:cubicBezTo>
                    <a:cubicBezTo>
                      <a:pt x="7167" y="8355"/>
                      <a:pt x="7244" y="8304"/>
                      <a:pt x="7300" y="8275"/>
                    </a:cubicBezTo>
                    <a:cubicBezTo>
                      <a:pt x="7360" y="8241"/>
                      <a:pt x="7391" y="8224"/>
                      <a:pt x="7391" y="8224"/>
                    </a:cubicBezTo>
                    <a:cubicBezTo>
                      <a:pt x="7391" y="8224"/>
                      <a:pt x="7516" y="8142"/>
                      <a:pt x="7715" y="7978"/>
                    </a:cubicBezTo>
                    <a:cubicBezTo>
                      <a:pt x="7913" y="7812"/>
                      <a:pt x="8171" y="7538"/>
                      <a:pt x="8394" y="7155"/>
                    </a:cubicBezTo>
                    <a:cubicBezTo>
                      <a:pt x="8621" y="6775"/>
                      <a:pt x="8782" y="6283"/>
                      <a:pt x="8856" y="5753"/>
                    </a:cubicBezTo>
                    <a:cubicBezTo>
                      <a:pt x="8936" y="5224"/>
                      <a:pt x="8914" y="4657"/>
                      <a:pt x="8845" y="4102"/>
                    </a:cubicBezTo>
                    <a:cubicBezTo>
                      <a:pt x="8699" y="2993"/>
                      <a:pt x="8328" y="1944"/>
                      <a:pt x="7985" y="1193"/>
                    </a:cubicBezTo>
                    <a:cubicBezTo>
                      <a:pt x="7649" y="454"/>
                      <a:pt x="7343" y="1"/>
                      <a:pt x="7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"/>
              <p:cNvSpPr/>
              <p:nvPr/>
            </p:nvSpPr>
            <p:spPr>
              <a:xfrm>
                <a:off x="3063525" y="2692588"/>
                <a:ext cx="83350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2922" extrusionOk="0">
                    <a:moveTo>
                      <a:pt x="1667" y="0"/>
                    </a:moveTo>
                    <a:cubicBezTo>
                      <a:pt x="1451" y="0"/>
                      <a:pt x="1232" y="48"/>
                      <a:pt x="1025" y="150"/>
                    </a:cubicBezTo>
                    <a:cubicBezTo>
                      <a:pt x="299" y="504"/>
                      <a:pt x="0" y="1380"/>
                      <a:pt x="356" y="2105"/>
                    </a:cubicBezTo>
                    <a:cubicBezTo>
                      <a:pt x="610" y="2622"/>
                      <a:pt x="1129" y="2921"/>
                      <a:pt x="1669" y="2921"/>
                    </a:cubicBezTo>
                    <a:cubicBezTo>
                      <a:pt x="1885" y="2921"/>
                      <a:pt x="2104" y="2873"/>
                      <a:pt x="2311" y="2772"/>
                    </a:cubicBezTo>
                    <a:cubicBezTo>
                      <a:pt x="3034" y="2417"/>
                      <a:pt x="3334" y="1541"/>
                      <a:pt x="2980" y="817"/>
                    </a:cubicBezTo>
                    <a:cubicBezTo>
                      <a:pt x="2725" y="300"/>
                      <a:pt x="2206" y="0"/>
                      <a:pt x="1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"/>
              <p:cNvSpPr/>
              <p:nvPr/>
            </p:nvSpPr>
            <p:spPr>
              <a:xfrm>
                <a:off x="3072616" y="2694950"/>
                <a:ext cx="75200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907" extrusionOk="0">
                    <a:moveTo>
                      <a:pt x="1543" y="0"/>
                    </a:moveTo>
                    <a:cubicBezTo>
                      <a:pt x="1662" y="105"/>
                      <a:pt x="1765" y="235"/>
                      <a:pt x="1841" y="387"/>
                    </a:cubicBezTo>
                    <a:cubicBezTo>
                      <a:pt x="2149" y="1021"/>
                      <a:pt x="1888" y="1787"/>
                      <a:pt x="1255" y="2098"/>
                    </a:cubicBezTo>
                    <a:cubicBezTo>
                      <a:pt x="1076" y="2186"/>
                      <a:pt x="887" y="2227"/>
                      <a:pt x="701" y="2227"/>
                    </a:cubicBezTo>
                    <a:cubicBezTo>
                      <a:pt x="452" y="2227"/>
                      <a:pt x="209" y="2154"/>
                      <a:pt x="0" y="2019"/>
                    </a:cubicBezTo>
                    <a:lnTo>
                      <a:pt x="0" y="2019"/>
                    </a:lnTo>
                    <a:cubicBezTo>
                      <a:pt x="9" y="2043"/>
                      <a:pt x="19" y="2065"/>
                      <a:pt x="30" y="2090"/>
                    </a:cubicBezTo>
                    <a:cubicBezTo>
                      <a:pt x="284" y="2607"/>
                      <a:pt x="803" y="2906"/>
                      <a:pt x="1343" y="2906"/>
                    </a:cubicBezTo>
                    <a:cubicBezTo>
                      <a:pt x="1559" y="2906"/>
                      <a:pt x="1778" y="2858"/>
                      <a:pt x="1985" y="2757"/>
                    </a:cubicBezTo>
                    <a:cubicBezTo>
                      <a:pt x="2708" y="2402"/>
                      <a:pt x="3008" y="1526"/>
                      <a:pt x="2654" y="802"/>
                    </a:cubicBezTo>
                    <a:cubicBezTo>
                      <a:pt x="2431" y="351"/>
                      <a:pt x="2005" y="64"/>
                      <a:pt x="15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"/>
              <p:cNvSpPr/>
              <p:nvPr/>
            </p:nvSpPr>
            <p:spPr>
              <a:xfrm>
                <a:off x="3072725" y="2710988"/>
                <a:ext cx="27425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2" extrusionOk="0">
                    <a:moveTo>
                      <a:pt x="549" y="0"/>
                    </a:moveTo>
                    <a:cubicBezTo>
                      <a:pt x="478" y="0"/>
                      <a:pt x="405" y="16"/>
                      <a:pt x="337" y="50"/>
                    </a:cubicBezTo>
                    <a:cubicBezTo>
                      <a:pt x="99" y="166"/>
                      <a:pt x="0" y="454"/>
                      <a:pt x="118" y="692"/>
                    </a:cubicBezTo>
                    <a:cubicBezTo>
                      <a:pt x="201" y="863"/>
                      <a:pt x="372" y="962"/>
                      <a:pt x="550" y="962"/>
                    </a:cubicBezTo>
                    <a:cubicBezTo>
                      <a:pt x="621" y="962"/>
                      <a:pt x="692" y="946"/>
                      <a:pt x="760" y="913"/>
                    </a:cubicBezTo>
                    <a:cubicBezTo>
                      <a:pt x="998" y="795"/>
                      <a:pt x="1097" y="507"/>
                      <a:pt x="981" y="269"/>
                    </a:cubicBezTo>
                    <a:cubicBezTo>
                      <a:pt x="897" y="99"/>
                      <a:pt x="726" y="0"/>
                      <a:pt x="5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"/>
              <p:cNvSpPr/>
              <p:nvPr/>
            </p:nvSpPr>
            <p:spPr>
              <a:xfrm>
                <a:off x="3101275" y="2705088"/>
                <a:ext cx="127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8" extrusionOk="0">
                    <a:moveTo>
                      <a:pt x="256" y="1"/>
                    </a:moveTo>
                    <a:cubicBezTo>
                      <a:pt x="223" y="1"/>
                      <a:pt x="189" y="8"/>
                      <a:pt x="157" y="24"/>
                    </a:cubicBezTo>
                    <a:cubicBezTo>
                      <a:pt x="46" y="77"/>
                      <a:pt x="0" y="211"/>
                      <a:pt x="55" y="322"/>
                    </a:cubicBezTo>
                    <a:cubicBezTo>
                      <a:pt x="94" y="402"/>
                      <a:pt x="173" y="448"/>
                      <a:pt x="256" y="448"/>
                    </a:cubicBezTo>
                    <a:cubicBezTo>
                      <a:pt x="288" y="448"/>
                      <a:pt x="321" y="440"/>
                      <a:pt x="353" y="425"/>
                    </a:cubicBezTo>
                    <a:cubicBezTo>
                      <a:pt x="464" y="370"/>
                      <a:pt x="509" y="236"/>
                      <a:pt x="456" y="126"/>
                    </a:cubicBezTo>
                    <a:cubicBezTo>
                      <a:pt x="417" y="47"/>
                      <a:pt x="338" y="1"/>
                      <a:pt x="2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"/>
              <p:cNvSpPr/>
              <p:nvPr/>
            </p:nvSpPr>
            <p:spPr>
              <a:xfrm>
                <a:off x="3160475" y="2618238"/>
                <a:ext cx="83375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2922" extrusionOk="0">
                    <a:moveTo>
                      <a:pt x="1666" y="1"/>
                    </a:moveTo>
                    <a:cubicBezTo>
                      <a:pt x="1450" y="1"/>
                      <a:pt x="1231" y="49"/>
                      <a:pt x="1024" y="151"/>
                    </a:cubicBezTo>
                    <a:cubicBezTo>
                      <a:pt x="300" y="505"/>
                      <a:pt x="1" y="1380"/>
                      <a:pt x="356" y="2104"/>
                    </a:cubicBezTo>
                    <a:cubicBezTo>
                      <a:pt x="609" y="2621"/>
                      <a:pt x="1129" y="2922"/>
                      <a:pt x="1669" y="2922"/>
                    </a:cubicBezTo>
                    <a:cubicBezTo>
                      <a:pt x="1885" y="2922"/>
                      <a:pt x="2103" y="2874"/>
                      <a:pt x="2310" y="2773"/>
                    </a:cubicBezTo>
                    <a:cubicBezTo>
                      <a:pt x="3034" y="2417"/>
                      <a:pt x="3334" y="1542"/>
                      <a:pt x="2977" y="818"/>
                    </a:cubicBezTo>
                    <a:cubicBezTo>
                      <a:pt x="2724" y="301"/>
                      <a:pt x="2206" y="1"/>
                      <a:pt x="16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"/>
              <p:cNvSpPr/>
              <p:nvPr/>
            </p:nvSpPr>
            <p:spPr>
              <a:xfrm>
                <a:off x="3169566" y="2620600"/>
                <a:ext cx="75225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2907" extrusionOk="0">
                    <a:moveTo>
                      <a:pt x="1542" y="1"/>
                    </a:moveTo>
                    <a:lnTo>
                      <a:pt x="1542" y="1"/>
                    </a:lnTo>
                    <a:cubicBezTo>
                      <a:pt x="1663" y="107"/>
                      <a:pt x="1765" y="237"/>
                      <a:pt x="1838" y="389"/>
                    </a:cubicBezTo>
                    <a:cubicBezTo>
                      <a:pt x="2150" y="1022"/>
                      <a:pt x="1888" y="1788"/>
                      <a:pt x="1255" y="2098"/>
                    </a:cubicBezTo>
                    <a:cubicBezTo>
                      <a:pt x="1075" y="2187"/>
                      <a:pt x="886" y="2228"/>
                      <a:pt x="699" y="2228"/>
                    </a:cubicBezTo>
                    <a:cubicBezTo>
                      <a:pt x="451" y="2228"/>
                      <a:pt x="209" y="2156"/>
                      <a:pt x="1" y="2022"/>
                    </a:cubicBezTo>
                    <a:lnTo>
                      <a:pt x="1" y="2022"/>
                    </a:lnTo>
                    <a:cubicBezTo>
                      <a:pt x="10" y="2044"/>
                      <a:pt x="18" y="2067"/>
                      <a:pt x="30" y="2089"/>
                    </a:cubicBezTo>
                    <a:cubicBezTo>
                      <a:pt x="283" y="2606"/>
                      <a:pt x="803" y="2907"/>
                      <a:pt x="1343" y="2907"/>
                    </a:cubicBezTo>
                    <a:cubicBezTo>
                      <a:pt x="1559" y="2907"/>
                      <a:pt x="1777" y="2859"/>
                      <a:pt x="1984" y="2758"/>
                    </a:cubicBezTo>
                    <a:cubicBezTo>
                      <a:pt x="2708" y="2402"/>
                      <a:pt x="3008" y="1527"/>
                      <a:pt x="2651" y="803"/>
                    </a:cubicBezTo>
                    <a:cubicBezTo>
                      <a:pt x="2430" y="352"/>
                      <a:pt x="2007" y="65"/>
                      <a:pt x="1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"/>
              <p:cNvSpPr/>
              <p:nvPr/>
            </p:nvSpPr>
            <p:spPr>
              <a:xfrm>
                <a:off x="3169675" y="2636663"/>
                <a:ext cx="2745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963" extrusionOk="0">
                    <a:moveTo>
                      <a:pt x="546" y="0"/>
                    </a:moveTo>
                    <a:cubicBezTo>
                      <a:pt x="475" y="0"/>
                      <a:pt x="404" y="16"/>
                      <a:pt x="336" y="48"/>
                    </a:cubicBezTo>
                    <a:cubicBezTo>
                      <a:pt x="98" y="166"/>
                      <a:pt x="1" y="454"/>
                      <a:pt x="117" y="692"/>
                    </a:cubicBezTo>
                    <a:cubicBezTo>
                      <a:pt x="201" y="863"/>
                      <a:pt x="371" y="962"/>
                      <a:pt x="549" y="962"/>
                    </a:cubicBezTo>
                    <a:cubicBezTo>
                      <a:pt x="620" y="962"/>
                      <a:pt x="692" y="946"/>
                      <a:pt x="761" y="913"/>
                    </a:cubicBezTo>
                    <a:cubicBezTo>
                      <a:pt x="999" y="795"/>
                      <a:pt x="1098" y="507"/>
                      <a:pt x="978" y="269"/>
                    </a:cubicBezTo>
                    <a:cubicBezTo>
                      <a:pt x="895" y="98"/>
                      <a:pt x="724" y="0"/>
                      <a:pt x="5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"/>
              <p:cNvSpPr/>
              <p:nvPr/>
            </p:nvSpPr>
            <p:spPr>
              <a:xfrm>
                <a:off x="3198225" y="2630763"/>
                <a:ext cx="12775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449" extrusionOk="0">
                    <a:moveTo>
                      <a:pt x="256" y="1"/>
                    </a:moveTo>
                    <a:cubicBezTo>
                      <a:pt x="222" y="1"/>
                      <a:pt x="188" y="8"/>
                      <a:pt x="156" y="24"/>
                    </a:cubicBezTo>
                    <a:cubicBezTo>
                      <a:pt x="45" y="79"/>
                      <a:pt x="1" y="212"/>
                      <a:pt x="56" y="322"/>
                    </a:cubicBezTo>
                    <a:cubicBezTo>
                      <a:pt x="94" y="402"/>
                      <a:pt x="172" y="448"/>
                      <a:pt x="255" y="448"/>
                    </a:cubicBezTo>
                    <a:cubicBezTo>
                      <a:pt x="288" y="448"/>
                      <a:pt x="321" y="441"/>
                      <a:pt x="353" y="425"/>
                    </a:cubicBezTo>
                    <a:cubicBezTo>
                      <a:pt x="465" y="370"/>
                      <a:pt x="510" y="237"/>
                      <a:pt x="455" y="126"/>
                    </a:cubicBezTo>
                    <a:cubicBezTo>
                      <a:pt x="416" y="47"/>
                      <a:pt x="338" y="1"/>
                      <a:pt x="2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"/>
              <p:cNvSpPr/>
              <p:nvPr/>
            </p:nvSpPr>
            <p:spPr>
              <a:xfrm>
                <a:off x="3270525" y="2576463"/>
                <a:ext cx="78550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2922" extrusionOk="0">
                    <a:moveTo>
                      <a:pt x="1572" y="0"/>
                    </a:moveTo>
                    <a:cubicBezTo>
                      <a:pt x="1496" y="0"/>
                      <a:pt x="1418" y="6"/>
                      <a:pt x="1340" y="19"/>
                    </a:cubicBezTo>
                    <a:cubicBezTo>
                      <a:pt x="543" y="147"/>
                      <a:pt x="1" y="896"/>
                      <a:pt x="129" y="1693"/>
                    </a:cubicBezTo>
                    <a:cubicBezTo>
                      <a:pt x="245" y="2410"/>
                      <a:pt x="864" y="2921"/>
                      <a:pt x="1568" y="2921"/>
                    </a:cubicBezTo>
                    <a:cubicBezTo>
                      <a:pt x="1645" y="2921"/>
                      <a:pt x="1724" y="2915"/>
                      <a:pt x="1802" y="2903"/>
                    </a:cubicBezTo>
                    <a:cubicBezTo>
                      <a:pt x="2600" y="2776"/>
                      <a:pt x="3142" y="2025"/>
                      <a:pt x="3013" y="1231"/>
                    </a:cubicBezTo>
                    <a:cubicBezTo>
                      <a:pt x="2897" y="510"/>
                      <a:pt x="2277" y="0"/>
                      <a:pt x="15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"/>
              <p:cNvSpPr/>
              <p:nvPr/>
            </p:nvSpPr>
            <p:spPr>
              <a:xfrm>
                <a:off x="3274491" y="2581850"/>
                <a:ext cx="755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3021" h="2786" extrusionOk="0">
                    <a:moveTo>
                      <a:pt x="2065" y="0"/>
                    </a:moveTo>
                    <a:lnTo>
                      <a:pt x="2065" y="0"/>
                    </a:lnTo>
                    <a:cubicBezTo>
                      <a:pt x="2148" y="136"/>
                      <a:pt x="2208" y="291"/>
                      <a:pt x="2234" y="459"/>
                    </a:cubicBezTo>
                    <a:cubicBezTo>
                      <a:pt x="2347" y="1155"/>
                      <a:pt x="1872" y="1811"/>
                      <a:pt x="1175" y="1924"/>
                    </a:cubicBezTo>
                    <a:cubicBezTo>
                      <a:pt x="1108" y="1935"/>
                      <a:pt x="1040" y="1940"/>
                      <a:pt x="974" y="1940"/>
                    </a:cubicBezTo>
                    <a:cubicBezTo>
                      <a:pt x="592" y="1940"/>
                      <a:pt x="238" y="1765"/>
                      <a:pt x="0" y="1480"/>
                    </a:cubicBezTo>
                    <a:lnTo>
                      <a:pt x="0" y="1480"/>
                    </a:lnTo>
                    <a:cubicBezTo>
                      <a:pt x="3" y="1507"/>
                      <a:pt x="3" y="1532"/>
                      <a:pt x="8" y="1557"/>
                    </a:cubicBezTo>
                    <a:cubicBezTo>
                      <a:pt x="124" y="2274"/>
                      <a:pt x="743" y="2785"/>
                      <a:pt x="1447" y="2785"/>
                    </a:cubicBezTo>
                    <a:cubicBezTo>
                      <a:pt x="1524" y="2785"/>
                      <a:pt x="1603" y="2779"/>
                      <a:pt x="1681" y="2767"/>
                    </a:cubicBezTo>
                    <a:cubicBezTo>
                      <a:pt x="2479" y="2640"/>
                      <a:pt x="3021" y="1889"/>
                      <a:pt x="2892" y="1095"/>
                    </a:cubicBezTo>
                    <a:cubicBezTo>
                      <a:pt x="2812" y="595"/>
                      <a:pt x="2490" y="197"/>
                      <a:pt x="20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"/>
              <p:cNvSpPr/>
              <p:nvPr/>
            </p:nvSpPr>
            <p:spPr>
              <a:xfrm>
                <a:off x="3280675" y="2589613"/>
                <a:ext cx="25875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962" extrusionOk="0">
                    <a:moveTo>
                      <a:pt x="517" y="1"/>
                    </a:moveTo>
                    <a:cubicBezTo>
                      <a:pt x="492" y="1"/>
                      <a:pt x="467" y="2"/>
                      <a:pt x="442" y="6"/>
                    </a:cubicBezTo>
                    <a:cubicBezTo>
                      <a:pt x="179" y="49"/>
                      <a:pt x="0" y="296"/>
                      <a:pt x="43" y="559"/>
                    </a:cubicBezTo>
                    <a:cubicBezTo>
                      <a:pt x="82" y="794"/>
                      <a:pt x="286" y="962"/>
                      <a:pt x="517" y="962"/>
                    </a:cubicBezTo>
                    <a:cubicBezTo>
                      <a:pt x="543" y="962"/>
                      <a:pt x="568" y="960"/>
                      <a:pt x="594" y="956"/>
                    </a:cubicBezTo>
                    <a:cubicBezTo>
                      <a:pt x="856" y="915"/>
                      <a:pt x="1034" y="669"/>
                      <a:pt x="992" y="407"/>
                    </a:cubicBezTo>
                    <a:cubicBezTo>
                      <a:pt x="955" y="168"/>
                      <a:pt x="750" y="1"/>
                      <a:pt x="5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"/>
              <p:cNvSpPr/>
              <p:nvPr/>
            </p:nvSpPr>
            <p:spPr>
              <a:xfrm>
                <a:off x="3311500" y="2590513"/>
                <a:ext cx="120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47" extrusionOk="0">
                    <a:moveTo>
                      <a:pt x="239" y="1"/>
                    </a:moveTo>
                    <a:cubicBezTo>
                      <a:pt x="227" y="1"/>
                      <a:pt x="216" y="1"/>
                      <a:pt x="204" y="3"/>
                    </a:cubicBezTo>
                    <a:cubicBezTo>
                      <a:pt x="83" y="24"/>
                      <a:pt x="0" y="136"/>
                      <a:pt x="19" y="259"/>
                    </a:cubicBezTo>
                    <a:cubicBezTo>
                      <a:pt x="37" y="368"/>
                      <a:pt x="134" y="446"/>
                      <a:pt x="242" y="446"/>
                    </a:cubicBezTo>
                    <a:cubicBezTo>
                      <a:pt x="253" y="446"/>
                      <a:pt x="264" y="445"/>
                      <a:pt x="276" y="443"/>
                    </a:cubicBezTo>
                    <a:cubicBezTo>
                      <a:pt x="398" y="425"/>
                      <a:pt x="481" y="310"/>
                      <a:pt x="461" y="187"/>
                    </a:cubicBezTo>
                    <a:cubicBezTo>
                      <a:pt x="444" y="78"/>
                      <a:pt x="348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"/>
              <p:cNvSpPr/>
              <p:nvPr/>
            </p:nvSpPr>
            <p:spPr>
              <a:xfrm>
                <a:off x="3193900" y="2874263"/>
                <a:ext cx="236075" cy="85950"/>
              </a:xfrm>
              <a:custGeom>
                <a:avLst/>
                <a:gdLst/>
                <a:ahLst/>
                <a:cxnLst/>
                <a:rect l="l" t="t" r="r" b="b"/>
                <a:pathLst>
                  <a:path w="9443" h="3438" extrusionOk="0">
                    <a:moveTo>
                      <a:pt x="3379" y="1"/>
                    </a:moveTo>
                    <a:cubicBezTo>
                      <a:pt x="2491" y="1"/>
                      <a:pt x="1535" y="234"/>
                      <a:pt x="833" y="659"/>
                    </a:cubicBezTo>
                    <a:cubicBezTo>
                      <a:pt x="379" y="933"/>
                      <a:pt x="0" y="1342"/>
                      <a:pt x="2" y="1901"/>
                    </a:cubicBezTo>
                    <a:cubicBezTo>
                      <a:pt x="6" y="3074"/>
                      <a:pt x="710" y="3437"/>
                      <a:pt x="1559" y="3437"/>
                    </a:cubicBezTo>
                    <a:cubicBezTo>
                      <a:pt x="2245" y="3437"/>
                      <a:pt x="3025" y="3201"/>
                      <a:pt x="3608" y="2963"/>
                    </a:cubicBezTo>
                    <a:cubicBezTo>
                      <a:pt x="5153" y="2334"/>
                      <a:pt x="6820" y="1786"/>
                      <a:pt x="8516" y="1786"/>
                    </a:cubicBezTo>
                    <a:cubicBezTo>
                      <a:pt x="8804" y="1786"/>
                      <a:pt x="9093" y="1802"/>
                      <a:pt x="9382" y="1835"/>
                    </a:cubicBezTo>
                    <a:cubicBezTo>
                      <a:pt x="9402" y="1839"/>
                      <a:pt x="9423" y="1840"/>
                      <a:pt x="9443" y="1843"/>
                    </a:cubicBezTo>
                    <a:cubicBezTo>
                      <a:pt x="7715" y="1195"/>
                      <a:pt x="6067" y="451"/>
                      <a:pt x="4245" y="82"/>
                    </a:cubicBezTo>
                    <a:cubicBezTo>
                      <a:pt x="3973" y="27"/>
                      <a:pt x="3680" y="1"/>
                      <a:pt x="3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"/>
              <p:cNvSpPr/>
              <p:nvPr/>
            </p:nvSpPr>
            <p:spPr>
              <a:xfrm>
                <a:off x="3247550" y="2886538"/>
                <a:ext cx="15150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2206" extrusionOk="0">
                    <a:moveTo>
                      <a:pt x="2172" y="0"/>
                    </a:moveTo>
                    <a:cubicBezTo>
                      <a:pt x="1601" y="0"/>
                      <a:pt x="987" y="149"/>
                      <a:pt x="536" y="422"/>
                    </a:cubicBezTo>
                    <a:cubicBezTo>
                      <a:pt x="245" y="599"/>
                      <a:pt x="0" y="862"/>
                      <a:pt x="3" y="1221"/>
                    </a:cubicBezTo>
                    <a:cubicBezTo>
                      <a:pt x="6" y="1973"/>
                      <a:pt x="457" y="2206"/>
                      <a:pt x="1002" y="2206"/>
                    </a:cubicBezTo>
                    <a:cubicBezTo>
                      <a:pt x="1442" y="2206"/>
                      <a:pt x="1943" y="2054"/>
                      <a:pt x="2317" y="1902"/>
                    </a:cubicBezTo>
                    <a:cubicBezTo>
                      <a:pt x="3309" y="1497"/>
                      <a:pt x="4380" y="1145"/>
                      <a:pt x="5469" y="1145"/>
                    </a:cubicBezTo>
                    <a:cubicBezTo>
                      <a:pt x="5653" y="1145"/>
                      <a:pt x="5837" y="1155"/>
                      <a:pt x="6022" y="1177"/>
                    </a:cubicBezTo>
                    <a:cubicBezTo>
                      <a:pt x="6034" y="1180"/>
                      <a:pt x="6047" y="1181"/>
                      <a:pt x="6059" y="1183"/>
                    </a:cubicBezTo>
                    <a:cubicBezTo>
                      <a:pt x="4952" y="766"/>
                      <a:pt x="3894" y="290"/>
                      <a:pt x="2726" y="52"/>
                    </a:cubicBezTo>
                    <a:cubicBezTo>
                      <a:pt x="2552" y="17"/>
                      <a:pt x="2364" y="0"/>
                      <a:pt x="2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"/>
              <p:cNvSpPr/>
              <p:nvPr/>
            </p:nvSpPr>
            <p:spPr>
              <a:xfrm>
                <a:off x="3220000" y="2899413"/>
                <a:ext cx="19925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7970" h="847" extrusionOk="0">
                    <a:moveTo>
                      <a:pt x="3967" y="1"/>
                    </a:moveTo>
                    <a:cubicBezTo>
                      <a:pt x="3967" y="1"/>
                      <a:pt x="3712" y="7"/>
                      <a:pt x="3330" y="27"/>
                    </a:cubicBezTo>
                    <a:cubicBezTo>
                      <a:pt x="2948" y="56"/>
                      <a:pt x="2437" y="104"/>
                      <a:pt x="1934" y="203"/>
                    </a:cubicBezTo>
                    <a:cubicBezTo>
                      <a:pt x="1433" y="303"/>
                      <a:pt x="936" y="430"/>
                      <a:pt x="581" y="576"/>
                    </a:cubicBezTo>
                    <a:cubicBezTo>
                      <a:pt x="400" y="638"/>
                      <a:pt x="258" y="712"/>
                      <a:pt x="158" y="759"/>
                    </a:cubicBezTo>
                    <a:cubicBezTo>
                      <a:pt x="57" y="807"/>
                      <a:pt x="1" y="839"/>
                      <a:pt x="4" y="845"/>
                    </a:cubicBezTo>
                    <a:cubicBezTo>
                      <a:pt x="5" y="846"/>
                      <a:pt x="6" y="847"/>
                      <a:pt x="10" y="847"/>
                    </a:cubicBezTo>
                    <a:cubicBezTo>
                      <a:pt x="48" y="847"/>
                      <a:pt x="272" y="752"/>
                      <a:pt x="607" y="649"/>
                    </a:cubicBezTo>
                    <a:cubicBezTo>
                      <a:pt x="966" y="527"/>
                      <a:pt x="1461" y="422"/>
                      <a:pt x="1959" y="341"/>
                    </a:cubicBezTo>
                    <a:cubicBezTo>
                      <a:pt x="2456" y="261"/>
                      <a:pt x="2962" y="226"/>
                      <a:pt x="3339" y="211"/>
                    </a:cubicBezTo>
                    <a:cubicBezTo>
                      <a:pt x="3717" y="203"/>
                      <a:pt x="3969" y="198"/>
                      <a:pt x="3969" y="198"/>
                    </a:cubicBezTo>
                    <a:cubicBezTo>
                      <a:pt x="3969" y="198"/>
                      <a:pt x="4019" y="197"/>
                      <a:pt x="4107" y="197"/>
                    </a:cubicBezTo>
                    <a:cubicBezTo>
                      <a:pt x="4218" y="197"/>
                      <a:pt x="4390" y="198"/>
                      <a:pt x="4600" y="203"/>
                    </a:cubicBezTo>
                    <a:cubicBezTo>
                      <a:pt x="4978" y="212"/>
                      <a:pt x="5482" y="242"/>
                      <a:pt x="5983" y="305"/>
                    </a:cubicBezTo>
                    <a:cubicBezTo>
                      <a:pt x="6485" y="370"/>
                      <a:pt x="6983" y="457"/>
                      <a:pt x="7351" y="552"/>
                    </a:cubicBezTo>
                    <a:cubicBezTo>
                      <a:pt x="7686" y="632"/>
                      <a:pt x="7915" y="703"/>
                      <a:pt x="7960" y="703"/>
                    </a:cubicBezTo>
                    <a:cubicBezTo>
                      <a:pt x="7965" y="703"/>
                      <a:pt x="7968" y="703"/>
                      <a:pt x="7968" y="701"/>
                    </a:cubicBezTo>
                    <a:cubicBezTo>
                      <a:pt x="7970" y="695"/>
                      <a:pt x="7912" y="668"/>
                      <a:pt x="7807" y="629"/>
                    </a:cubicBezTo>
                    <a:cubicBezTo>
                      <a:pt x="7703" y="590"/>
                      <a:pt x="7556" y="529"/>
                      <a:pt x="7371" y="478"/>
                    </a:cubicBezTo>
                    <a:cubicBezTo>
                      <a:pt x="7006" y="358"/>
                      <a:pt x="6507" y="251"/>
                      <a:pt x="6004" y="165"/>
                    </a:cubicBezTo>
                    <a:cubicBezTo>
                      <a:pt x="5499" y="84"/>
                      <a:pt x="4989" y="41"/>
                      <a:pt x="4606" y="19"/>
                    </a:cubicBezTo>
                    <a:cubicBezTo>
                      <a:pt x="4223" y="1"/>
                      <a:pt x="3967" y="1"/>
                      <a:pt x="39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"/>
              <p:cNvSpPr/>
              <p:nvPr/>
            </p:nvSpPr>
            <p:spPr>
              <a:xfrm>
                <a:off x="3216925" y="2914963"/>
                <a:ext cx="775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1123" extrusionOk="0">
                    <a:moveTo>
                      <a:pt x="2682" y="0"/>
                    </a:moveTo>
                    <a:cubicBezTo>
                      <a:pt x="2558" y="0"/>
                      <a:pt x="2414" y="24"/>
                      <a:pt x="2265" y="73"/>
                    </a:cubicBezTo>
                    <a:cubicBezTo>
                      <a:pt x="1888" y="196"/>
                      <a:pt x="1629" y="436"/>
                      <a:pt x="1684" y="607"/>
                    </a:cubicBezTo>
                    <a:cubicBezTo>
                      <a:pt x="1718" y="709"/>
                      <a:pt x="1859" y="763"/>
                      <a:pt x="2047" y="763"/>
                    </a:cubicBezTo>
                    <a:cubicBezTo>
                      <a:pt x="2172" y="763"/>
                      <a:pt x="2318" y="739"/>
                      <a:pt x="2467" y="690"/>
                    </a:cubicBezTo>
                    <a:cubicBezTo>
                      <a:pt x="2843" y="568"/>
                      <a:pt x="3102" y="328"/>
                      <a:pt x="3047" y="159"/>
                    </a:cubicBezTo>
                    <a:cubicBezTo>
                      <a:pt x="3013" y="55"/>
                      <a:pt x="2871" y="0"/>
                      <a:pt x="2682" y="0"/>
                    </a:cubicBezTo>
                    <a:close/>
                    <a:moveTo>
                      <a:pt x="783" y="564"/>
                    </a:moveTo>
                    <a:cubicBezTo>
                      <a:pt x="701" y="564"/>
                      <a:pt x="611" y="574"/>
                      <a:pt x="517" y="597"/>
                    </a:cubicBezTo>
                    <a:cubicBezTo>
                      <a:pt x="216" y="671"/>
                      <a:pt x="0" y="840"/>
                      <a:pt x="33" y="977"/>
                    </a:cubicBezTo>
                    <a:cubicBezTo>
                      <a:pt x="56" y="1069"/>
                      <a:pt x="192" y="1123"/>
                      <a:pt x="372" y="1123"/>
                    </a:cubicBezTo>
                    <a:cubicBezTo>
                      <a:pt x="453" y="1123"/>
                      <a:pt x="543" y="1112"/>
                      <a:pt x="636" y="1089"/>
                    </a:cubicBezTo>
                    <a:cubicBezTo>
                      <a:pt x="939" y="1017"/>
                      <a:pt x="1153" y="847"/>
                      <a:pt x="1120" y="710"/>
                    </a:cubicBezTo>
                    <a:cubicBezTo>
                      <a:pt x="1098" y="616"/>
                      <a:pt x="962" y="564"/>
                      <a:pt x="783" y="56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"/>
              <p:cNvSpPr/>
              <p:nvPr/>
            </p:nvSpPr>
            <p:spPr>
              <a:xfrm>
                <a:off x="3374900" y="2750513"/>
                <a:ext cx="97350" cy="228825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9153" extrusionOk="0">
                    <a:moveTo>
                      <a:pt x="1830" y="0"/>
                    </a:moveTo>
                    <a:cubicBezTo>
                      <a:pt x="1649" y="0"/>
                      <a:pt x="1447" y="31"/>
                      <a:pt x="1222" y="98"/>
                    </a:cubicBezTo>
                    <a:cubicBezTo>
                      <a:pt x="688" y="256"/>
                      <a:pt x="405" y="737"/>
                      <a:pt x="273" y="1251"/>
                    </a:cubicBezTo>
                    <a:cubicBezTo>
                      <a:pt x="0" y="2313"/>
                      <a:pt x="187" y="3717"/>
                      <a:pt x="707" y="4685"/>
                    </a:cubicBezTo>
                    <a:cubicBezTo>
                      <a:pt x="1584" y="6323"/>
                      <a:pt x="2773" y="7686"/>
                      <a:pt x="3893" y="9152"/>
                    </a:cubicBezTo>
                    <a:cubicBezTo>
                      <a:pt x="3884" y="9135"/>
                      <a:pt x="3876" y="9115"/>
                      <a:pt x="3867" y="9098"/>
                    </a:cubicBezTo>
                    <a:cubicBezTo>
                      <a:pt x="3068" y="7255"/>
                      <a:pt x="3099" y="5186"/>
                      <a:pt x="3281" y="3242"/>
                    </a:cubicBezTo>
                    <a:cubicBezTo>
                      <a:pt x="3399" y="1996"/>
                      <a:pt x="3288" y="0"/>
                      <a:pt x="1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"/>
              <p:cNvSpPr/>
              <p:nvPr/>
            </p:nvSpPr>
            <p:spPr>
              <a:xfrm>
                <a:off x="3396800" y="2804138"/>
                <a:ext cx="62475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5872" extrusionOk="0">
                    <a:moveTo>
                      <a:pt x="1175" y="0"/>
                    </a:moveTo>
                    <a:cubicBezTo>
                      <a:pt x="1059" y="0"/>
                      <a:pt x="929" y="20"/>
                      <a:pt x="785" y="63"/>
                    </a:cubicBezTo>
                    <a:cubicBezTo>
                      <a:pt x="442" y="165"/>
                      <a:pt x="260" y="473"/>
                      <a:pt x="176" y="804"/>
                    </a:cubicBezTo>
                    <a:cubicBezTo>
                      <a:pt x="0" y="1485"/>
                      <a:pt x="121" y="2385"/>
                      <a:pt x="453" y="3007"/>
                    </a:cubicBezTo>
                    <a:cubicBezTo>
                      <a:pt x="1017" y="4058"/>
                      <a:pt x="1780" y="4933"/>
                      <a:pt x="2499" y="5872"/>
                    </a:cubicBezTo>
                    <a:cubicBezTo>
                      <a:pt x="2492" y="5861"/>
                      <a:pt x="2486" y="5850"/>
                      <a:pt x="2481" y="5837"/>
                    </a:cubicBezTo>
                    <a:cubicBezTo>
                      <a:pt x="1969" y="4658"/>
                      <a:pt x="1988" y="3329"/>
                      <a:pt x="2105" y="2081"/>
                    </a:cubicBezTo>
                    <a:cubicBezTo>
                      <a:pt x="2181" y="1281"/>
                      <a:pt x="2111" y="0"/>
                      <a:pt x="1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"/>
              <p:cNvSpPr/>
              <p:nvPr/>
            </p:nvSpPr>
            <p:spPr>
              <a:xfrm>
                <a:off x="3408625" y="2778338"/>
                <a:ext cx="57625" cy="191675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7667" extrusionOk="0">
                    <a:moveTo>
                      <a:pt x="128" y="0"/>
                    </a:moveTo>
                    <a:cubicBezTo>
                      <a:pt x="122" y="0"/>
                      <a:pt x="110" y="63"/>
                      <a:pt x="91" y="172"/>
                    </a:cubicBezTo>
                    <a:cubicBezTo>
                      <a:pt x="75" y="282"/>
                      <a:pt x="44" y="439"/>
                      <a:pt x="36" y="630"/>
                    </a:cubicBezTo>
                    <a:cubicBezTo>
                      <a:pt x="0" y="1014"/>
                      <a:pt x="22" y="1524"/>
                      <a:pt x="69" y="2033"/>
                    </a:cubicBezTo>
                    <a:cubicBezTo>
                      <a:pt x="121" y="2544"/>
                      <a:pt x="223" y="3045"/>
                      <a:pt x="306" y="3420"/>
                    </a:cubicBezTo>
                    <a:cubicBezTo>
                      <a:pt x="397" y="3793"/>
                      <a:pt x="464" y="4039"/>
                      <a:pt x="464" y="4039"/>
                    </a:cubicBezTo>
                    <a:cubicBezTo>
                      <a:pt x="464" y="4039"/>
                      <a:pt x="537" y="4283"/>
                      <a:pt x="668" y="4646"/>
                    </a:cubicBezTo>
                    <a:cubicBezTo>
                      <a:pt x="798" y="5005"/>
                      <a:pt x="986" y="5481"/>
                      <a:pt x="1210" y="5940"/>
                    </a:cubicBezTo>
                    <a:cubicBezTo>
                      <a:pt x="1437" y="6396"/>
                      <a:pt x="1683" y="6846"/>
                      <a:pt x="1903" y="7159"/>
                    </a:cubicBezTo>
                    <a:cubicBezTo>
                      <a:pt x="2005" y="7322"/>
                      <a:pt x="2106" y="7446"/>
                      <a:pt x="2173" y="7533"/>
                    </a:cubicBezTo>
                    <a:cubicBezTo>
                      <a:pt x="2239" y="7619"/>
                      <a:pt x="2280" y="7667"/>
                      <a:pt x="2288" y="7667"/>
                    </a:cubicBezTo>
                    <a:cubicBezTo>
                      <a:pt x="2288" y="7667"/>
                      <a:pt x="2289" y="7667"/>
                      <a:pt x="2289" y="7667"/>
                    </a:cubicBezTo>
                    <a:cubicBezTo>
                      <a:pt x="2305" y="7657"/>
                      <a:pt x="2159" y="7447"/>
                      <a:pt x="1969" y="7118"/>
                    </a:cubicBezTo>
                    <a:cubicBezTo>
                      <a:pt x="1770" y="6794"/>
                      <a:pt x="1545" y="6341"/>
                      <a:pt x="1336" y="5881"/>
                    </a:cubicBezTo>
                    <a:cubicBezTo>
                      <a:pt x="1131" y="5420"/>
                      <a:pt x="959" y="4946"/>
                      <a:pt x="840" y="4585"/>
                    </a:cubicBezTo>
                    <a:cubicBezTo>
                      <a:pt x="722" y="4227"/>
                      <a:pt x="653" y="3984"/>
                      <a:pt x="653" y="3984"/>
                    </a:cubicBezTo>
                    <a:cubicBezTo>
                      <a:pt x="653" y="3984"/>
                      <a:pt x="584" y="3741"/>
                      <a:pt x="483" y="3377"/>
                    </a:cubicBezTo>
                    <a:cubicBezTo>
                      <a:pt x="390" y="3009"/>
                      <a:pt x="276" y="2517"/>
                      <a:pt x="209" y="2018"/>
                    </a:cubicBezTo>
                    <a:cubicBezTo>
                      <a:pt x="144" y="1516"/>
                      <a:pt x="100" y="1012"/>
                      <a:pt x="115" y="635"/>
                    </a:cubicBezTo>
                    <a:cubicBezTo>
                      <a:pt x="116" y="255"/>
                      <a:pt x="147" y="2"/>
                      <a:pt x="129" y="0"/>
                    </a:cubicBezTo>
                    <a:cubicBezTo>
                      <a:pt x="129" y="0"/>
                      <a:pt x="128" y="0"/>
                      <a:pt x="1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"/>
              <p:cNvSpPr/>
              <p:nvPr/>
            </p:nvSpPr>
            <p:spPr>
              <a:xfrm>
                <a:off x="3423175" y="2770638"/>
                <a:ext cx="17000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124" extrusionOk="0">
                    <a:moveTo>
                      <a:pt x="247" y="1"/>
                    </a:moveTo>
                    <a:cubicBezTo>
                      <a:pt x="245" y="1"/>
                      <a:pt x="243" y="1"/>
                      <a:pt x="241" y="1"/>
                    </a:cubicBezTo>
                    <a:cubicBezTo>
                      <a:pt x="101" y="9"/>
                      <a:pt x="1" y="264"/>
                      <a:pt x="17" y="574"/>
                    </a:cubicBezTo>
                    <a:cubicBezTo>
                      <a:pt x="34" y="877"/>
                      <a:pt x="156" y="1118"/>
                      <a:pt x="292" y="1118"/>
                    </a:cubicBezTo>
                    <a:cubicBezTo>
                      <a:pt x="295" y="1118"/>
                      <a:pt x="298" y="1118"/>
                      <a:pt x="300" y="1118"/>
                    </a:cubicBezTo>
                    <a:cubicBezTo>
                      <a:pt x="440" y="1112"/>
                      <a:pt x="541" y="856"/>
                      <a:pt x="523" y="546"/>
                    </a:cubicBezTo>
                    <a:cubicBezTo>
                      <a:pt x="507" y="242"/>
                      <a:pt x="384" y="1"/>
                      <a:pt x="247" y="1"/>
                    </a:cubicBezTo>
                    <a:close/>
                    <a:moveTo>
                      <a:pt x="360" y="1688"/>
                    </a:moveTo>
                    <a:cubicBezTo>
                      <a:pt x="183" y="1688"/>
                      <a:pt x="31" y="2005"/>
                      <a:pt x="20" y="2398"/>
                    </a:cubicBezTo>
                    <a:cubicBezTo>
                      <a:pt x="10" y="2794"/>
                      <a:pt x="147" y="3117"/>
                      <a:pt x="327" y="3123"/>
                    </a:cubicBezTo>
                    <a:cubicBezTo>
                      <a:pt x="328" y="3123"/>
                      <a:pt x="329" y="3123"/>
                      <a:pt x="329" y="3123"/>
                    </a:cubicBezTo>
                    <a:cubicBezTo>
                      <a:pt x="508" y="3123"/>
                      <a:pt x="660" y="2806"/>
                      <a:pt x="668" y="2413"/>
                    </a:cubicBezTo>
                    <a:cubicBezTo>
                      <a:pt x="679" y="2019"/>
                      <a:pt x="541" y="1693"/>
                      <a:pt x="363" y="1688"/>
                    </a:cubicBezTo>
                    <a:cubicBezTo>
                      <a:pt x="362" y="1688"/>
                      <a:pt x="361" y="1688"/>
                      <a:pt x="360" y="168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8" name="Google Shape;1168;p2"/>
            <p:cNvGrpSpPr/>
            <p:nvPr/>
          </p:nvGrpSpPr>
          <p:grpSpPr>
            <a:xfrm flipH="1">
              <a:off x="514822" y="2615446"/>
              <a:ext cx="105691" cy="95690"/>
              <a:chOff x="2459325" y="2815313"/>
              <a:chExt cx="75300" cy="68175"/>
            </a:xfrm>
          </p:grpSpPr>
          <p:sp>
            <p:nvSpPr>
              <p:cNvPr id="1169" name="Google Shape;1169;p2"/>
              <p:cNvSpPr/>
              <p:nvPr/>
            </p:nvSpPr>
            <p:spPr>
              <a:xfrm>
                <a:off x="2459325" y="2815313"/>
                <a:ext cx="753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27" extrusionOk="0">
                    <a:moveTo>
                      <a:pt x="1507" y="1"/>
                    </a:moveTo>
                    <a:cubicBezTo>
                      <a:pt x="1397" y="1"/>
                      <a:pt x="1285" y="14"/>
                      <a:pt x="1174" y="42"/>
                    </a:cubicBezTo>
                    <a:cubicBezTo>
                      <a:pt x="444" y="225"/>
                      <a:pt x="0" y="966"/>
                      <a:pt x="184" y="1696"/>
                    </a:cubicBezTo>
                    <a:cubicBezTo>
                      <a:pt x="339" y="2315"/>
                      <a:pt x="894" y="2726"/>
                      <a:pt x="1505" y="2726"/>
                    </a:cubicBezTo>
                    <a:cubicBezTo>
                      <a:pt x="1615" y="2726"/>
                      <a:pt x="1727" y="2713"/>
                      <a:pt x="1839" y="2685"/>
                    </a:cubicBezTo>
                    <a:cubicBezTo>
                      <a:pt x="2569" y="2502"/>
                      <a:pt x="3011" y="1762"/>
                      <a:pt x="2828" y="1031"/>
                    </a:cubicBezTo>
                    <a:cubicBezTo>
                      <a:pt x="2673" y="412"/>
                      <a:pt x="2117" y="1"/>
                      <a:pt x="15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"/>
              <p:cNvSpPr/>
              <p:nvPr/>
            </p:nvSpPr>
            <p:spPr>
              <a:xfrm>
                <a:off x="2459325" y="2815313"/>
                <a:ext cx="7105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2646" extrusionOk="0">
                    <a:moveTo>
                      <a:pt x="1507" y="1"/>
                    </a:moveTo>
                    <a:cubicBezTo>
                      <a:pt x="1397" y="1"/>
                      <a:pt x="1285" y="14"/>
                      <a:pt x="1174" y="42"/>
                    </a:cubicBezTo>
                    <a:cubicBezTo>
                      <a:pt x="444" y="225"/>
                      <a:pt x="0" y="966"/>
                      <a:pt x="184" y="1696"/>
                    </a:cubicBezTo>
                    <a:cubicBezTo>
                      <a:pt x="298" y="2152"/>
                      <a:pt x="632" y="2495"/>
                      <a:pt x="1042" y="2646"/>
                    </a:cubicBezTo>
                    <a:cubicBezTo>
                      <a:pt x="953" y="2525"/>
                      <a:pt x="885" y="2386"/>
                      <a:pt x="846" y="2232"/>
                    </a:cubicBezTo>
                    <a:cubicBezTo>
                      <a:pt x="685" y="1593"/>
                      <a:pt x="1073" y="946"/>
                      <a:pt x="1712" y="785"/>
                    </a:cubicBezTo>
                    <a:cubicBezTo>
                      <a:pt x="1808" y="761"/>
                      <a:pt x="1905" y="749"/>
                      <a:pt x="1999" y="749"/>
                    </a:cubicBezTo>
                    <a:cubicBezTo>
                      <a:pt x="2319" y="749"/>
                      <a:pt x="2621" y="880"/>
                      <a:pt x="2842" y="1100"/>
                    </a:cubicBezTo>
                    <a:cubicBezTo>
                      <a:pt x="2837" y="1078"/>
                      <a:pt x="2834" y="1054"/>
                      <a:pt x="2828" y="1031"/>
                    </a:cubicBezTo>
                    <a:cubicBezTo>
                      <a:pt x="2673" y="412"/>
                      <a:pt x="2117" y="1"/>
                      <a:pt x="15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"/>
              <p:cNvSpPr/>
              <p:nvPr/>
            </p:nvSpPr>
            <p:spPr>
              <a:xfrm>
                <a:off x="2500525" y="2847388"/>
                <a:ext cx="247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899" extrusionOk="0">
                    <a:moveTo>
                      <a:pt x="496" y="0"/>
                    </a:moveTo>
                    <a:cubicBezTo>
                      <a:pt x="460" y="0"/>
                      <a:pt x="422" y="5"/>
                      <a:pt x="386" y="14"/>
                    </a:cubicBezTo>
                    <a:cubicBezTo>
                      <a:pt x="146" y="75"/>
                      <a:pt x="0" y="318"/>
                      <a:pt x="61" y="559"/>
                    </a:cubicBezTo>
                    <a:cubicBezTo>
                      <a:pt x="112" y="762"/>
                      <a:pt x="295" y="898"/>
                      <a:pt x="496" y="898"/>
                    </a:cubicBezTo>
                    <a:cubicBezTo>
                      <a:pt x="532" y="898"/>
                      <a:pt x="569" y="894"/>
                      <a:pt x="605" y="885"/>
                    </a:cubicBezTo>
                    <a:cubicBezTo>
                      <a:pt x="846" y="824"/>
                      <a:pt x="990" y="579"/>
                      <a:pt x="931" y="340"/>
                    </a:cubicBezTo>
                    <a:cubicBezTo>
                      <a:pt x="880" y="137"/>
                      <a:pt x="697" y="0"/>
                      <a:pt x="49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"/>
              <p:cNvSpPr/>
              <p:nvPr/>
            </p:nvSpPr>
            <p:spPr>
              <a:xfrm>
                <a:off x="2485400" y="2860538"/>
                <a:ext cx="115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7" extrusionOk="0">
                    <a:moveTo>
                      <a:pt x="232" y="0"/>
                    </a:moveTo>
                    <a:cubicBezTo>
                      <a:pt x="215" y="0"/>
                      <a:pt x="198" y="2"/>
                      <a:pt x="181" y="6"/>
                    </a:cubicBezTo>
                    <a:cubicBezTo>
                      <a:pt x="68" y="35"/>
                      <a:pt x="1" y="147"/>
                      <a:pt x="29" y="259"/>
                    </a:cubicBezTo>
                    <a:cubicBezTo>
                      <a:pt x="53" y="353"/>
                      <a:pt x="137" y="417"/>
                      <a:pt x="231" y="417"/>
                    </a:cubicBezTo>
                    <a:cubicBezTo>
                      <a:pt x="247" y="417"/>
                      <a:pt x="264" y="415"/>
                      <a:pt x="281" y="411"/>
                    </a:cubicBezTo>
                    <a:cubicBezTo>
                      <a:pt x="394" y="382"/>
                      <a:pt x="461" y="268"/>
                      <a:pt x="433" y="157"/>
                    </a:cubicBezTo>
                    <a:cubicBezTo>
                      <a:pt x="409" y="63"/>
                      <a:pt x="325" y="0"/>
                      <a:pt x="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3" name="Google Shape;1173;p2"/>
            <p:cNvGrpSpPr/>
            <p:nvPr/>
          </p:nvGrpSpPr>
          <p:grpSpPr>
            <a:xfrm flipH="1">
              <a:off x="429413" y="2412205"/>
              <a:ext cx="127938" cy="115832"/>
              <a:chOff x="2504325" y="2670513"/>
              <a:chExt cx="91150" cy="82525"/>
            </a:xfrm>
          </p:grpSpPr>
          <p:sp>
            <p:nvSpPr>
              <p:cNvPr id="1174" name="Google Shape;1174;p2"/>
              <p:cNvSpPr/>
              <p:nvPr/>
            </p:nvSpPr>
            <p:spPr>
              <a:xfrm>
                <a:off x="2504325" y="2670513"/>
                <a:ext cx="9115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301" extrusionOk="0">
                    <a:moveTo>
                      <a:pt x="1825" y="0"/>
                    </a:moveTo>
                    <a:cubicBezTo>
                      <a:pt x="1692" y="0"/>
                      <a:pt x="1556" y="17"/>
                      <a:pt x="1421" y="51"/>
                    </a:cubicBezTo>
                    <a:cubicBezTo>
                      <a:pt x="537" y="273"/>
                      <a:pt x="0" y="1169"/>
                      <a:pt x="224" y="2053"/>
                    </a:cubicBezTo>
                    <a:cubicBezTo>
                      <a:pt x="411" y="2802"/>
                      <a:pt x="1085" y="3301"/>
                      <a:pt x="1824" y="3301"/>
                    </a:cubicBezTo>
                    <a:cubicBezTo>
                      <a:pt x="1957" y="3301"/>
                      <a:pt x="2092" y="3285"/>
                      <a:pt x="2226" y="3251"/>
                    </a:cubicBezTo>
                    <a:cubicBezTo>
                      <a:pt x="3110" y="3029"/>
                      <a:pt x="3645" y="2131"/>
                      <a:pt x="3423" y="1247"/>
                    </a:cubicBezTo>
                    <a:cubicBezTo>
                      <a:pt x="3236" y="499"/>
                      <a:pt x="2563" y="0"/>
                      <a:pt x="1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"/>
              <p:cNvSpPr/>
              <p:nvPr/>
            </p:nvSpPr>
            <p:spPr>
              <a:xfrm>
                <a:off x="2504325" y="2670513"/>
                <a:ext cx="86025" cy="80025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201" extrusionOk="0">
                    <a:moveTo>
                      <a:pt x="1825" y="0"/>
                    </a:moveTo>
                    <a:cubicBezTo>
                      <a:pt x="1692" y="0"/>
                      <a:pt x="1556" y="17"/>
                      <a:pt x="1421" y="51"/>
                    </a:cubicBezTo>
                    <a:cubicBezTo>
                      <a:pt x="537" y="273"/>
                      <a:pt x="0" y="1169"/>
                      <a:pt x="224" y="2053"/>
                    </a:cubicBezTo>
                    <a:cubicBezTo>
                      <a:pt x="362" y="2604"/>
                      <a:pt x="765" y="3021"/>
                      <a:pt x="1263" y="3201"/>
                    </a:cubicBezTo>
                    <a:cubicBezTo>
                      <a:pt x="1153" y="3055"/>
                      <a:pt x="1072" y="2888"/>
                      <a:pt x="1025" y="2703"/>
                    </a:cubicBezTo>
                    <a:cubicBezTo>
                      <a:pt x="830" y="1927"/>
                      <a:pt x="1299" y="1144"/>
                      <a:pt x="2073" y="950"/>
                    </a:cubicBezTo>
                    <a:cubicBezTo>
                      <a:pt x="2190" y="920"/>
                      <a:pt x="2307" y="906"/>
                      <a:pt x="2422" y="906"/>
                    </a:cubicBezTo>
                    <a:cubicBezTo>
                      <a:pt x="2808" y="906"/>
                      <a:pt x="3172" y="1064"/>
                      <a:pt x="3440" y="1332"/>
                    </a:cubicBezTo>
                    <a:cubicBezTo>
                      <a:pt x="3434" y="1302"/>
                      <a:pt x="3431" y="1276"/>
                      <a:pt x="3423" y="1247"/>
                    </a:cubicBezTo>
                    <a:cubicBezTo>
                      <a:pt x="3236" y="499"/>
                      <a:pt x="2563" y="0"/>
                      <a:pt x="18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"/>
              <p:cNvSpPr/>
              <p:nvPr/>
            </p:nvSpPr>
            <p:spPr>
              <a:xfrm>
                <a:off x="2554200" y="2709313"/>
                <a:ext cx="300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1088" extrusionOk="0">
                    <a:moveTo>
                      <a:pt x="600" y="0"/>
                    </a:moveTo>
                    <a:cubicBezTo>
                      <a:pt x="556" y="0"/>
                      <a:pt x="512" y="6"/>
                      <a:pt x="468" y="17"/>
                    </a:cubicBezTo>
                    <a:cubicBezTo>
                      <a:pt x="176" y="90"/>
                      <a:pt x="1" y="386"/>
                      <a:pt x="74" y="676"/>
                    </a:cubicBezTo>
                    <a:cubicBezTo>
                      <a:pt x="137" y="923"/>
                      <a:pt x="358" y="1088"/>
                      <a:pt x="600" y="1088"/>
                    </a:cubicBezTo>
                    <a:cubicBezTo>
                      <a:pt x="643" y="1088"/>
                      <a:pt x="688" y="1082"/>
                      <a:pt x="732" y="1071"/>
                    </a:cubicBezTo>
                    <a:cubicBezTo>
                      <a:pt x="1024" y="997"/>
                      <a:pt x="1199" y="703"/>
                      <a:pt x="1127" y="411"/>
                    </a:cubicBezTo>
                    <a:cubicBezTo>
                      <a:pt x="1065" y="164"/>
                      <a:pt x="843" y="0"/>
                      <a:pt x="60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"/>
              <p:cNvSpPr/>
              <p:nvPr/>
            </p:nvSpPr>
            <p:spPr>
              <a:xfrm>
                <a:off x="2535925" y="2725188"/>
                <a:ext cx="139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57" h="506" extrusionOk="0">
                    <a:moveTo>
                      <a:pt x="277" y="1"/>
                    </a:moveTo>
                    <a:cubicBezTo>
                      <a:pt x="257" y="1"/>
                      <a:pt x="237" y="3"/>
                      <a:pt x="216" y="8"/>
                    </a:cubicBezTo>
                    <a:cubicBezTo>
                      <a:pt x="82" y="43"/>
                      <a:pt x="0" y="180"/>
                      <a:pt x="33" y="315"/>
                    </a:cubicBezTo>
                    <a:cubicBezTo>
                      <a:pt x="62" y="431"/>
                      <a:pt x="165" y="506"/>
                      <a:pt x="279" y="506"/>
                    </a:cubicBezTo>
                    <a:cubicBezTo>
                      <a:pt x="299" y="506"/>
                      <a:pt x="320" y="503"/>
                      <a:pt x="340" y="498"/>
                    </a:cubicBezTo>
                    <a:cubicBezTo>
                      <a:pt x="475" y="466"/>
                      <a:pt x="556" y="328"/>
                      <a:pt x="524" y="193"/>
                    </a:cubicBezTo>
                    <a:cubicBezTo>
                      <a:pt x="494" y="77"/>
                      <a:pt x="390" y="1"/>
                      <a:pt x="27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8" name="Google Shape;1178;p2"/>
            <p:cNvGrpSpPr/>
            <p:nvPr/>
          </p:nvGrpSpPr>
          <p:grpSpPr>
            <a:xfrm flipH="1">
              <a:off x="394674" y="2174049"/>
              <a:ext cx="152396" cy="138009"/>
              <a:chOff x="2511650" y="2500838"/>
              <a:chExt cx="108575" cy="98325"/>
            </a:xfrm>
          </p:grpSpPr>
          <p:sp>
            <p:nvSpPr>
              <p:cNvPr id="1179" name="Google Shape;1179;p2"/>
              <p:cNvSpPr/>
              <p:nvPr/>
            </p:nvSpPr>
            <p:spPr>
              <a:xfrm>
                <a:off x="2511650" y="2500838"/>
                <a:ext cx="10857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3933" extrusionOk="0">
                    <a:moveTo>
                      <a:pt x="2171" y="0"/>
                    </a:moveTo>
                    <a:cubicBezTo>
                      <a:pt x="2013" y="0"/>
                      <a:pt x="1852" y="19"/>
                      <a:pt x="1692" y="59"/>
                    </a:cubicBezTo>
                    <a:cubicBezTo>
                      <a:pt x="638" y="326"/>
                      <a:pt x="0" y="1394"/>
                      <a:pt x="265" y="2445"/>
                    </a:cubicBezTo>
                    <a:cubicBezTo>
                      <a:pt x="489" y="3337"/>
                      <a:pt x="1290" y="3932"/>
                      <a:pt x="2169" y="3932"/>
                    </a:cubicBezTo>
                    <a:cubicBezTo>
                      <a:pt x="2327" y="3932"/>
                      <a:pt x="2488" y="3913"/>
                      <a:pt x="2649" y="3872"/>
                    </a:cubicBezTo>
                    <a:cubicBezTo>
                      <a:pt x="3702" y="3606"/>
                      <a:pt x="4342" y="2539"/>
                      <a:pt x="4076" y="1486"/>
                    </a:cubicBezTo>
                    <a:cubicBezTo>
                      <a:pt x="3852" y="594"/>
                      <a:pt x="3050" y="0"/>
                      <a:pt x="2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"/>
              <p:cNvSpPr/>
              <p:nvPr/>
            </p:nvSpPr>
            <p:spPr>
              <a:xfrm>
                <a:off x="2511650" y="2500838"/>
                <a:ext cx="1024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3815" extrusionOk="0">
                    <a:moveTo>
                      <a:pt x="2171" y="0"/>
                    </a:moveTo>
                    <a:cubicBezTo>
                      <a:pt x="2013" y="0"/>
                      <a:pt x="1852" y="19"/>
                      <a:pt x="1692" y="59"/>
                    </a:cubicBezTo>
                    <a:cubicBezTo>
                      <a:pt x="638" y="326"/>
                      <a:pt x="0" y="1394"/>
                      <a:pt x="265" y="2445"/>
                    </a:cubicBezTo>
                    <a:cubicBezTo>
                      <a:pt x="431" y="3103"/>
                      <a:pt x="909" y="3598"/>
                      <a:pt x="1501" y="3814"/>
                    </a:cubicBezTo>
                    <a:cubicBezTo>
                      <a:pt x="1374" y="3640"/>
                      <a:pt x="1275" y="3440"/>
                      <a:pt x="1219" y="3219"/>
                    </a:cubicBezTo>
                    <a:cubicBezTo>
                      <a:pt x="987" y="2298"/>
                      <a:pt x="1546" y="1363"/>
                      <a:pt x="2467" y="1131"/>
                    </a:cubicBezTo>
                    <a:cubicBezTo>
                      <a:pt x="2606" y="1096"/>
                      <a:pt x="2745" y="1079"/>
                      <a:pt x="2882" y="1079"/>
                    </a:cubicBezTo>
                    <a:cubicBezTo>
                      <a:pt x="3343" y="1079"/>
                      <a:pt x="3778" y="1268"/>
                      <a:pt x="4096" y="1585"/>
                    </a:cubicBezTo>
                    <a:cubicBezTo>
                      <a:pt x="4089" y="1552"/>
                      <a:pt x="4085" y="1519"/>
                      <a:pt x="4076" y="1486"/>
                    </a:cubicBezTo>
                    <a:cubicBezTo>
                      <a:pt x="3852" y="594"/>
                      <a:pt x="3050" y="0"/>
                      <a:pt x="2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"/>
              <p:cNvSpPr/>
              <p:nvPr/>
            </p:nvSpPr>
            <p:spPr>
              <a:xfrm>
                <a:off x="2571050" y="2547088"/>
                <a:ext cx="357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295" extrusionOk="0">
                    <a:moveTo>
                      <a:pt x="716" y="0"/>
                    </a:moveTo>
                    <a:cubicBezTo>
                      <a:pt x="663" y="0"/>
                      <a:pt x="610" y="7"/>
                      <a:pt x="557" y="20"/>
                    </a:cubicBezTo>
                    <a:cubicBezTo>
                      <a:pt x="210" y="108"/>
                      <a:pt x="0" y="459"/>
                      <a:pt x="88" y="805"/>
                    </a:cubicBezTo>
                    <a:cubicBezTo>
                      <a:pt x="161" y="1099"/>
                      <a:pt x="425" y="1294"/>
                      <a:pt x="714" y="1294"/>
                    </a:cubicBezTo>
                    <a:cubicBezTo>
                      <a:pt x="766" y="1294"/>
                      <a:pt x="819" y="1288"/>
                      <a:pt x="871" y="1275"/>
                    </a:cubicBezTo>
                    <a:cubicBezTo>
                      <a:pt x="1219" y="1187"/>
                      <a:pt x="1429" y="836"/>
                      <a:pt x="1341" y="490"/>
                    </a:cubicBezTo>
                    <a:cubicBezTo>
                      <a:pt x="1268" y="196"/>
                      <a:pt x="1005" y="0"/>
                      <a:pt x="7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"/>
              <p:cNvSpPr/>
              <p:nvPr/>
            </p:nvSpPr>
            <p:spPr>
              <a:xfrm>
                <a:off x="2549225" y="2565988"/>
                <a:ext cx="1665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602" extrusionOk="0">
                    <a:moveTo>
                      <a:pt x="333" y="1"/>
                    </a:moveTo>
                    <a:cubicBezTo>
                      <a:pt x="309" y="1"/>
                      <a:pt x="284" y="4"/>
                      <a:pt x="259" y="10"/>
                    </a:cubicBezTo>
                    <a:cubicBezTo>
                      <a:pt x="98" y="51"/>
                      <a:pt x="1" y="215"/>
                      <a:pt x="42" y="375"/>
                    </a:cubicBezTo>
                    <a:cubicBezTo>
                      <a:pt x="75" y="511"/>
                      <a:pt x="198" y="602"/>
                      <a:pt x="332" y="602"/>
                    </a:cubicBezTo>
                    <a:cubicBezTo>
                      <a:pt x="357" y="602"/>
                      <a:pt x="382" y="599"/>
                      <a:pt x="407" y="593"/>
                    </a:cubicBezTo>
                    <a:cubicBezTo>
                      <a:pt x="568" y="552"/>
                      <a:pt x="665" y="389"/>
                      <a:pt x="624" y="229"/>
                    </a:cubicBezTo>
                    <a:cubicBezTo>
                      <a:pt x="590" y="92"/>
                      <a:pt x="468" y="1"/>
                      <a:pt x="33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3" name="Google Shape;1183;p2"/>
            <p:cNvGrpSpPr/>
            <p:nvPr/>
          </p:nvGrpSpPr>
          <p:grpSpPr>
            <a:xfrm flipH="1">
              <a:off x="1253326" y="1834307"/>
              <a:ext cx="109200" cy="95761"/>
              <a:chOff x="1930675" y="2258788"/>
              <a:chExt cx="77800" cy="68225"/>
            </a:xfrm>
          </p:grpSpPr>
          <p:sp>
            <p:nvSpPr>
              <p:cNvPr id="1184" name="Google Shape;1184;p2"/>
              <p:cNvSpPr/>
              <p:nvPr/>
            </p:nvSpPr>
            <p:spPr>
              <a:xfrm>
                <a:off x="1930675" y="2258788"/>
                <a:ext cx="778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2729" extrusionOk="0">
                    <a:moveTo>
                      <a:pt x="1554" y="1"/>
                    </a:moveTo>
                    <a:cubicBezTo>
                      <a:pt x="1350" y="1"/>
                      <a:pt x="1142" y="47"/>
                      <a:pt x="946" y="145"/>
                    </a:cubicBezTo>
                    <a:cubicBezTo>
                      <a:pt x="271" y="482"/>
                      <a:pt x="0" y="1301"/>
                      <a:pt x="335" y="1975"/>
                    </a:cubicBezTo>
                    <a:cubicBezTo>
                      <a:pt x="575" y="2452"/>
                      <a:pt x="1056" y="2728"/>
                      <a:pt x="1556" y="2728"/>
                    </a:cubicBezTo>
                    <a:cubicBezTo>
                      <a:pt x="1761" y="2728"/>
                      <a:pt x="1969" y="2682"/>
                      <a:pt x="2165" y="2584"/>
                    </a:cubicBezTo>
                    <a:cubicBezTo>
                      <a:pt x="2839" y="2247"/>
                      <a:pt x="3111" y="1428"/>
                      <a:pt x="2774" y="754"/>
                    </a:cubicBezTo>
                    <a:cubicBezTo>
                      <a:pt x="2535" y="277"/>
                      <a:pt x="2054" y="1"/>
                      <a:pt x="15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"/>
              <p:cNvSpPr/>
              <p:nvPr/>
            </p:nvSpPr>
            <p:spPr>
              <a:xfrm>
                <a:off x="1952750" y="2258788"/>
                <a:ext cx="557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2728" extrusionOk="0">
                    <a:moveTo>
                      <a:pt x="671" y="1"/>
                    </a:moveTo>
                    <a:cubicBezTo>
                      <a:pt x="467" y="1"/>
                      <a:pt x="259" y="47"/>
                      <a:pt x="63" y="145"/>
                    </a:cubicBezTo>
                    <a:cubicBezTo>
                      <a:pt x="40" y="156"/>
                      <a:pt x="22" y="169"/>
                      <a:pt x="1" y="179"/>
                    </a:cubicBezTo>
                    <a:cubicBezTo>
                      <a:pt x="405" y="211"/>
                      <a:pt x="782" y="443"/>
                      <a:pt x="976" y="831"/>
                    </a:cubicBezTo>
                    <a:cubicBezTo>
                      <a:pt x="1271" y="1420"/>
                      <a:pt x="1033" y="2136"/>
                      <a:pt x="444" y="2432"/>
                    </a:cubicBezTo>
                    <a:cubicBezTo>
                      <a:pt x="303" y="2503"/>
                      <a:pt x="152" y="2542"/>
                      <a:pt x="4" y="2553"/>
                    </a:cubicBezTo>
                    <a:cubicBezTo>
                      <a:pt x="207" y="2667"/>
                      <a:pt x="437" y="2728"/>
                      <a:pt x="672" y="2728"/>
                    </a:cubicBezTo>
                    <a:cubicBezTo>
                      <a:pt x="877" y="2728"/>
                      <a:pt x="1086" y="2681"/>
                      <a:pt x="1282" y="2583"/>
                    </a:cubicBezTo>
                    <a:cubicBezTo>
                      <a:pt x="1956" y="2247"/>
                      <a:pt x="2228" y="1428"/>
                      <a:pt x="1890" y="754"/>
                    </a:cubicBezTo>
                    <a:cubicBezTo>
                      <a:pt x="1652" y="277"/>
                      <a:pt x="1171" y="1"/>
                      <a:pt x="6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"/>
              <p:cNvSpPr/>
              <p:nvPr/>
            </p:nvSpPr>
            <p:spPr>
              <a:xfrm>
                <a:off x="1939350" y="2275588"/>
                <a:ext cx="25600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898" extrusionOk="0">
                    <a:moveTo>
                      <a:pt x="512" y="0"/>
                    </a:moveTo>
                    <a:cubicBezTo>
                      <a:pt x="445" y="0"/>
                      <a:pt x="376" y="16"/>
                      <a:pt x="311" y="48"/>
                    </a:cubicBezTo>
                    <a:cubicBezTo>
                      <a:pt x="90" y="159"/>
                      <a:pt x="1" y="427"/>
                      <a:pt x="110" y="649"/>
                    </a:cubicBezTo>
                    <a:cubicBezTo>
                      <a:pt x="189" y="806"/>
                      <a:pt x="348" y="898"/>
                      <a:pt x="513" y="898"/>
                    </a:cubicBezTo>
                    <a:cubicBezTo>
                      <a:pt x="580" y="898"/>
                      <a:pt x="649" y="882"/>
                      <a:pt x="714" y="850"/>
                    </a:cubicBezTo>
                    <a:cubicBezTo>
                      <a:pt x="934" y="740"/>
                      <a:pt x="1024" y="471"/>
                      <a:pt x="914" y="248"/>
                    </a:cubicBezTo>
                    <a:cubicBezTo>
                      <a:pt x="835" y="91"/>
                      <a:pt x="677" y="0"/>
                      <a:pt x="5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"/>
              <p:cNvSpPr/>
              <p:nvPr/>
            </p:nvSpPr>
            <p:spPr>
              <a:xfrm>
                <a:off x="1954975" y="2302738"/>
                <a:ext cx="119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8" h="418" extrusionOk="0">
                    <a:moveTo>
                      <a:pt x="240" y="0"/>
                    </a:moveTo>
                    <a:cubicBezTo>
                      <a:pt x="208" y="0"/>
                      <a:pt x="176" y="7"/>
                      <a:pt x="147" y="22"/>
                    </a:cubicBezTo>
                    <a:cubicBezTo>
                      <a:pt x="43" y="73"/>
                      <a:pt x="1" y="199"/>
                      <a:pt x="53" y="303"/>
                    </a:cubicBezTo>
                    <a:cubicBezTo>
                      <a:pt x="89" y="375"/>
                      <a:pt x="162" y="417"/>
                      <a:pt x="239" y="417"/>
                    </a:cubicBezTo>
                    <a:cubicBezTo>
                      <a:pt x="270" y="417"/>
                      <a:pt x="302" y="410"/>
                      <a:pt x="333" y="395"/>
                    </a:cubicBezTo>
                    <a:cubicBezTo>
                      <a:pt x="435" y="344"/>
                      <a:pt x="477" y="218"/>
                      <a:pt x="425" y="115"/>
                    </a:cubicBezTo>
                    <a:cubicBezTo>
                      <a:pt x="389" y="42"/>
                      <a:pt x="316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8" name="Google Shape;1188;p2"/>
            <p:cNvGrpSpPr/>
            <p:nvPr/>
          </p:nvGrpSpPr>
          <p:grpSpPr>
            <a:xfrm flipH="1">
              <a:off x="1143846" y="1641944"/>
              <a:ext cx="132219" cy="115867"/>
              <a:chOff x="1992275" y="2121738"/>
              <a:chExt cx="94200" cy="82550"/>
            </a:xfrm>
          </p:grpSpPr>
          <p:sp>
            <p:nvSpPr>
              <p:cNvPr id="1189" name="Google Shape;1189;p2"/>
              <p:cNvSpPr/>
              <p:nvPr/>
            </p:nvSpPr>
            <p:spPr>
              <a:xfrm>
                <a:off x="1992275" y="2121738"/>
                <a:ext cx="9420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302" extrusionOk="0">
                    <a:moveTo>
                      <a:pt x="1884" y="1"/>
                    </a:moveTo>
                    <a:cubicBezTo>
                      <a:pt x="1636" y="1"/>
                      <a:pt x="1384" y="57"/>
                      <a:pt x="1147" y="176"/>
                    </a:cubicBezTo>
                    <a:cubicBezTo>
                      <a:pt x="331" y="583"/>
                      <a:pt x="0" y="1575"/>
                      <a:pt x="407" y="2389"/>
                    </a:cubicBezTo>
                    <a:cubicBezTo>
                      <a:pt x="697" y="2967"/>
                      <a:pt x="1281" y="3302"/>
                      <a:pt x="1886" y="3302"/>
                    </a:cubicBezTo>
                    <a:cubicBezTo>
                      <a:pt x="2134" y="3302"/>
                      <a:pt x="2386" y="3246"/>
                      <a:pt x="2622" y="3127"/>
                    </a:cubicBezTo>
                    <a:cubicBezTo>
                      <a:pt x="3437" y="2720"/>
                      <a:pt x="3768" y="1728"/>
                      <a:pt x="3359" y="913"/>
                    </a:cubicBezTo>
                    <a:cubicBezTo>
                      <a:pt x="3070" y="335"/>
                      <a:pt x="2488" y="1"/>
                      <a:pt x="18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"/>
              <p:cNvSpPr/>
              <p:nvPr/>
            </p:nvSpPr>
            <p:spPr>
              <a:xfrm>
                <a:off x="2019050" y="2121738"/>
                <a:ext cx="674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3302" extrusionOk="0">
                    <a:moveTo>
                      <a:pt x="813" y="1"/>
                    </a:moveTo>
                    <a:cubicBezTo>
                      <a:pt x="565" y="1"/>
                      <a:pt x="313" y="57"/>
                      <a:pt x="76" y="176"/>
                    </a:cubicBezTo>
                    <a:cubicBezTo>
                      <a:pt x="49" y="188"/>
                      <a:pt x="26" y="204"/>
                      <a:pt x="1" y="218"/>
                    </a:cubicBezTo>
                    <a:cubicBezTo>
                      <a:pt x="489" y="256"/>
                      <a:pt x="947" y="536"/>
                      <a:pt x="1182" y="1006"/>
                    </a:cubicBezTo>
                    <a:cubicBezTo>
                      <a:pt x="1539" y="1719"/>
                      <a:pt x="1249" y="2586"/>
                      <a:pt x="536" y="2942"/>
                    </a:cubicBezTo>
                    <a:cubicBezTo>
                      <a:pt x="366" y="3028"/>
                      <a:pt x="184" y="3075"/>
                      <a:pt x="4" y="3089"/>
                    </a:cubicBezTo>
                    <a:cubicBezTo>
                      <a:pt x="250" y="3228"/>
                      <a:pt x="530" y="3302"/>
                      <a:pt x="815" y="3302"/>
                    </a:cubicBezTo>
                    <a:cubicBezTo>
                      <a:pt x="1063" y="3302"/>
                      <a:pt x="1315" y="3246"/>
                      <a:pt x="1551" y="3127"/>
                    </a:cubicBezTo>
                    <a:cubicBezTo>
                      <a:pt x="2366" y="2720"/>
                      <a:pt x="2697" y="1728"/>
                      <a:pt x="2288" y="913"/>
                    </a:cubicBezTo>
                    <a:cubicBezTo>
                      <a:pt x="1999" y="335"/>
                      <a:pt x="1417" y="1"/>
                      <a:pt x="8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"/>
              <p:cNvSpPr/>
              <p:nvPr/>
            </p:nvSpPr>
            <p:spPr>
              <a:xfrm>
                <a:off x="2002850" y="2142063"/>
                <a:ext cx="310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88" extrusionOk="0">
                    <a:moveTo>
                      <a:pt x="619" y="0"/>
                    </a:moveTo>
                    <a:cubicBezTo>
                      <a:pt x="537" y="0"/>
                      <a:pt x="454" y="19"/>
                      <a:pt x="376" y="58"/>
                    </a:cubicBezTo>
                    <a:cubicBezTo>
                      <a:pt x="108" y="193"/>
                      <a:pt x="0" y="519"/>
                      <a:pt x="133" y="787"/>
                    </a:cubicBezTo>
                    <a:cubicBezTo>
                      <a:pt x="229" y="977"/>
                      <a:pt x="421" y="1087"/>
                      <a:pt x="620" y="1087"/>
                    </a:cubicBezTo>
                    <a:cubicBezTo>
                      <a:pt x="701" y="1087"/>
                      <a:pt x="784" y="1069"/>
                      <a:pt x="862" y="1029"/>
                    </a:cubicBezTo>
                    <a:cubicBezTo>
                      <a:pt x="1130" y="896"/>
                      <a:pt x="1239" y="569"/>
                      <a:pt x="1104" y="301"/>
                    </a:cubicBezTo>
                    <a:cubicBezTo>
                      <a:pt x="1009" y="111"/>
                      <a:pt x="818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"/>
              <p:cNvSpPr/>
              <p:nvPr/>
            </p:nvSpPr>
            <p:spPr>
              <a:xfrm>
                <a:off x="2021750" y="2174913"/>
                <a:ext cx="144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06" extrusionOk="0">
                    <a:moveTo>
                      <a:pt x="287" y="0"/>
                    </a:moveTo>
                    <a:cubicBezTo>
                      <a:pt x="249" y="0"/>
                      <a:pt x="211" y="9"/>
                      <a:pt x="175" y="27"/>
                    </a:cubicBezTo>
                    <a:cubicBezTo>
                      <a:pt x="51" y="90"/>
                      <a:pt x="1" y="242"/>
                      <a:pt x="63" y="365"/>
                    </a:cubicBezTo>
                    <a:cubicBezTo>
                      <a:pt x="108" y="454"/>
                      <a:pt x="196" y="505"/>
                      <a:pt x="288" y="505"/>
                    </a:cubicBezTo>
                    <a:cubicBezTo>
                      <a:pt x="326" y="505"/>
                      <a:pt x="365" y="497"/>
                      <a:pt x="402" y="478"/>
                    </a:cubicBezTo>
                    <a:cubicBezTo>
                      <a:pt x="525" y="417"/>
                      <a:pt x="577" y="265"/>
                      <a:pt x="515" y="140"/>
                    </a:cubicBezTo>
                    <a:cubicBezTo>
                      <a:pt x="470" y="52"/>
                      <a:pt x="380" y="0"/>
                      <a:pt x="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3" name="Google Shape;1193;p2"/>
            <p:cNvGrpSpPr/>
            <p:nvPr/>
          </p:nvGrpSpPr>
          <p:grpSpPr>
            <a:xfrm flipH="1">
              <a:off x="973729" y="1465792"/>
              <a:ext cx="157449" cy="137974"/>
              <a:chOff x="2095500" y="1996238"/>
              <a:chExt cx="112175" cy="98300"/>
            </a:xfrm>
          </p:grpSpPr>
          <p:sp>
            <p:nvSpPr>
              <p:cNvPr id="1194" name="Google Shape;1194;p2"/>
              <p:cNvSpPr/>
              <p:nvPr/>
            </p:nvSpPr>
            <p:spPr>
              <a:xfrm>
                <a:off x="2095500" y="1996238"/>
                <a:ext cx="1121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3932" extrusionOk="0">
                    <a:moveTo>
                      <a:pt x="2241" y="1"/>
                    </a:moveTo>
                    <a:cubicBezTo>
                      <a:pt x="1946" y="1"/>
                      <a:pt x="1646" y="67"/>
                      <a:pt x="1365" y="208"/>
                    </a:cubicBezTo>
                    <a:cubicBezTo>
                      <a:pt x="394" y="694"/>
                      <a:pt x="0" y="1876"/>
                      <a:pt x="486" y="2846"/>
                    </a:cubicBezTo>
                    <a:cubicBezTo>
                      <a:pt x="830" y="3533"/>
                      <a:pt x="1524" y="3932"/>
                      <a:pt x="2244" y="3932"/>
                    </a:cubicBezTo>
                    <a:cubicBezTo>
                      <a:pt x="2540" y="3932"/>
                      <a:pt x="2840" y="3865"/>
                      <a:pt x="3122" y="3723"/>
                    </a:cubicBezTo>
                    <a:cubicBezTo>
                      <a:pt x="4094" y="3239"/>
                      <a:pt x="4487" y="2058"/>
                      <a:pt x="4001" y="1087"/>
                    </a:cubicBezTo>
                    <a:cubicBezTo>
                      <a:pt x="3657" y="399"/>
                      <a:pt x="2962" y="1"/>
                      <a:pt x="2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"/>
              <p:cNvSpPr/>
              <p:nvPr/>
            </p:nvSpPr>
            <p:spPr>
              <a:xfrm>
                <a:off x="2127375" y="1996238"/>
                <a:ext cx="803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12" h="3932" extrusionOk="0">
                    <a:moveTo>
                      <a:pt x="966" y="1"/>
                    </a:moveTo>
                    <a:cubicBezTo>
                      <a:pt x="671" y="1"/>
                      <a:pt x="371" y="67"/>
                      <a:pt x="90" y="208"/>
                    </a:cubicBezTo>
                    <a:cubicBezTo>
                      <a:pt x="59" y="224"/>
                      <a:pt x="32" y="241"/>
                      <a:pt x="1" y="258"/>
                    </a:cubicBezTo>
                    <a:cubicBezTo>
                      <a:pt x="583" y="303"/>
                      <a:pt x="1128" y="639"/>
                      <a:pt x="1407" y="1198"/>
                    </a:cubicBezTo>
                    <a:cubicBezTo>
                      <a:pt x="1833" y="2047"/>
                      <a:pt x="1489" y="3079"/>
                      <a:pt x="640" y="3504"/>
                    </a:cubicBezTo>
                    <a:cubicBezTo>
                      <a:pt x="436" y="3606"/>
                      <a:pt x="220" y="3662"/>
                      <a:pt x="4" y="3678"/>
                    </a:cubicBezTo>
                    <a:cubicBezTo>
                      <a:pt x="297" y="3843"/>
                      <a:pt x="631" y="3932"/>
                      <a:pt x="970" y="3932"/>
                    </a:cubicBezTo>
                    <a:cubicBezTo>
                      <a:pt x="1265" y="3932"/>
                      <a:pt x="1565" y="3865"/>
                      <a:pt x="1847" y="3723"/>
                    </a:cubicBezTo>
                    <a:cubicBezTo>
                      <a:pt x="2819" y="3239"/>
                      <a:pt x="3212" y="2059"/>
                      <a:pt x="2726" y="1087"/>
                    </a:cubicBezTo>
                    <a:cubicBezTo>
                      <a:pt x="2382" y="399"/>
                      <a:pt x="1687" y="1"/>
                      <a:pt x="9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"/>
              <p:cNvSpPr/>
              <p:nvPr/>
            </p:nvSpPr>
            <p:spPr>
              <a:xfrm>
                <a:off x="2108075" y="2020438"/>
                <a:ext cx="369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295" extrusionOk="0">
                    <a:moveTo>
                      <a:pt x="737" y="0"/>
                    </a:moveTo>
                    <a:cubicBezTo>
                      <a:pt x="640" y="0"/>
                      <a:pt x="541" y="22"/>
                      <a:pt x="448" y="69"/>
                    </a:cubicBezTo>
                    <a:cubicBezTo>
                      <a:pt x="129" y="228"/>
                      <a:pt x="0" y="617"/>
                      <a:pt x="160" y="936"/>
                    </a:cubicBezTo>
                    <a:cubicBezTo>
                      <a:pt x="273" y="1163"/>
                      <a:pt x="501" y="1295"/>
                      <a:pt x="738" y="1295"/>
                    </a:cubicBezTo>
                    <a:cubicBezTo>
                      <a:pt x="835" y="1295"/>
                      <a:pt x="934" y="1273"/>
                      <a:pt x="1026" y="1226"/>
                    </a:cubicBezTo>
                    <a:cubicBezTo>
                      <a:pt x="1346" y="1066"/>
                      <a:pt x="1476" y="678"/>
                      <a:pt x="1316" y="358"/>
                    </a:cubicBezTo>
                    <a:cubicBezTo>
                      <a:pt x="1203" y="132"/>
                      <a:pt x="974" y="0"/>
                      <a:pt x="7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"/>
              <p:cNvSpPr/>
              <p:nvPr/>
            </p:nvSpPr>
            <p:spPr>
              <a:xfrm>
                <a:off x="2130600" y="2059563"/>
                <a:ext cx="172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88" h="602" extrusionOk="0">
                    <a:moveTo>
                      <a:pt x="343" y="1"/>
                    </a:moveTo>
                    <a:cubicBezTo>
                      <a:pt x="297" y="1"/>
                      <a:pt x="252" y="11"/>
                      <a:pt x="208" y="32"/>
                    </a:cubicBezTo>
                    <a:cubicBezTo>
                      <a:pt x="61" y="108"/>
                      <a:pt x="0" y="286"/>
                      <a:pt x="75" y="435"/>
                    </a:cubicBezTo>
                    <a:cubicBezTo>
                      <a:pt x="127" y="541"/>
                      <a:pt x="233" y="602"/>
                      <a:pt x="343" y="602"/>
                    </a:cubicBezTo>
                    <a:cubicBezTo>
                      <a:pt x="389" y="602"/>
                      <a:pt x="435" y="592"/>
                      <a:pt x="478" y="570"/>
                    </a:cubicBezTo>
                    <a:cubicBezTo>
                      <a:pt x="627" y="496"/>
                      <a:pt x="688" y="314"/>
                      <a:pt x="611" y="167"/>
                    </a:cubicBezTo>
                    <a:cubicBezTo>
                      <a:pt x="559" y="62"/>
                      <a:pt x="453" y="1"/>
                      <a:pt x="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8" name="Google Shape;1198;p2"/>
            <p:cNvGrpSpPr/>
            <p:nvPr/>
          </p:nvGrpSpPr>
          <p:grpSpPr>
            <a:xfrm flipH="1">
              <a:off x="-222454" y="731639"/>
              <a:ext cx="104568" cy="95726"/>
              <a:chOff x="2985400" y="1473188"/>
              <a:chExt cx="74500" cy="68200"/>
            </a:xfrm>
          </p:grpSpPr>
          <p:sp>
            <p:nvSpPr>
              <p:cNvPr id="1199" name="Google Shape;1199;p2"/>
              <p:cNvSpPr/>
              <p:nvPr/>
            </p:nvSpPr>
            <p:spPr>
              <a:xfrm>
                <a:off x="2985400" y="1473188"/>
                <a:ext cx="745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980" h="2728" extrusionOk="0">
                    <a:moveTo>
                      <a:pt x="1491" y="1"/>
                    </a:moveTo>
                    <a:cubicBezTo>
                      <a:pt x="1397" y="1"/>
                      <a:pt x="1302" y="10"/>
                      <a:pt x="1206" y="31"/>
                    </a:cubicBezTo>
                    <a:cubicBezTo>
                      <a:pt x="470" y="187"/>
                      <a:pt x="0" y="911"/>
                      <a:pt x="157" y="1647"/>
                    </a:cubicBezTo>
                    <a:cubicBezTo>
                      <a:pt x="292" y="2289"/>
                      <a:pt x="858" y="2727"/>
                      <a:pt x="1488" y="2727"/>
                    </a:cubicBezTo>
                    <a:cubicBezTo>
                      <a:pt x="1582" y="2727"/>
                      <a:pt x="1677" y="2717"/>
                      <a:pt x="1773" y="2697"/>
                    </a:cubicBezTo>
                    <a:cubicBezTo>
                      <a:pt x="2510" y="2540"/>
                      <a:pt x="2980" y="1817"/>
                      <a:pt x="2823" y="1080"/>
                    </a:cubicBezTo>
                    <a:cubicBezTo>
                      <a:pt x="2687" y="440"/>
                      <a:pt x="2121" y="1"/>
                      <a:pt x="14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"/>
              <p:cNvSpPr/>
              <p:nvPr/>
            </p:nvSpPr>
            <p:spPr>
              <a:xfrm>
                <a:off x="2985400" y="1473188"/>
                <a:ext cx="708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2627" extrusionOk="0">
                    <a:moveTo>
                      <a:pt x="1491" y="1"/>
                    </a:moveTo>
                    <a:cubicBezTo>
                      <a:pt x="1397" y="1"/>
                      <a:pt x="1302" y="10"/>
                      <a:pt x="1206" y="31"/>
                    </a:cubicBezTo>
                    <a:cubicBezTo>
                      <a:pt x="470" y="187"/>
                      <a:pt x="0" y="911"/>
                      <a:pt x="157" y="1647"/>
                    </a:cubicBezTo>
                    <a:cubicBezTo>
                      <a:pt x="254" y="2108"/>
                      <a:pt x="573" y="2463"/>
                      <a:pt x="979" y="2626"/>
                    </a:cubicBezTo>
                    <a:cubicBezTo>
                      <a:pt x="894" y="2504"/>
                      <a:pt x="832" y="2362"/>
                      <a:pt x="799" y="2208"/>
                    </a:cubicBezTo>
                    <a:cubicBezTo>
                      <a:pt x="661" y="1563"/>
                      <a:pt x="1073" y="930"/>
                      <a:pt x="1717" y="794"/>
                    </a:cubicBezTo>
                    <a:cubicBezTo>
                      <a:pt x="1800" y="776"/>
                      <a:pt x="1883" y="767"/>
                      <a:pt x="1965" y="767"/>
                    </a:cubicBezTo>
                    <a:cubicBezTo>
                      <a:pt x="2299" y="767"/>
                      <a:pt x="2612" y="911"/>
                      <a:pt x="2834" y="1149"/>
                    </a:cubicBezTo>
                    <a:cubicBezTo>
                      <a:pt x="2831" y="1126"/>
                      <a:pt x="2828" y="1104"/>
                      <a:pt x="2823" y="1080"/>
                    </a:cubicBezTo>
                    <a:cubicBezTo>
                      <a:pt x="2687" y="440"/>
                      <a:pt x="2121" y="1"/>
                      <a:pt x="14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"/>
              <p:cNvSpPr/>
              <p:nvPr/>
            </p:nvSpPr>
            <p:spPr>
              <a:xfrm>
                <a:off x="3025950" y="1505838"/>
                <a:ext cx="24550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82" h="899" extrusionOk="0">
                    <a:moveTo>
                      <a:pt x="491" y="1"/>
                    </a:moveTo>
                    <a:cubicBezTo>
                      <a:pt x="460" y="1"/>
                      <a:pt x="429" y="4"/>
                      <a:pt x="397" y="11"/>
                    </a:cubicBezTo>
                    <a:cubicBezTo>
                      <a:pt x="156" y="63"/>
                      <a:pt x="1" y="301"/>
                      <a:pt x="53" y="543"/>
                    </a:cubicBezTo>
                    <a:cubicBezTo>
                      <a:pt x="98" y="754"/>
                      <a:pt x="283" y="898"/>
                      <a:pt x="491" y="898"/>
                    </a:cubicBezTo>
                    <a:cubicBezTo>
                      <a:pt x="522" y="898"/>
                      <a:pt x="553" y="895"/>
                      <a:pt x="585" y="888"/>
                    </a:cubicBezTo>
                    <a:cubicBezTo>
                      <a:pt x="828" y="836"/>
                      <a:pt x="982" y="598"/>
                      <a:pt x="930" y="357"/>
                    </a:cubicBezTo>
                    <a:cubicBezTo>
                      <a:pt x="885" y="146"/>
                      <a:pt x="699" y="1"/>
                      <a:pt x="4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"/>
              <p:cNvSpPr/>
              <p:nvPr/>
            </p:nvSpPr>
            <p:spPr>
              <a:xfrm>
                <a:off x="3010525" y="1518163"/>
                <a:ext cx="11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9" extrusionOk="0">
                    <a:moveTo>
                      <a:pt x="228" y="1"/>
                    </a:moveTo>
                    <a:cubicBezTo>
                      <a:pt x="214" y="1"/>
                      <a:pt x="200" y="2"/>
                      <a:pt x="186" y="5"/>
                    </a:cubicBezTo>
                    <a:cubicBezTo>
                      <a:pt x="73" y="30"/>
                      <a:pt x="1" y="141"/>
                      <a:pt x="24" y="252"/>
                    </a:cubicBezTo>
                    <a:cubicBezTo>
                      <a:pt x="46" y="351"/>
                      <a:pt x="132" y="418"/>
                      <a:pt x="229" y="418"/>
                    </a:cubicBezTo>
                    <a:cubicBezTo>
                      <a:pt x="243" y="418"/>
                      <a:pt x="257" y="417"/>
                      <a:pt x="272" y="414"/>
                    </a:cubicBezTo>
                    <a:cubicBezTo>
                      <a:pt x="385" y="389"/>
                      <a:pt x="457" y="279"/>
                      <a:pt x="431" y="166"/>
                    </a:cubicBezTo>
                    <a:cubicBezTo>
                      <a:pt x="411" y="68"/>
                      <a:pt x="325" y="1"/>
                      <a:pt x="22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3" name="Google Shape;1203;p2"/>
            <p:cNvGrpSpPr/>
            <p:nvPr/>
          </p:nvGrpSpPr>
          <p:grpSpPr>
            <a:xfrm flipH="1">
              <a:off x="-314846" y="531275"/>
              <a:ext cx="126605" cy="115832"/>
              <a:chOff x="3035525" y="1330438"/>
              <a:chExt cx="90200" cy="82525"/>
            </a:xfrm>
          </p:grpSpPr>
          <p:sp>
            <p:nvSpPr>
              <p:cNvPr id="1204" name="Google Shape;1204;p2"/>
              <p:cNvSpPr/>
              <p:nvPr/>
            </p:nvSpPr>
            <p:spPr>
              <a:xfrm>
                <a:off x="3035525" y="1330438"/>
                <a:ext cx="90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08" h="3301" extrusionOk="0">
                    <a:moveTo>
                      <a:pt x="1805" y="1"/>
                    </a:moveTo>
                    <a:cubicBezTo>
                      <a:pt x="1691" y="1"/>
                      <a:pt x="1576" y="12"/>
                      <a:pt x="1460" y="37"/>
                    </a:cubicBezTo>
                    <a:cubicBezTo>
                      <a:pt x="567" y="227"/>
                      <a:pt x="0" y="1102"/>
                      <a:pt x="190" y="1994"/>
                    </a:cubicBezTo>
                    <a:cubicBezTo>
                      <a:pt x="355" y="2769"/>
                      <a:pt x="1039" y="3301"/>
                      <a:pt x="1801" y="3301"/>
                    </a:cubicBezTo>
                    <a:cubicBezTo>
                      <a:pt x="1915" y="3301"/>
                      <a:pt x="2031" y="3289"/>
                      <a:pt x="2146" y="3264"/>
                    </a:cubicBezTo>
                    <a:cubicBezTo>
                      <a:pt x="3038" y="3075"/>
                      <a:pt x="3608" y="2197"/>
                      <a:pt x="3417" y="1306"/>
                    </a:cubicBezTo>
                    <a:cubicBezTo>
                      <a:pt x="3252" y="532"/>
                      <a:pt x="2567" y="1"/>
                      <a:pt x="18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"/>
              <p:cNvSpPr/>
              <p:nvPr/>
            </p:nvSpPr>
            <p:spPr>
              <a:xfrm>
                <a:off x="3035525" y="1330438"/>
                <a:ext cx="85775" cy="7950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180" extrusionOk="0">
                    <a:moveTo>
                      <a:pt x="1805" y="1"/>
                    </a:moveTo>
                    <a:cubicBezTo>
                      <a:pt x="1691" y="1"/>
                      <a:pt x="1576" y="12"/>
                      <a:pt x="1460" y="37"/>
                    </a:cubicBezTo>
                    <a:cubicBezTo>
                      <a:pt x="567" y="227"/>
                      <a:pt x="0" y="1102"/>
                      <a:pt x="190" y="1994"/>
                    </a:cubicBezTo>
                    <a:cubicBezTo>
                      <a:pt x="309" y="2550"/>
                      <a:pt x="694" y="2981"/>
                      <a:pt x="1186" y="3179"/>
                    </a:cubicBezTo>
                    <a:cubicBezTo>
                      <a:pt x="1083" y="3031"/>
                      <a:pt x="1006" y="2858"/>
                      <a:pt x="967" y="2672"/>
                    </a:cubicBezTo>
                    <a:cubicBezTo>
                      <a:pt x="801" y="1892"/>
                      <a:pt x="1297" y="1124"/>
                      <a:pt x="2077" y="960"/>
                    </a:cubicBezTo>
                    <a:cubicBezTo>
                      <a:pt x="2178" y="938"/>
                      <a:pt x="2279" y="928"/>
                      <a:pt x="2377" y="928"/>
                    </a:cubicBezTo>
                    <a:cubicBezTo>
                      <a:pt x="2783" y="928"/>
                      <a:pt x="3161" y="1102"/>
                      <a:pt x="3431" y="1391"/>
                    </a:cubicBezTo>
                    <a:cubicBezTo>
                      <a:pt x="3426" y="1362"/>
                      <a:pt x="3423" y="1334"/>
                      <a:pt x="3417" y="1306"/>
                    </a:cubicBezTo>
                    <a:cubicBezTo>
                      <a:pt x="3252" y="532"/>
                      <a:pt x="2567" y="1"/>
                      <a:pt x="18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"/>
              <p:cNvSpPr/>
              <p:nvPr/>
            </p:nvSpPr>
            <p:spPr>
              <a:xfrm>
                <a:off x="3084625" y="1369938"/>
                <a:ext cx="297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087" extrusionOk="0">
                    <a:moveTo>
                      <a:pt x="595" y="1"/>
                    </a:moveTo>
                    <a:cubicBezTo>
                      <a:pt x="557" y="1"/>
                      <a:pt x="519" y="4"/>
                      <a:pt x="481" y="13"/>
                    </a:cubicBezTo>
                    <a:cubicBezTo>
                      <a:pt x="189" y="75"/>
                      <a:pt x="1" y="365"/>
                      <a:pt x="65" y="658"/>
                    </a:cubicBezTo>
                    <a:cubicBezTo>
                      <a:pt x="118" y="913"/>
                      <a:pt x="343" y="1087"/>
                      <a:pt x="593" y="1087"/>
                    </a:cubicBezTo>
                    <a:cubicBezTo>
                      <a:pt x="631" y="1087"/>
                      <a:pt x="669" y="1083"/>
                      <a:pt x="707" y="1075"/>
                    </a:cubicBezTo>
                    <a:cubicBezTo>
                      <a:pt x="1000" y="1014"/>
                      <a:pt x="1188" y="724"/>
                      <a:pt x="1125" y="431"/>
                    </a:cubicBezTo>
                    <a:cubicBezTo>
                      <a:pt x="1071" y="176"/>
                      <a:pt x="845" y="1"/>
                      <a:pt x="59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"/>
              <p:cNvSpPr/>
              <p:nvPr/>
            </p:nvSpPr>
            <p:spPr>
              <a:xfrm>
                <a:off x="3065950" y="1384863"/>
                <a:ext cx="138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52" h="506" extrusionOk="0">
                    <a:moveTo>
                      <a:pt x="276" y="1"/>
                    </a:moveTo>
                    <a:cubicBezTo>
                      <a:pt x="259" y="1"/>
                      <a:pt x="242" y="3"/>
                      <a:pt x="224" y="6"/>
                    </a:cubicBezTo>
                    <a:cubicBezTo>
                      <a:pt x="88" y="36"/>
                      <a:pt x="0" y="171"/>
                      <a:pt x="29" y="305"/>
                    </a:cubicBezTo>
                    <a:cubicBezTo>
                      <a:pt x="54" y="425"/>
                      <a:pt x="159" y="505"/>
                      <a:pt x="276" y="505"/>
                    </a:cubicBezTo>
                    <a:cubicBezTo>
                      <a:pt x="294" y="505"/>
                      <a:pt x="311" y="503"/>
                      <a:pt x="329" y="500"/>
                    </a:cubicBezTo>
                    <a:cubicBezTo>
                      <a:pt x="466" y="470"/>
                      <a:pt x="552" y="337"/>
                      <a:pt x="524" y="202"/>
                    </a:cubicBezTo>
                    <a:cubicBezTo>
                      <a:pt x="498" y="82"/>
                      <a:pt x="393" y="1"/>
                      <a:pt x="27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8" name="Google Shape;1208;p2"/>
            <p:cNvGrpSpPr/>
            <p:nvPr/>
          </p:nvGrpSpPr>
          <p:grpSpPr>
            <a:xfrm flipH="1">
              <a:off x="-357726" y="294137"/>
              <a:ext cx="150817" cy="137974"/>
              <a:chOff x="3048825" y="1161488"/>
              <a:chExt cx="107450" cy="98300"/>
            </a:xfrm>
          </p:grpSpPr>
          <p:sp>
            <p:nvSpPr>
              <p:cNvPr id="1209" name="Google Shape;1209;p2"/>
              <p:cNvSpPr/>
              <p:nvPr/>
            </p:nvSpPr>
            <p:spPr>
              <a:xfrm>
                <a:off x="3048825" y="1161488"/>
                <a:ext cx="10745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98" h="3932" extrusionOk="0">
                    <a:moveTo>
                      <a:pt x="2152" y="0"/>
                    </a:moveTo>
                    <a:cubicBezTo>
                      <a:pt x="2016" y="0"/>
                      <a:pt x="1879" y="14"/>
                      <a:pt x="1741" y="43"/>
                    </a:cubicBezTo>
                    <a:cubicBezTo>
                      <a:pt x="677" y="269"/>
                      <a:pt x="1" y="1312"/>
                      <a:pt x="228" y="2374"/>
                    </a:cubicBezTo>
                    <a:cubicBezTo>
                      <a:pt x="423" y="3299"/>
                      <a:pt x="1239" y="3931"/>
                      <a:pt x="2147" y="3931"/>
                    </a:cubicBezTo>
                    <a:cubicBezTo>
                      <a:pt x="2282" y="3931"/>
                      <a:pt x="2420" y="3917"/>
                      <a:pt x="2557" y="3888"/>
                    </a:cubicBezTo>
                    <a:cubicBezTo>
                      <a:pt x="3619" y="3661"/>
                      <a:pt x="4298" y="2617"/>
                      <a:pt x="4072" y="1555"/>
                    </a:cubicBezTo>
                    <a:cubicBezTo>
                      <a:pt x="3874" y="632"/>
                      <a:pt x="3059" y="0"/>
                      <a:pt x="2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"/>
              <p:cNvSpPr/>
              <p:nvPr/>
            </p:nvSpPr>
            <p:spPr>
              <a:xfrm>
                <a:off x="3048825" y="1161488"/>
                <a:ext cx="102200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788" extrusionOk="0">
                    <a:moveTo>
                      <a:pt x="2152" y="0"/>
                    </a:moveTo>
                    <a:cubicBezTo>
                      <a:pt x="2016" y="0"/>
                      <a:pt x="1879" y="14"/>
                      <a:pt x="1741" y="43"/>
                    </a:cubicBezTo>
                    <a:cubicBezTo>
                      <a:pt x="677" y="269"/>
                      <a:pt x="1" y="1312"/>
                      <a:pt x="228" y="2374"/>
                    </a:cubicBezTo>
                    <a:cubicBezTo>
                      <a:pt x="369" y="3037"/>
                      <a:pt x="828" y="3549"/>
                      <a:pt x="1412" y="3787"/>
                    </a:cubicBezTo>
                    <a:cubicBezTo>
                      <a:pt x="1290" y="3609"/>
                      <a:pt x="1201" y="3405"/>
                      <a:pt x="1152" y="3181"/>
                    </a:cubicBezTo>
                    <a:cubicBezTo>
                      <a:pt x="955" y="2252"/>
                      <a:pt x="1547" y="1339"/>
                      <a:pt x="2476" y="1142"/>
                    </a:cubicBezTo>
                    <a:cubicBezTo>
                      <a:pt x="2595" y="1116"/>
                      <a:pt x="2714" y="1104"/>
                      <a:pt x="2830" y="1104"/>
                    </a:cubicBezTo>
                    <a:cubicBezTo>
                      <a:pt x="3314" y="1104"/>
                      <a:pt x="3766" y="1312"/>
                      <a:pt x="4088" y="1655"/>
                    </a:cubicBezTo>
                    <a:cubicBezTo>
                      <a:pt x="4081" y="1623"/>
                      <a:pt x="4078" y="1590"/>
                      <a:pt x="4072" y="1555"/>
                    </a:cubicBezTo>
                    <a:cubicBezTo>
                      <a:pt x="3874" y="632"/>
                      <a:pt x="3059" y="0"/>
                      <a:pt x="2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"/>
              <p:cNvSpPr/>
              <p:nvPr/>
            </p:nvSpPr>
            <p:spPr>
              <a:xfrm>
                <a:off x="3107375" y="1208538"/>
                <a:ext cx="353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295" extrusionOk="0">
                    <a:moveTo>
                      <a:pt x="707" y="1"/>
                    </a:moveTo>
                    <a:cubicBezTo>
                      <a:pt x="663" y="1"/>
                      <a:pt x="618" y="5"/>
                      <a:pt x="572" y="15"/>
                    </a:cubicBezTo>
                    <a:cubicBezTo>
                      <a:pt x="223" y="90"/>
                      <a:pt x="1" y="433"/>
                      <a:pt x="74" y="782"/>
                    </a:cubicBezTo>
                    <a:cubicBezTo>
                      <a:pt x="140" y="1086"/>
                      <a:pt x="407" y="1294"/>
                      <a:pt x="707" y="1294"/>
                    </a:cubicBezTo>
                    <a:cubicBezTo>
                      <a:pt x="751" y="1294"/>
                      <a:pt x="797" y="1290"/>
                      <a:pt x="842" y="1280"/>
                    </a:cubicBezTo>
                    <a:cubicBezTo>
                      <a:pt x="1191" y="1207"/>
                      <a:pt x="1414" y="862"/>
                      <a:pt x="1338" y="513"/>
                    </a:cubicBezTo>
                    <a:cubicBezTo>
                      <a:pt x="1274" y="209"/>
                      <a:pt x="1006" y="1"/>
                      <a:pt x="70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"/>
              <p:cNvSpPr/>
              <p:nvPr/>
            </p:nvSpPr>
            <p:spPr>
              <a:xfrm>
                <a:off x="3085100" y="1226313"/>
                <a:ext cx="164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02" extrusionOk="0">
                    <a:moveTo>
                      <a:pt x="330" y="0"/>
                    </a:moveTo>
                    <a:cubicBezTo>
                      <a:pt x="309" y="0"/>
                      <a:pt x="288" y="3"/>
                      <a:pt x="267" y="7"/>
                    </a:cubicBezTo>
                    <a:cubicBezTo>
                      <a:pt x="104" y="41"/>
                      <a:pt x="0" y="203"/>
                      <a:pt x="35" y="364"/>
                    </a:cubicBezTo>
                    <a:cubicBezTo>
                      <a:pt x="65" y="506"/>
                      <a:pt x="189" y="601"/>
                      <a:pt x="327" y="601"/>
                    </a:cubicBezTo>
                    <a:cubicBezTo>
                      <a:pt x="348" y="601"/>
                      <a:pt x="369" y="599"/>
                      <a:pt x="390" y="594"/>
                    </a:cubicBezTo>
                    <a:cubicBezTo>
                      <a:pt x="553" y="560"/>
                      <a:pt x="657" y="400"/>
                      <a:pt x="622" y="239"/>
                    </a:cubicBezTo>
                    <a:cubicBezTo>
                      <a:pt x="592" y="97"/>
                      <a:pt x="469" y="0"/>
                      <a:pt x="33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" name="Google Shape;1213;p2"/>
            <p:cNvGrpSpPr/>
            <p:nvPr/>
          </p:nvGrpSpPr>
          <p:grpSpPr>
            <a:xfrm flipH="1">
              <a:off x="-1314139" y="-522372"/>
              <a:ext cx="4193887" cy="4067563"/>
              <a:chOff x="849725" y="579763"/>
              <a:chExt cx="2987950" cy="2897950"/>
            </a:xfrm>
          </p:grpSpPr>
          <p:grpSp>
            <p:nvGrpSpPr>
              <p:cNvPr id="1214" name="Google Shape;1214;p2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1215" name="Google Shape;1215;p2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216" name="Google Shape;1216;p2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1217" name="Google Shape;1217;p2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18" name="Google Shape;1218;p2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19" name="Google Shape;1219;p2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0" name="Google Shape;1220;p2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1" name="Google Shape;1221;p2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2" name="Google Shape;1222;p2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3" name="Google Shape;1223;p2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4" name="Google Shape;1224;p2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5" name="Google Shape;1225;p2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6" name="Google Shape;1226;p2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7" name="Google Shape;1227;p2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8" name="Google Shape;1228;p2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9" name="Google Shape;1229;p2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0" name="Google Shape;1230;p2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1" name="Google Shape;1231;p2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2" name="Google Shape;1232;p2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3" name="Google Shape;1233;p2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4" name="Google Shape;1234;p2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5" name="Google Shape;1235;p2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6" name="Google Shape;1236;p2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7" name="Google Shape;1237;p2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8" name="Google Shape;1238;p2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9" name="Google Shape;1239;p2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0" name="Google Shape;1240;p2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1" name="Google Shape;1241;p2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2" name="Google Shape;1242;p2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3" name="Google Shape;1243;p2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4" name="Google Shape;1244;p2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5" name="Google Shape;1245;p2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6" name="Google Shape;1246;p2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7" name="Google Shape;1247;p2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8" name="Google Shape;1248;p2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9" name="Google Shape;1249;p2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0" name="Google Shape;1250;p2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1" name="Google Shape;1251;p2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2" name="Google Shape;1252;p2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3" name="Google Shape;1253;p2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4" name="Google Shape;1254;p2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5" name="Google Shape;1255;p2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6" name="Google Shape;1256;p2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7" name="Google Shape;1257;p2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8" name="Google Shape;1258;p2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9" name="Google Shape;1259;p2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0" name="Google Shape;1260;p2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1" name="Google Shape;1261;p2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2" name="Google Shape;1262;p2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3" name="Google Shape;1263;p2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4" name="Google Shape;1264;p2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5" name="Google Shape;1265;p2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6" name="Google Shape;1266;p2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267" name="Google Shape;1267;p2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1268" name="Google Shape;1268;p2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9" name="Google Shape;1269;p2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0" name="Google Shape;1270;p2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1" name="Google Shape;1271;p2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2" name="Google Shape;1272;p2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3" name="Google Shape;1273;p2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4" name="Google Shape;1274;p2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5" name="Google Shape;1275;p2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6" name="Google Shape;1276;p2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7" name="Google Shape;1277;p2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8" name="Google Shape;1278;p2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9" name="Google Shape;1279;p2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0" name="Google Shape;1280;p2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1" name="Google Shape;1281;p2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2" name="Google Shape;1282;p2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3" name="Google Shape;1283;p2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4" name="Google Shape;1284;p2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5" name="Google Shape;1285;p2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6" name="Google Shape;1286;p2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7" name="Google Shape;1287;p2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8" name="Google Shape;1288;p2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9" name="Google Shape;1289;p2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0" name="Google Shape;1290;p2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1" name="Google Shape;1291;p2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2" name="Google Shape;1292;p2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3" name="Google Shape;1293;p2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4" name="Google Shape;1294;p2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5" name="Google Shape;1295;p2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6" name="Google Shape;1296;p2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7" name="Google Shape;1297;p2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8" name="Google Shape;1298;p2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9" name="Google Shape;1299;p2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0" name="Google Shape;1300;p2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1" name="Google Shape;1301;p2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2" name="Google Shape;1302;p2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3" name="Google Shape;1303;p2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4" name="Google Shape;1304;p2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5" name="Google Shape;1305;p2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6" name="Google Shape;1306;p2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7" name="Google Shape;1307;p2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8" name="Google Shape;1308;p2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9" name="Google Shape;1309;p2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0" name="Google Shape;1310;p2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1" name="Google Shape;1311;p2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2" name="Google Shape;1312;p2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3" name="Google Shape;1313;p2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4" name="Google Shape;1314;p2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15" name="Google Shape;1315;p2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1316" name="Google Shape;1316;p2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7" name="Google Shape;1317;p2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8" name="Google Shape;1318;p2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9" name="Google Shape;1319;p2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0" name="Google Shape;1320;p2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1" name="Google Shape;1321;p2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2" name="Google Shape;1322;p2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3" name="Google Shape;1323;p2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4" name="Google Shape;1324;p2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5" name="Google Shape;1325;p2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6" name="Google Shape;1326;p2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7" name="Google Shape;1327;p2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8" name="Google Shape;1328;p2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9" name="Google Shape;1329;p2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0" name="Google Shape;1330;p2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1" name="Google Shape;1331;p2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2" name="Google Shape;1332;p2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3" name="Google Shape;1333;p2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4" name="Google Shape;1334;p2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5" name="Google Shape;1335;p2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6" name="Google Shape;1336;p2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7" name="Google Shape;1337;p2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8" name="Google Shape;1338;p2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9" name="Google Shape;1339;p2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0" name="Google Shape;1340;p2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1" name="Google Shape;1341;p2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2" name="Google Shape;1342;p2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3" name="Google Shape;1343;p2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4" name="Google Shape;1344;p2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5" name="Google Shape;1345;p2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6" name="Google Shape;1346;p2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7" name="Google Shape;1347;p2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8" name="Google Shape;1348;p2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9" name="Google Shape;1349;p2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0" name="Google Shape;1350;p2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1" name="Google Shape;1351;p2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2" name="Google Shape;1352;p2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3" name="Google Shape;1353;p2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4" name="Google Shape;1354;p2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5" name="Google Shape;1355;p2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6" name="Google Shape;1356;p2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7" name="Google Shape;1357;p2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8" name="Google Shape;1358;p2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9" name="Google Shape;1359;p2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0" name="Google Shape;1360;p2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1" name="Google Shape;1361;p2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2" name="Google Shape;1362;p2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63" name="Google Shape;1363;p2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1364" name="Google Shape;1364;p2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5" name="Google Shape;1365;p2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6" name="Google Shape;1366;p2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7" name="Google Shape;1367;p2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8" name="Google Shape;1368;p2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9" name="Google Shape;1369;p2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0" name="Google Shape;1370;p2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1" name="Google Shape;1371;p2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2" name="Google Shape;1372;p2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3" name="Google Shape;1373;p2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374" name="Google Shape;1374;p2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1375" name="Google Shape;1375;p2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76" name="Google Shape;1376;p2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77" name="Google Shape;1377;p2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78" name="Google Shape;1378;p2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79" name="Google Shape;1379;p2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0" name="Google Shape;1380;p2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1" name="Google Shape;1381;p2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2" name="Google Shape;1382;p2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3" name="Google Shape;1383;p2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4" name="Google Shape;1384;p2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5" name="Google Shape;1385;p2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6" name="Google Shape;1386;p2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7" name="Google Shape;1387;p2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8" name="Google Shape;1388;p2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9" name="Google Shape;1389;p2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0" name="Google Shape;1390;p2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1" name="Google Shape;1391;p2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2" name="Google Shape;1392;p2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3" name="Google Shape;1393;p2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4" name="Google Shape;1394;p2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5" name="Google Shape;1395;p2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6" name="Google Shape;1396;p2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7" name="Google Shape;1397;p2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8" name="Google Shape;1398;p2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9" name="Google Shape;1399;p2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0" name="Google Shape;1400;p2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1" name="Google Shape;1401;p2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2" name="Google Shape;1402;p2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3" name="Google Shape;1403;p2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4" name="Google Shape;1404;p2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5" name="Google Shape;1405;p2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6" name="Google Shape;1406;p2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7" name="Google Shape;1407;p2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8" name="Google Shape;1408;p2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9" name="Google Shape;1409;p2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10" name="Google Shape;1410;p2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11" name="Google Shape;1411;p2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1412" name="Google Shape;1412;p2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3" name="Google Shape;1413;p2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4" name="Google Shape;1414;p2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5" name="Google Shape;1415;p2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" name="Google Shape;1416;p2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7" name="Google Shape;1417;p2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" name="Google Shape;1418;p2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9" name="Google Shape;1419;p2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0" name="Google Shape;1420;p2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1" name="Google Shape;1421;p2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2" name="Google Shape;1422;p2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3" name="Google Shape;1423;p2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" name="Google Shape;1424;p2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" name="Google Shape;1425;p2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6" name="Google Shape;1426;p2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7" name="Google Shape;1427;p2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" name="Google Shape;1428;p2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" name="Google Shape;1429;p2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" name="Google Shape;1430;p2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" name="Google Shape;1431;p2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" name="Google Shape;1432;p2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" name="Google Shape;1433;p2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" name="Google Shape;1434;p2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" name="Google Shape;1435;p2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" name="Google Shape;1436;p2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37" name="Google Shape;1437;p2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3" name="Google Shape;1463;p2"/>
            <p:cNvGrpSpPr/>
            <p:nvPr/>
          </p:nvGrpSpPr>
          <p:grpSpPr>
            <a:xfrm flipH="1">
              <a:off x="141289" y="1547341"/>
              <a:ext cx="2240918" cy="2071152"/>
              <a:chOff x="1204200" y="2054338"/>
              <a:chExt cx="1596550" cy="1475600"/>
            </a:xfrm>
          </p:grpSpPr>
          <p:sp>
            <p:nvSpPr>
              <p:cNvPr id="1464" name="Google Shape;1464;p2"/>
              <p:cNvSpPr/>
              <p:nvPr/>
            </p:nvSpPr>
            <p:spPr>
              <a:xfrm>
                <a:off x="2053100" y="2280888"/>
                <a:ext cx="162250" cy="103800"/>
              </a:xfrm>
              <a:custGeom>
                <a:avLst/>
                <a:gdLst/>
                <a:ahLst/>
                <a:cxnLst/>
                <a:rect l="l" t="t" r="r" b="b"/>
                <a:pathLst>
                  <a:path w="6490" h="4152" extrusionOk="0">
                    <a:moveTo>
                      <a:pt x="5678" y="0"/>
                    </a:moveTo>
                    <a:lnTo>
                      <a:pt x="5678" y="0"/>
                    </a:lnTo>
                    <a:cubicBezTo>
                      <a:pt x="4942" y="303"/>
                      <a:pt x="4167" y="535"/>
                      <a:pt x="3391" y="713"/>
                    </a:cubicBezTo>
                    <a:cubicBezTo>
                      <a:pt x="2749" y="862"/>
                      <a:pt x="2090" y="976"/>
                      <a:pt x="1430" y="987"/>
                    </a:cubicBezTo>
                    <a:cubicBezTo>
                      <a:pt x="1417" y="988"/>
                      <a:pt x="1404" y="988"/>
                      <a:pt x="1390" y="988"/>
                    </a:cubicBezTo>
                    <a:cubicBezTo>
                      <a:pt x="1222" y="988"/>
                      <a:pt x="1013" y="971"/>
                      <a:pt x="813" y="971"/>
                    </a:cubicBezTo>
                    <a:cubicBezTo>
                      <a:pt x="384" y="971"/>
                      <a:pt x="0" y="1048"/>
                      <a:pt x="169" y="1532"/>
                    </a:cubicBezTo>
                    <a:cubicBezTo>
                      <a:pt x="319" y="1962"/>
                      <a:pt x="1053" y="2482"/>
                      <a:pt x="1391" y="2762"/>
                    </a:cubicBezTo>
                    <a:cubicBezTo>
                      <a:pt x="2357" y="3565"/>
                      <a:pt x="3538" y="4152"/>
                      <a:pt x="4807" y="4152"/>
                    </a:cubicBezTo>
                    <a:cubicBezTo>
                      <a:pt x="4908" y="4152"/>
                      <a:pt x="5009" y="4148"/>
                      <a:pt x="5111" y="4141"/>
                    </a:cubicBezTo>
                    <a:cubicBezTo>
                      <a:pt x="5111" y="4141"/>
                      <a:pt x="6490" y="574"/>
                      <a:pt x="5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"/>
              <p:cNvSpPr/>
              <p:nvPr/>
            </p:nvSpPr>
            <p:spPr>
              <a:xfrm>
                <a:off x="2119625" y="2311238"/>
                <a:ext cx="32175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32" extrusionOk="0">
                    <a:moveTo>
                      <a:pt x="1286" y="0"/>
                    </a:moveTo>
                    <a:lnTo>
                      <a:pt x="1286" y="0"/>
                    </a:lnTo>
                    <a:cubicBezTo>
                      <a:pt x="813" y="104"/>
                      <a:pt x="0" y="146"/>
                      <a:pt x="240" y="458"/>
                    </a:cubicBezTo>
                    <a:cubicBezTo>
                      <a:pt x="280" y="510"/>
                      <a:pt x="337" y="532"/>
                      <a:pt x="402" y="532"/>
                    </a:cubicBezTo>
                    <a:cubicBezTo>
                      <a:pt x="728" y="532"/>
                      <a:pt x="1286" y="0"/>
                      <a:pt x="1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"/>
              <p:cNvSpPr/>
              <p:nvPr/>
            </p:nvSpPr>
            <p:spPr>
              <a:xfrm>
                <a:off x="2054500" y="2280888"/>
                <a:ext cx="160850" cy="103800"/>
              </a:xfrm>
              <a:custGeom>
                <a:avLst/>
                <a:gdLst/>
                <a:ahLst/>
                <a:cxnLst/>
                <a:rect l="l" t="t" r="r" b="b"/>
                <a:pathLst>
                  <a:path w="6434" h="4152" extrusionOk="0">
                    <a:moveTo>
                      <a:pt x="5622" y="0"/>
                    </a:moveTo>
                    <a:lnTo>
                      <a:pt x="5622" y="0"/>
                    </a:lnTo>
                    <a:cubicBezTo>
                      <a:pt x="5304" y="132"/>
                      <a:pt x="4977" y="246"/>
                      <a:pt x="4647" y="353"/>
                    </a:cubicBezTo>
                    <a:cubicBezTo>
                      <a:pt x="4584" y="1289"/>
                      <a:pt x="4313" y="2757"/>
                      <a:pt x="3227" y="2757"/>
                    </a:cubicBezTo>
                    <a:cubicBezTo>
                      <a:pt x="3195" y="2757"/>
                      <a:pt x="3163" y="2755"/>
                      <a:pt x="3130" y="2753"/>
                    </a:cubicBezTo>
                    <a:cubicBezTo>
                      <a:pt x="1788" y="2648"/>
                      <a:pt x="727" y="1786"/>
                      <a:pt x="362" y="1009"/>
                    </a:cubicBezTo>
                    <a:cubicBezTo>
                      <a:pt x="135" y="1069"/>
                      <a:pt x="0" y="1210"/>
                      <a:pt x="113" y="1532"/>
                    </a:cubicBezTo>
                    <a:cubicBezTo>
                      <a:pt x="263" y="1962"/>
                      <a:pt x="995" y="2482"/>
                      <a:pt x="1335" y="2762"/>
                    </a:cubicBezTo>
                    <a:cubicBezTo>
                      <a:pt x="2301" y="3565"/>
                      <a:pt x="3482" y="4152"/>
                      <a:pt x="4751" y="4152"/>
                    </a:cubicBezTo>
                    <a:cubicBezTo>
                      <a:pt x="4852" y="4152"/>
                      <a:pt x="4953" y="4148"/>
                      <a:pt x="5055" y="4141"/>
                    </a:cubicBezTo>
                    <a:cubicBezTo>
                      <a:pt x="5055" y="4141"/>
                      <a:pt x="6434" y="574"/>
                      <a:pt x="562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"/>
              <p:cNvSpPr/>
              <p:nvPr/>
            </p:nvSpPr>
            <p:spPr>
              <a:xfrm>
                <a:off x="1698750" y="2179888"/>
                <a:ext cx="819250" cy="900975"/>
              </a:xfrm>
              <a:custGeom>
                <a:avLst/>
                <a:gdLst/>
                <a:ahLst/>
                <a:cxnLst/>
                <a:rect l="l" t="t" r="r" b="b"/>
                <a:pathLst>
                  <a:path w="32770" h="36039" extrusionOk="0">
                    <a:moveTo>
                      <a:pt x="25047" y="1"/>
                    </a:moveTo>
                    <a:cubicBezTo>
                      <a:pt x="21674" y="1"/>
                      <a:pt x="18856" y="2643"/>
                      <a:pt x="18678" y="6052"/>
                    </a:cubicBezTo>
                    <a:cubicBezTo>
                      <a:pt x="18493" y="9573"/>
                      <a:pt x="21198" y="12576"/>
                      <a:pt x="24720" y="12761"/>
                    </a:cubicBezTo>
                    <a:cubicBezTo>
                      <a:pt x="24742" y="12762"/>
                      <a:pt x="24763" y="12763"/>
                      <a:pt x="24785" y="12763"/>
                    </a:cubicBezTo>
                    <a:cubicBezTo>
                      <a:pt x="24809" y="12763"/>
                      <a:pt x="24833" y="12762"/>
                      <a:pt x="24857" y="12762"/>
                    </a:cubicBezTo>
                    <a:cubicBezTo>
                      <a:pt x="24871" y="12762"/>
                      <a:pt x="24884" y="12762"/>
                      <a:pt x="24898" y="12763"/>
                    </a:cubicBezTo>
                    <a:cubicBezTo>
                      <a:pt x="22985" y="18037"/>
                      <a:pt x="18528" y="19465"/>
                      <a:pt x="15806" y="19465"/>
                    </a:cubicBezTo>
                    <a:cubicBezTo>
                      <a:pt x="15479" y="19465"/>
                      <a:pt x="15178" y="19445"/>
                      <a:pt x="14909" y="19408"/>
                    </a:cubicBezTo>
                    <a:cubicBezTo>
                      <a:pt x="14041" y="19290"/>
                      <a:pt x="12619" y="19049"/>
                      <a:pt x="11006" y="19049"/>
                    </a:cubicBezTo>
                    <a:cubicBezTo>
                      <a:pt x="7584" y="19049"/>
                      <a:pt x="3302" y="20131"/>
                      <a:pt x="1617" y="25758"/>
                    </a:cubicBezTo>
                    <a:cubicBezTo>
                      <a:pt x="1" y="31155"/>
                      <a:pt x="5169" y="36038"/>
                      <a:pt x="11752" y="36038"/>
                    </a:cubicBezTo>
                    <a:cubicBezTo>
                      <a:pt x="15271" y="36038"/>
                      <a:pt x="19194" y="34643"/>
                      <a:pt x="22702" y="31183"/>
                    </a:cubicBezTo>
                    <a:cubicBezTo>
                      <a:pt x="32770" y="21255"/>
                      <a:pt x="31429" y="6719"/>
                      <a:pt x="31429" y="6719"/>
                    </a:cubicBezTo>
                    <a:cubicBezTo>
                      <a:pt x="31614" y="3198"/>
                      <a:pt x="28910" y="195"/>
                      <a:pt x="25387" y="10"/>
                    </a:cubicBezTo>
                    <a:cubicBezTo>
                      <a:pt x="25273" y="4"/>
                      <a:pt x="25159" y="1"/>
                      <a:pt x="250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"/>
              <p:cNvSpPr/>
              <p:nvPr/>
            </p:nvSpPr>
            <p:spPr>
              <a:xfrm>
                <a:off x="1698750" y="2247913"/>
                <a:ext cx="819250" cy="832950"/>
              </a:xfrm>
              <a:custGeom>
                <a:avLst/>
                <a:gdLst/>
                <a:ahLst/>
                <a:cxnLst/>
                <a:rect l="l" t="t" r="r" b="b"/>
                <a:pathLst>
                  <a:path w="32770" h="33318" extrusionOk="0">
                    <a:moveTo>
                      <a:pt x="30274" y="0"/>
                    </a:moveTo>
                    <a:lnTo>
                      <a:pt x="30274" y="0"/>
                    </a:lnTo>
                    <a:cubicBezTo>
                      <a:pt x="31161" y="2208"/>
                      <a:pt x="31722" y="5389"/>
                      <a:pt x="28946" y="7449"/>
                    </a:cubicBezTo>
                    <a:cubicBezTo>
                      <a:pt x="27492" y="8529"/>
                      <a:pt x="25994" y="8979"/>
                      <a:pt x="24572" y="8979"/>
                    </a:cubicBezTo>
                    <a:cubicBezTo>
                      <a:pt x="22729" y="8979"/>
                      <a:pt x="21013" y="8223"/>
                      <a:pt x="19682" y="7105"/>
                    </a:cubicBezTo>
                    <a:lnTo>
                      <a:pt x="19682" y="7105"/>
                    </a:lnTo>
                    <a:cubicBezTo>
                      <a:pt x="20755" y="8778"/>
                      <a:pt x="22583" y="9929"/>
                      <a:pt x="24720" y="10040"/>
                    </a:cubicBezTo>
                    <a:cubicBezTo>
                      <a:pt x="24742" y="10041"/>
                      <a:pt x="24763" y="10042"/>
                      <a:pt x="24785" y="10042"/>
                    </a:cubicBezTo>
                    <a:cubicBezTo>
                      <a:pt x="24809" y="10042"/>
                      <a:pt x="24833" y="10041"/>
                      <a:pt x="24857" y="10041"/>
                    </a:cubicBezTo>
                    <a:cubicBezTo>
                      <a:pt x="24871" y="10041"/>
                      <a:pt x="24884" y="10041"/>
                      <a:pt x="24898" y="10042"/>
                    </a:cubicBezTo>
                    <a:cubicBezTo>
                      <a:pt x="24765" y="10407"/>
                      <a:pt x="24619" y="10754"/>
                      <a:pt x="24464" y="11083"/>
                    </a:cubicBezTo>
                    <a:cubicBezTo>
                      <a:pt x="25115" y="10923"/>
                      <a:pt x="25913" y="10777"/>
                      <a:pt x="26657" y="10777"/>
                    </a:cubicBezTo>
                    <a:cubicBezTo>
                      <a:pt x="27775" y="10777"/>
                      <a:pt x="28769" y="11108"/>
                      <a:pt x="28952" y="12224"/>
                    </a:cubicBezTo>
                    <a:cubicBezTo>
                      <a:pt x="29405" y="14975"/>
                      <a:pt x="25269" y="28824"/>
                      <a:pt x="13126" y="29552"/>
                    </a:cubicBezTo>
                    <a:cubicBezTo>
                      <a:pt x="12686" y="29579"/>
                      <a:pt x="12263" y="29591"/>
                      <a:pt x="11857" y="29591"/>
                    </a:cubicBezTo>
                    <a:cubicBezTo>
                      <a:pt x="4135" y="29591"/>
                      <a:pt x="2513" y="24976"/>
                      <a:pt x="2403" y="21065"/>
                    </a:cubicBezTo>
                    <a:cubicBezTo>
                      <a:pt x="2102" y="21653"/>
                      <a:pt x="1836" y="22304"/>
                      <a:pt x="1617" y="23037"/>
                    </a:cubicBezTo>
                    <a:cubicBezTo>
                      <a:pt x="1" y="28434"/>
                      <a:pt x="5169" y="33317"/>
                      <a:pt x="11752" y="33317"/>
                    </a:cubicBezTo>
                    <a:cubicBezTo>
                      <a:pt x="15271" y="33317"/>
                      <a:pt x="19194" y="31922"/>
                      <a:pt x="22702" y="28462"/>
                    </a:cubicBezTo>
                    <a:cubicBezTo>
                      <a:pt x="32770" y="18534"/>
                      <a:pt x="31429" y="3998"/>
                      <a:pt x="31429" y="3998"/>
                    </a:cubicBezTo>
                    <a:cubicBezTo>
                      <a:pt x="31507" y="2515"/>
                      <a:pt x="31067" y="1127"/>
                      <a:pt x="3027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"/>
              <p:cNvSpPr/>
              <p:nvPr/>
            </p:nvSpPr>
            <p:spPr>
              <a:xfrm>
                <a:off x="2392950" y="2054338"/>
                <a:ext cx="276275" cy="153150"/>
              </a:xfrm>
              <a:custGeom>
                <a:avLst/>
                <a:gdLst/>
                <a:ahLst/>
                <a:cxnLst/>
                <a:rect l="l" t="t" r="r" b="b"/>
                <a:pathLst>
                  <a:path w="11051" h="6126" extrusionOk="0">
                    <a:moveTo>
                      <a:pt x="8097" y="1"/>
                    </a:moveTo>
                    <a:cubicBezTo>
                      <a:pt x="6836" y="1"/>
                      <a:pt x="5357" y="545"/>
                      <a:pt x="4408" y="1343"/>
                    </a:cubicBezTo>
                    <a:cubicBezTo>
                      <a:pt x="2721" y="2760"/>
                      <a:pt x="1429" y="4469"/>
                      <a:pt x="0" y="6125"/>
                    </a:cubicBezTo>
                    <a:cubicBezTo>
                      <a:pt x="20" y="6110"/>
                      <a:pt x="41" y="6095"/>
                      <a:pt x="60" y="6081"/>
                    </a:cubicBezTo>
                    <a:cubicBezTo>
                      <a:pt x="2000" y="4708"/>
                      <a:pt x="4407" y="4239"/>
                      <a:pt x="6706" y="3978"/>
                    </a:cubicBezTo>
                    <a:cubicBezTo>
                      <a:pt x="8364" y="3790"/>
                      <a:pt x="11050" y="3038"/>
                      <a:pt x="9853" y="827"/>
                    </a:cubicBezTo>
                    <a:cubicBezTo>
                      <a:pt x="9538" y="245"/>
                      <a:pt x="8913" y="33"/>
                      <a:pt x="8285" y="5"/>
                    </a:cubicBezTo>
                    <a:cubicBezTo>
                      <a:pt x="8223" y="2"/>
                      <a:pt x="8161" y="1"/>
                      <a:pt x="80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"/>
              <p:cNvSpPr/>
              <p:nvPr/>
            </p:nvSpPr>
            <p:spPr>
              <a:xfrm>
                <a:off x="2422750" y="2087288"/>
                <a:ext cx="177175" cy="98225"/>
              </a:xfrm>
              <a:custGeom>
                <a:avLst/>
                <a:gdLst/>
                <a:ahLst/>
                <a:cxnLst/>
                <a:rect l="l" t="t" r="r" b="b"/>
                <a:pathLst>
                  <a:path w="7087" h="3929" extrusionOk="0">
                    <a:moveTo>
                      <a:pt x="5192" y="0"/>
                    </a:moveTo>
                    <a:cubicBezTo>
                      <a:pt x="4384" y="0"/>
                      <a:pt x="3434" y="350"/>
                      <a:pt x="2826" y="860"/>
                    </a:cubicBezTo>
                    <a:cubicBezTo>
                      <a:pt x="1744" y="1770"/>
                      <a:pt x="915" y="2866"/>
                      <a:pt x="0" y="3928"/>
                    </a:cubicBezTo>
                    <a:cubicBezTo>
                      <a:pt x="11" y="3919"/>
                      <a:pt x="24" y="3910"/>
                      <a:pt x="36" y="3900"/>
                    </a:cubicBezTo>
                    <a:cubicBezTo>
                      <a:pt x="1282" y="3020"/>
                      <a:pt x="2826" y="2719"/>
                      <a:pt x="4302" y="2551"/>
                    </a:cubicBezTo>
                    <a:cubicBezTo>
                      <a:pt x="5364" y="2431"/>
                      <a:pt x="7087" y="1948"/>
                      <a:pt x="6319" y="529"/>
                    </a:cubicBezTo>
                    <a:cubicBezTo>
                      <a:pt x="6119" y="155"/>
                      <a:pt x="5716" y="20"/>
                      <a:pt x="5314" y="3"/>
                    </a:cubicBezTo>
                    <a:cubicBezTo>
                      <a:pt x="5274" y="1"/>
                      <a:pt x="5233" y="0"/>
                      <a:pt x="5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"/>
              <p:cNvSpPr/>
              <p:nvPr/>
            </p:nvSpPr>
            <p:spPr>
              <a:xfrm>
                <a:off x="2402050" y="2088413"/>
                <a:ext cx="209400" cy="109400"/>
              </a:xfrm>
              <a:custGeom>
                <a:avLst/>
                <a:gdLst/>
                <a:ahLst/>
                <a:cxnLst/>
                <a:rect l="l" t="t" r="r" b="b"/>
                <a:pathLst>
                  <a:path w="8376" h="4376" extrusionOk="0">
                    <a:moveTo>
                      <a:pt x="8304" y="0"/>
                    </a:moveTo>
                    <a:cubicBezTo>
                      <a:pt x="8270" y="0"/>
                      <a:pt x="8223" y="1"/>
                      <a:pt x="8166" y="3"/>
                    </a:cubicBezTo>
                    <a:cubicBezTo>
                      <a:pt x="8034" y="13"/>
                      <a:pt x="7844" y="16"/>
                      <a:pt x="7620" y="53"/>
                    </a:cubicBezTo>
                    <a:cubicBezTo>
                      <a:pt x="7168" y="103"/>
                      <a:pt x="6579" y="252"/>
                      <a:pt x="6001" y="432"/>
                    </a:cubicBezTo>
                    <a:cubicBezTo>
                      <a:pt x="5423" y="616"/>
                      <a:pt x="4865" y="855"/>
                      <a:pt x="4451" y="1042"/>
                    </a:cubicBezTo>
                    <a:cubicBezTo>
                      <a:pt x="4041" y="1238"/>
                      <a:pt x="3772" y="1377"/>
                      <a:pt x="3772" y="1377"/>
                    </a:cubicBezTo>
                    <a:cubicBezTo>
                      <a:pt x="3772" y="1377"/>
                      <a:pt x="3507" y="1523"/>
                      <a:pt x="3117" y="1759"/>
                    </a:cubicBezTo>
                    <a:cubicBezTo>
                      <a:pt x="2731" y="1999"/>
                      <a:pt x="2224" y="2333"/>
                      <a:pt x="1748" y="2704"/>
                    </a:cubicBezTo>
                    <a:cubicBezTo>
                      <a:pt x="1273" y="3078"/>
                      <a:pt x="812" y="3473"/>
                      <a:pt x="501" y="3805"/>
                    </a:cubicBezTo>
                    <a:cubicBezTo>
                      <a:pt x="338" y="3962"/>
                      <a:pt x="219" y="4109"/>
                      <a:pt x="134" y="4209"/>
                    </a:cubicBezTo>
                    <a:cubicBezTo>
                      <a:pt x="46" y="4310"/>
                      <a:pt x="1" y="4371"/>
                      <a:pt x="9" y="4375"/>
                    </a:cubicBezTo>
                    <a:cubicBezTo>
                      <a:pt x="9" y="4376"/>
                      <a:pt x="10" y="4376"/>
                      <a:pt x="11" y="4376"/>
                    </a:cubicBezTo>
                    <a:cubicBezTo>
                      <a:pt x="36" y="4376"/>
                      <a:pt x="240" y="4161"/>
                      <a:pt x="565" y="3871"/>
                    </a:cubicBezTo>
                    <a:cubicBezTo>
                      <a:pt x="894" y="3562"/>
                      <a:pt x="1364" y="3191"/>
                      <a:pt x="1846" y="2837"/>
                    </a:cubicBezTo>
                    <a:cubicBezTo>
                      <a:pt x="2332" y="2486"/>
                      <a:pt x="2841" y="2171"/>
                      <a:pt x="3228" y="1946"/>
                    </a:cubicBezTo>
                    <a:cubicBezTo>
                      <a:pt x="3616" y="1723"/>
                      <a:pt x="3881" y="1584"/>
                      <a:pt x="3881" y="1584"/>
                    </a:cubicBezTo>
                    <a:cubicBezTo>
                      <a:pt x="3881" y="1584"/>
                      <a:pt x="4146" y="1444"/>
                      <a:pt x="4544" y="1238"/>
                    </a:cubicBezTo>
                    <a:cubicBezTo>
                      <a:pt x="4946" y="1042"/>
                      <a:pt x="5490" y="790"/>
                      <a:pt x="6054" y="589"/>
                    </a:cubicBezTo>
                    <a:cubicBezTo>
                      <a:pt x="6618" y="393"/>
                      <a:pt x="7193" y="221"/>
                      <a:pt x="7635" y="143"/>
                    </a:cubicBezTo>
                    <a:cubicBezTo>
                      <a:pt x="8075" y="53"/>
                      <a:pt x="8376" y="28"/>
                      <a:pt x="8374" y="6"/>
                    </a:cubicBezTo>
                    <a:cubicBezTo>
                      <a:pt x="8373" y="2"/>
                      <a:pt x="8349" y="0"/>
                      <a:pt x="8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"/>
              <p:cNvSpPr/>
              <p:nvPr/>
            </p:nvSpPr>
            <p:spPr>
              <a:xfrm>
                <a:off x="2533575" y="2102638"/>
                <a:ext cx="91975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1281" extrusionOk="0">
                    <a:moveTo>
                      <a:pt x="3253" y="0"/>
                    </a:moveTo>
                    <a:cubicBezTo>
                      <a:pt x="3152" y="0"/>
                      <a:pt x="3037" y="15"/>
                      <a:pt x="2919" y="47"/>
                    </a:cubicBezTo>
                    <a:cubicBezTo>
                      <a:pt x="2565" y="141"/>
                      <a:pt x="2311" y="347"/>
                      <a:pt x="2355" y="509"/>
                    </a:cubicBezTo>
                    <a:cubicBezTo>
                      <a:pt x="2383" y="614"/>
                      <a:pt x="2535" y="675"/>
                      <a:pt x="2739" y="675"/>
                    </a:cubicBezTo>
                    <a:cubicBezTo>
                      <a:pt x="2841" y="675"/>
                      <a:pt x="2955" y="660"/>
                      <a:pt x="3074" y="628"/>
                    </a:cubicBezTo>
                    <a:cubicBezTo>
                      <a:pt x="3428" y="534"/>
                      <a:pt x="3678" y="327"/>
                      <a:pt x="3638" y="167"/>
                    </a:cubicBezTo>
                    <a:cubicBezTo>
                      <a:pt x="3609" y="60"/>
                      <a:pt x="3456" y="0"/>
                      <a:pt x="3253" y="0"/>
                    </a:cubicBezTo>
                    <a:close/>
                    <a:moveTo>
                      <a:pt x="1122" y="463"/>
                    </a:moveTo>
                    <a:cubicBezTo>
                      <a:pt x="1022" y="463"/>
                      <a:pt x="915" y="473"/>
                      <a:pt x="804" y="493"/>
                    </a:cubicBezTo>
                    <a:cubicBezTo>
                      <a:pt x="342" y="578"/>
                      <a:pt x="0" y="816"/>
                      <a:pt x="38" y="1026"/>
                    </a:cubicBezTo>
                    <a:cubicBezTo>
                      <a:pt x="68" y="1185"/>
                      <a:pt x="307" y="1281"/>
                      <a:pt x="621" y="1281"/>
                    </a:cubicBezTo>
                    <a:cubicBezTo>
                      <a:pt x="723" y="1281"/>
                      <a:pt x="831" y="1271"/>
                      <a:pt x="943" y="1250"/>
                    </a:cubicBezTo>
                    <a:cubicBezTo>
                      <a:pt x="1404" y="1167"/>
                      <a:pt x="1747" y="927"/>
                      <a:pt x="1709" y="717"/>
                    </a:cubicBezTo>
                    <a:cubicBezTo>
                      <a:pt x="1680" y="560"/>
                      <a:pt x="1439" y="463"/>
                      <a:pt x="1122" y="46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"/>
              <p:cNvSpPr/>
              <p:nvPr/>
            </p:nvSpPr>
            <p:spPr>
              <a:xfrm>
                <a:off x="2409225" y="2163863"/>
                <a:ext cx="280125" cy="105225"/>
              </a:xfrm>
              <a:custGeom>
                <a:avLst/>
                <a:gdLst/>
                <a:ahLst/>
                <a:cxnLst/>
                <a:rect l="l" t="t" r="r" b="b"/>
                <a:pathLst>
                  <a:path w="11205" h="4209" extrusionOk="0">
                    <a:moveTo>
                      <a:pt x="6964" y="1"/>
                    </a:moveTo>
                    <a:cubicBezTo>
                      <a:pt x="6726" y="1"/>
                      <a:pt x="6494" y="16"/>
                      <a:pt x="6271" y="48"/>
                    </a:cubicBezTo>
                    <a:cubicBezTo>
                      <a:pt x="4091" y="356"/>
                      <a:pt x="2089" y="1121"/>
                      <a:pt x="1" y="1769"/>
                    </a:cubicBezTo>
                    <a:cubicBezTo>
                      <a:pt x="26" y="1766"/>
                      <a:pt x="49" y="1765"/>
                      <a:pt x="74" y="1763"/>
                    </a:cubicBezTo>
                    <a:cubicBezTo>
                      <a:pt x="241" y="1753"/>
                      <a:pt x="406" y="1749"/>
                      <a:pt x="572" y="1749"/>
                    </a:cubicBezTo>
                    <a:cubicBezTo>
                      <a:pt x="2767" y="1749"/>
                      <a:pt x="4883" y="2572"/>
                      <a:pt x="6826" y="3500"/>
                    </a:cubicBezTo>
                    <a:cubicBezTo>
                      <a:pt x="7551" y="3846"/>
                      <a:pt x="8550" y="4208"/>
                      <a:pt x="9407" y="4208"/>
                    </a:cubicBezTo>
                    <a:cubicBezTo>
                      <a:pt x="10326" y="4208"/>
                      <a:pt x="11082" y="3792"/>
                      <a:pt x="11164" y="2493"/>
                    </a:cubicBezTo>
                    <a:cubicBezTo>
                      <a:pt x="11204" y="1834"/>
                      <a:pt x="10786" y="1321"/>
                      <a:pt x="10269" y="966"/>
                    </a:cubicBezTo>
                    <a:cubicBezTo>
                      <a:pt x="9381" y="355"/>
                      <a:pt x="8107" y="1"/>
                      <a:pt x="69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"/>
              <p:cNvSpPr/>
              <p:nvPr/>
            </p:nvSpPr>
            <p:spPr>
              <a:xfrm>
                <a:off x="2446125" y="2176838"/>
                <a:ext cx="17972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7189" h="2701" extrusionOk="0">
                    <a:moveTo>
                      <a:pt x="4464" y="1"/>
                    </a:moveTo>
                    <a:cubicBezTo>
                      <a:pt x="4312" y="1"/>
                      <a:pt x="4164" y="10"/>
                      <a:pt x="4023" y="30"/>
                    </a:cubicBezTo>
                    <a:cubicBezTo>
                      <a:pt x="2623" y="229"/>
                      <a:pt x="1338" y="719"/>
                      <a:pt x="0" y="1136"/>
                    </a:cubicBezTo>
                    <a:cubicBezTo>
                      <a:pt x="14" y="1134"/>
                      <a:pt x="30" y="1133"/>
                      <a:pt x="44" y="1131"/>
                    </a:cubicBezTo>
                    <a:cubicBezTo>
                      <a:pt x="150" y="1125"/>
                      <a:pt x="256" y="1122"/>
                      <a:pt x="361" y="1122"/>
                    </a:cubicBezTo>
                    <a:cubicBezTo>
                      <a:pt x="1772" y="1122"/>
                      <a:pt x="3131" y="1652"/>
                      <a:pt x="4377" y="2247"/>
                    </a:cubicBezTo>
                    <a:cubicBezTo>
                      <a:pt x="4842" y="2469"/>
                      <a:pt x="5483" y="2701"/>
                      <a:pt x="6033" y="2701"/>
                    </a:cubicBezTo>
                    <a:cubicBezTo>
                      <a:pt x="6623" y="2701"/>
                      <a:pt x="7109" y="2433"/>
                      <a:pt x="7161" y="1600"/>
                    </a:cubicBezTo>
                    <a:cubicBezTo>
                      <a:pt x="7189" y="1177"/>
                      <a:pt x="6918" y="849"/>
                      <a:pt x="6586" y="621"/>
                    </a:cubicBezTo>
                    <a:cubicBezTo>
                      <a:pt x="6017" y="227"/>
                      <a:pt x="5198" y="1"/>
                      <a:pt x="44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"/>
              <p:cNvSpPr/>
              <p:nvPr/>
            </p:nvSpPr>
            <p:spPr>
              <a:xfrm>
                <a:off x="2422150" y="2190488"/>
                <a:ext cx="235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416" h="1299" extrusionOk="0">
                    <a:moveTo>
                      <a:pt x="3959" y="1"/>
                    </a:moveTo>
                    <a:cubicBezTo>
                      <a:pt x="3514" y="1"/>
                      <a:pt x="2936" y="16"/>
                      <a:pt x="2363" y="76"/>
                    </a:cubicBezTo>
                    <a:cubicBezTo>
                      <a:pt x="1763" y="142"/>
                      <a:pt x="1163" y="233"/>
                      <a:pt x="724" y="350"/>
                    </a:cubicBezTo>
                    <a:cubicBezTo>
                      <a:pt x="502" y="397"/>
                      <a:pt x="323" y="458"/>
                      <a:pt x="198" y="499"/>
                    </a:cubicBezTo>
                    <a:cubicBezTo>
                      <a:pt x="71" y="538"/>
                      <a:pt x="1" y="565"/>
                      <a:pt x="2" y="573"/>
                    </a:cubicBezTo>
                    <a:cubicBezTo>
                      <a:pt x="3" y="575"/>
                      <a:pt x="7" y="576"/>
                      <a:pt x="15" y="576"/>
                    </a:cubicBezTo>
                    <a:cubicBezTo>
                      <a:pt x="75" y="576"/>
                      <a:pt x="349" y="508"/>
                      <a:pt x="743" y="440"/>
                    </a:cubicBezTo>
                    <a:cubicBezTo>
                      <a:pt x="1185" y="352"/>
                      <a:pt x="1780" y="284"/>
                      <a:pt x="2377" y="242"/>
                    </a:cubicBezTo>
                    <a:cubicBezTo>
                      <a:pt x="2744" y="217"/>
                      <a:pt x="3111" y="208"/>
                      <a:pt x="3444" y="208"/>
                    </a:cubicBezTo>
                    <a:cubicBezTo>
                      <a:pt x="3653" y="208"/>
                      <a:pt x="3848" y="212"/>
                      <a:pt x="4022" y="217"/>
                    </a:cubicBezTo>
                    <a:cubicBezTo>
                      <a:pt x="4470" y="234"/>
                      <a:pt x="4767" y="255"/>
                      <a:pt x="4767" y="255"/>
                    </a:cubicBezTo>
                    <a:cubicBezTo>
                      <a:pt x="4767" y="255"/>
                      <a:pt x="5065" y="278"/>
                      <a:pt x="5513" y="314"/>
                    </a:cubicBezTo>
                    <a:cubicBezTo>
                      <a:pt x="5958" y="360"/>
                      <a:pt x="6553" y="433"/>
                      <a:pt x="7136" y="563"/>
                    </a:cubicBezTo>
                    <a:cubicBezTo>
                      <a:pt x="7719" y="695"/>
                      <a:pt x="8298" y="853"/>
                      <a:pt x="8713" y="1022"/>
                    </a:cubicBezTo>
                    <a:cubicBezTo>
                      <a:pt x="9107" y="1169"/>
                      <a:pt x="9367" y="1298"/>
                      <a:pt x="9407" y="1298"/>
                    </a:cubicBezTo>
                    <a:cubicBezTo>
                      <a:pt x="9410" y="1298"/>
                      <a:pt x="9412" y="1298"/>
                      <a:pt x="9412" y="1296"/>
                    </a:cubicBezTo>
                    <a:cubicBezTo>
                      <a:pt x="9415" y="1290"/>
                      <a:pt x="9353" y="1249"/>
                      <a:pt x="9237" y="1185"/>
                    </a:cubicBezTo>
                    <a:cubicBezTo>
                      <a:pt x="9121" y="1121"/>
                      <a:pt x="8958" y="1024"/>
                      <a:pt x="8750" y="938"/>
                    </a:cubicBezTo>
                    <a:cubicBezTo>
                      <a:pt x="8338" y="740"/>
                      <a:pt x="7759" y="555"/>
                      <a:pt x="7175" y="402"/>
                    </a:cubicBezTo>
                    <a:cubicBezTo>
                      <a:pt x="6586" y="250"/>
                      <a:pt x="5986" y="159"/>
                      <a:pt x="5537" y="98"/>
                    </a:cubicBezTo>
                    <a:cubicBezTo>
                      <a:pt x="5084" y="46"/>
                      <a:pt x="4783" y="21"/>
                      <a:pt x="4783" y="21"/>
                    </a:cubicBezTo>
                    <a:cubicBezTo>
                      <a:pt x="4783" y="21"/>
                      <a:pt x="4481" y="6"/>
                      <a:pt x="4025" y="1"/>
                    </a:cubicBezTo>
                    <a:cubicBezTo>
                      <a:pt x="4003" y="1"/>
                      <a:pt x="3981" y="1"/>
                      <a:pt x="3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"/>
              <p:cNvSpPr/>
              <p:nvPr/>
            </p:nvSpPr>
            <p:spPr>
              <a:xfrm>
                <a:off x="2569275" y="2211813"/>
                <a:ext cx="90900" cy="37350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1494" extrusionOk="0">
                    <a:moveTo>
                      <a:pt x="456" y="1"/>
                    </a:moveTo>
                    <a:cubicBezTo>
                      <a:pt x="265" y="1"/>
                      <a:pt x="122" y="56"/>
                      <a:pt x="79" y="163"/>
                    </a:cubicBezTo>
                    <a:cubicBezTo>
                      <a:pt x="1" y="362"/>
                      <a:pt x="291" y="663"/>
                      <a:pt x="728" y="833"/>
                    </a:cubicBezTo>
                    <a:cubicBezTo>
                      <a:pt x="926" y="912"/>
                      <a:pt x="1120" y="950"/>
                      <a:pt x="1280" y="950"/>
                    </a:cubicBezTo>
                    <a:cubicBezTo>
                      <a:pt x="1472" y="950"/>
                      <a:pt x="1616" y="895"/>
                      <a:pt x="1658" y="786"/>
                    </a:cubicBezTo>
                    <a:cubicBezTo>
                      <a:pt x="1737" y="591"/>
                      <a:pt x="1447" y="290"/>
                      <a:pt x="1010" y="118"/>
                    </a:cubicBezTo>
                    <a:cubicBezTo>
                      <a:pt x="811" y="39"/>
                      <a:pt x="617" y="1"/>
                      <a:pt x="456" y="1"/>
                    </a:cubicBezTo>
                    <a:close/>
                    <a:moveTo>
                      <a:pt x="2670" y="799"/>
                    </a:moveTo>
                    <a:cubicBezTo>
                      <a:pt x="2486" y="799"/>
                      <a:pt x="2348" y="852"/>
                      <a:pt x="2318" y="951"/>
                    </a:cubicBezTo>
                    <a:cubicBezTo>
                      <a:pt x="2269" y="1109"/>
                      <a:pt x="2512" y="1325"/>
                      <a:pt x="2865" y="1433"/>
                    </a:cubicBezTo>
                    <a:cubicBezTo>
                      <a:pt x="2996" y="1474"/>
                      <a:pt x="3123" y="1493"/>
                      <a:pt x="3234" y="1493"/>
                    </a:cubicBezTo>
                    <a:cubicBezTo>
                      <a:pt x="3418" y="1493"/>
                      <a:pt x="3555" y="1440"/>
                      <a:pt x="3587" y="1341"/>
                    </a:cubicBezTo>
                    <a:cubicBezTo>
                      <a:pt x="3635" y="1183"/>
                      <a:pt x="3391" y="967"/>
                      <a:pt x="3040" y="859"/>
                    </a:cubicBezTo>
                    <a:cubicBezTo>
                      <a:pt x="2909" y="819"/>
                      <a:pt x="2781" y="799"/>
                      <a:pt x="2670" y="79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"/>
              <p:cNvSpPr/>
              <p:nvPr/>
            </p:nvSpPr>
            <p:spPr>
              <a:xfrm>
                <a:off x="2390425" y="2210813"/>
                <a:ext cx="232500" cy="189950"/>
              </a:xfrm>
              <a:custGeom>
                <a:avLst/>
                <a:gdLst/>
                <a:ahLst/>
                <a:cxnLst/>
                <a:rect l="l" t="t" r="r" b="b"/>
                <a:pathLst>
                  <a:path w="9300" h="759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3" y="13"/>
                      <a:pt x="45" y="26"/>
                      <a:pt x="65" y="37"/>
                    </a:cubicBezTo>
                    <a:cubicBezTo>
                      <a:pt x="2119" y="1235"/>
                      <a:pt x="3541" y="3233"/>
                      <a:pt x="4728" y="5219"/>
                    </a:cubicBezTo>
                    <a:cubicBezTo>
                      <a:pt x="5335" y="6232"/>
                      <a:pt x="6412" y="7598"/>
                      <a:pt x="7528" y="7598"/>
                    </a:cubicBezTo>
                    <a:cubicBezTo>
                      <a:pt x="7989" y="7598"/>
                      <a:pt x="8455" y="7366"/>
                      <a:pt x="8898" y="6781"/>
                    </a:cubicBezTo>
                    <a:cubicBezTo>
                      <a:pt x="9299" y="6254"/>
                      <a:pt x="9232" y="5596"/>
                      <a:pt x="8999" y="5014"/>
                    </a:cubicBezTo>
                    <a:cubicBezTo>
                      <a:pt x="8513" y="3806"/>
                      <a:pt x="7352" y="2598"/>
                      <a:pt x="6177" y="2036"/>
                    </a:cubicBezTo>
                    <a:cubicBezTo>
                      <a:pt x="4190" y="1087"/>
                      <a:pt x="2098" y="618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"/>
              <p:cNvSpPr/>
              <p:nvPr/>
            </p:nvSpPr>
            <p:spPr>
              <a:xfrm>
                <a:off x="2422750" y="2228888"/>
                <a:ext cx="149175" cy="121850"/>
              </a:xfrm>
              <a:custGeom>
                <a:avLst/>
                <a:gdLst/>
                <a:ahLst/>
                <a:cxnLst/>
                <a:rect l="l" t="t" r="r" b="b"/>
                <a:pathLst>
                  <a:path w="5967" h="4874" extrusionOk="0">
                    <a:moveTo>
                      <a:pt x="0" y="0"/>
                    </a:moveTo>
                    <a:cubicBezTo>
                      <a:pt x="13" y="6"/>
                      <a:pt x="27" y="14"/>
                      <a:pt x="39" y="22"/>
                    </a:cubicBezTo>
                    <a:cubicBezTo>
                      <a:pt x="1358" y="790"/>
                      <a:pt x="2270" y="2073"/>
                      <a:pt x="3033" y="3346"/>
                    </a:cubicBezTo>
                    <a:cubicBezTo>
                      <a:pt x="3422" y="3996"/>
                      <a:pt x="4113" y="4873"/>
                      <a:pt x="4829" y="4873"/>
                    </a:cubicBezTo>
                    <a:cubicBezTo>
                      <a:pt x="5125" y="4873"/>
                      <a:pt x="5424" y="4724"/>
                      <a:pt x="5708" y="4349"/>
                    </a:cubicBezTo>
                    <a:cubicBezTo>
                      <a:pt x="5967" y="4010"/>
                      <a:pt x="5921" y="3589"/>
                      <a:pt x="5773" y="3215"/>
                    </a:cubicBezTo>
                    <a:cubicBezTo>
                      <a:pt x="5462" y="2439"/>
                      <a:pt x="4715" y="1665"/>
                      <a:pt x="3963" y="1305"/>
                    </a:cubicBezTo>
                    <a:cubicBezTo>
                      <a:pt x="2687" y="696"/>
                      <a:pt x="1344" y="39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"/>
              <p:cNvSpPr/>
              <p:nvPr/>
            </p:nvSpPr>
            <p:spPr>
              <a:xfrm>
                <a:off x="2402875" y="2215238"/>
                <a:ext cx="186325" cy="145300"/>
              </a:xfrm>
              <a:custGeom>
                <a:avLst/>
                <a:gdLst/>
                <a:ahLst/>
                <a:cxnLst/>
                <a:rect l="l" t="t" r="r" b="b"/>
                <a:pathLst>
                  <a:path w="7453" h="5812" extrusionOk="0">
                    <a:moveTo>
                      <a:pt x="15" y="1"/>
                    </a:moveTo>
                    <a:cubicBezTo>
                      <a:pt x="11" y="1"/>
                      <a:pt x="9" y="1"/>
                      <a:pt x="9" y="3"/>
                    </a:cubicBezTo>
                    <a:cubicBezTo>
                      <a:pt x="1" y="23"/>
                      <a:pt x="286" y="122"/>
                      <a:pt x="698" y="300"/>
                    </a:cubicBezTo>
                    <a:cubicBezTo>
                      <a:pt x="1115" y="472"/>
                      <a:pt x="1647" y="747"/>
                      <a:pt x="2169" y="1041"/>
                    </a:cubicBezTo>
                    <a:cubicBezTo>
                      <a:pt x="2689" y="1337"/>
                      <a:pt x="3186" y="1671"/>
                      <a:pt x="3552" y="1929"/>
                    </a:cubicBezTo>
                    <a:cubicBezTo>
                      <a:pt x="3916" y="2193"/>
                      <a:pt x="4152" y="2374"/>
                      <a:pt x="4152" y="2374"/>
                    </a:cubicBezTo>
                    <a:cubicBezTo>
                      <a:pt x="4152" y="2374"/>
                      <a:pt x="4387" y="2557"/>
                      <a:pt x="4741" y="2835"/>
                    </a:cubicBezTo>
                    <a:cubicBezTo>
                      <a:pt x="5086" y="3120"/>
                      <a:pt x="5542" y="3510"/>
                      <a:pt x="5955" y="3941"/>
                    </a:cubicBezTo>
                    <a:cubicBezTo>
                      <a:pt x="6367" y="4373"/>
                      <a:pt x="6763" y="4826"/>
                      <a:pt x="7016" y="5195"/>
                    </a:cubicBezTo>
                    <a:cubicBezTo>
                      <a:pt x="7273" y="5551"/>
                      <a:pt x="7419" y="5812"/>
                      <a:pt x="7445" y="5812"/>
                    </a:cubicBezTo>
                    <a:cubicBezTo>
                      <a:pt x="7445" y="5812"/>
                      <a:pt x="7446" y="5811"/>
                      <a:pt x="7446" y="5811"/>
                    </a:cubicBezTo>
                    <a:cubicBezTo>
                      <a:pt x="7453" y="5808"/>
                      <a:pt x="7421" y="5739"/>
                      <a:pt x="7362" y="5622"/>
                    </a:cubicBezTo>
                    <a:cubicBezTo>
                      <a:pt x="7299" y="5504"/>
                      <a:pt x="7219" y="5333"/>
                      <a:pt x="7092" y="5145"/>
                    </a:cubicBezTo>
                    <a:cubicBezTo>
                      <a:pt x="6859" y="4754"/>
                      <a:pt x="6478" y="4281"/>
                      <a:pt x="6076" y="3828"/>
                    </a:cubicBezTo>
                    <a:cubicBezTo>
                      <a:pt x="5670" y="3377"/>
                      <a:pt x="5222" y="2968"/>
                      <a:pt x="4881" y="2669"/>
                    </a:cubicBezTo>
                    <a:cubicBezTo>
                      <a:pt x="4531" y="2376"/>
                      <a:pt x="4295" y="2189"/>
                      <a:pt x="4295" y="2189"/>
                    </a:cubicBezTo>
                    <a:cubicBezTo>
                      <a:pt x="4295" y="2189"/>
                      <a:pt x="4052" y="2008"/>
                      <a:pt x="3676" y="1751"/>
                    </a:cubicBezTo>
                    <a:cubicBezTo>
                      <a:pt x="3298" y="1499"/>
                      <a:pt x="2785" y="1176"/>
                      <a:pt x="2249" y="895"/>
                    </a:cubicBezTo>
                    <a:cubicBezTo>
                      <a:pt x="1712" y="617"/>
                      <a:pt x="1162" y="361"/>
                      <a:pt x="732" y="216"/>
                    </a:cubicBezTo>
                    <a:cubicBezTo>
                      <a:pt x="521" y="133"/>
                      <a:pt x="338" y="86"/>
                      <a:pt x="212" y="50"/>
                    </a:cubicBezTo>
                    <a:cubicBezTo>
                      <a:pt x="105" y="17"/>
                      <a:pt x="36" y="1"/>
                      <a:pt x="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"/>
              <p:cNvSpPr/>
              <p:nvPr/>
            </p:nvSpPr>
            <p:spPr>
              <a:xfrm>
                <a:off x="2516700" y="2306113"/>
                <a:ext cx="64350" cy="74775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2991" extrusionOk="0">
                    <a:moveTo>
                      <a:pt x="293" y="1"/>
                    </a:moveTo>
                    <a:cubicBezTo>
                      <a:pt x="248" y="1"/>
                      <a:pt x="209" y="12"/>
                      <a:pt x="176" y="35"/>
                    </a:cubicBezTo>
                    <a:cubicBezTo>
                      <a:pt x="0" y="157"/>
                      <a:pt x="77" y="569"/>
                      <a:pt x="345" y="953"/>
                    </a:cubicBezTo>
                    <a:cubicBezTo>
                      <a:pt x="561" y="1264"/>
                      <a:pt x="838" y="1463"/>
                      <a:pt x="1028" y="1463"/>
                    </a:cubicBezTo>
                    <a:cubicBezTo>
                      <a:pt x="1073" y="1463"/>
                      <a:pt x="1113" y="1452"/>
                      <a:pt x="1147" y="1429"/>
                    </a:cubicBezTo>
                    <a:cubicBezTo>
                      <a:pt x="1321" y="1308"/>
                      <a:pt x="1244" y="898"/>
                      <a:pt x="978" y="511"/>
                    </a:cubicBezTo>
                    <a:cubicBezTo>
                      <a:pt x="759" y="200"/>
                      <a:pt x="482" y="1"/>
                      <a:pt x="293" y="1"/>
                    </a:cubicBezTo>
                    <a:close/>
                    <a:moveTo>
                      <a:pt x="1711" y="1896"/>
                    </a:moveTo>
                    <a:cubicBezTo>
                      <a:pt x="1669" y="1896"/>
                      <a:pt x="1633" y="1907"/>
                      <a:pt x="1604" y="1930"/>
                    </a:cubicBezTo>
                    <a:cubicBezTo>
                      <a:pt x="1477" y="2035"/>
                      <a:pt x="1559" y="2350"/>
                      <a:pt x="1792" y="2634"/>
                    </a:cubicBezTo>
                    <a:cubicBezTo>
                      <a:pt x="1974" y="2854"/>
                      <a:pt x="2191" y="2991"/>
                      <a:pt x="2339" y="2991"/>
                    </a:cubicBezTo>
                    <a:cubicBezTo>
                      <a:pt x="2381" y="2991"/>
                      <a:pt x="2417" y="2979"/>
                      <a:pt x="2445" y="2956"/>
                    </a:cubicBezTo>
                    <a:cubicBezTo>
                      <a:pt x="2574" y="2851"/>
                      <a:pt x="2491" y="2536"/>
                      <a:pt x="2257" y="2253"/>
                    </a:cubicBezTo>
                    <a:cubicBezTo>
                      <a:pt x="2077" y="2032"/>
                      <a:pt x="1859" y="1896"/>
                      <a:pt x="1711" y="189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"/>
              <p:cNvSpPr/>
              <p:nvPr/>
            </p:nvSpPr>
            <p:spPr>
              <a:xfrm>
                <a:off x="2217950" y="2302963"/>
                <a:ext cx="86750" cy="658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35" extrusionOk="0">
                    <a:moveTo>
                      <a:pt x="856" y="1"/>
                    </a:moveTo>
                    <a:cubicBezTo>
                      <a:pt x="809" y="1"/>
                      <a:pt x="677" y="112"/>
                      <a:pt x="523" y="303"/>
                    </a:cubicBezTo>
                    <a:cubicBezTo>
                      <a:pt x="355" y="515"/>
                      <a:pt x="148" y="825"/>
                      <a:pt x="54" y="1217"/>
                    </a:cubicBezTo>
                    <a:cubicBezTo>
                      <a:pt x="7" y="1409"/>
                      <a:pt x="1" y="1632"/>
                      <a:pt x="62" y="1840"/>
                    </a:cubicBezTo>
                    <a:cubicBezTo>
                      <a:pt x="120" y="2051"/>
                      <a:pt x="252" y="2230"/>
                      <a:pt x="386" y="2341"/>
                    </a:cubicBezTo>
                    <a:cubicBezTo>
                      <a:pt x="519" y="2460"/>
                      <a:pt x="651" y="2515"/>
                      <a:pt x="739" y="2554"/>
                    </a:cubicBezTo>
                    <a:cubicBezTo>
                      <a:pt x="830" y="2587"/>
                      <a:pt x="881" y="2603"/>
                      <a:pt x="881" y="2603"/>
                    </a:cubicBezTo>
                    <a:cubicBezTo>
                      <a:pt x="881" y="2603"/>
                      <a:pt x="1020" y="2634"/>
                      <a:pt x="1231" y="2634"/>
                    </a:cubicBezTo>
                    <a:cubicBezTo>
                      <a:pt x="1282" y="2634"/>
                      <a:pt x="1337" y="2633"/>
                      <a:pt x="1395" y="2628"/>
                    </a:cubicBezTo>
                    <a:cubicBezTo>
                      <a:pt x="1694" y="2608"/>
                      <a:pt x="2069" y="2501"/>
                      <a:pt x="2399" y="2329"/>
                    </a:cubicBezTo>
                    <a:cubicBezTo>
                      <a:pt x="2730" y="2156"/>
                      <a:pt x="3020" y="1926"/>
                      <a:pt x="3201" y="1724"/>
                    </a:cubicBezTo>
                    <a:cubicBezTo>
                      <a:pt x="3383" y="1520"/>
                      <a:pt x="3469" y="1361"/>
                      <a:pt x="3439" y="1332"/>
                    </a:cubicBezTo>
                    <a:cubicBezTo>
                      <a:pt x="3435" y="1328"/>
                      <a:pt x="3428" y="1326"/>
                      <a:pt x="3420" y="1326"/>
                    </a:cubicBezTo>
                    <a:cubicBezTo>
                      <a:pt x="3366" y="1326"/>
                      <a:pt x="3231" y="1417"/>
                      <a:pt x="3043" y="1530"/>
                    </a:cubicBezTo>
                    <a:cubicBezTo>
                      <a:pt x="2827" y="1661"/>
                      <a:pt x="2529" y="1812"/>
                      <a:pt x="2222" y="1910"/>
                    </a:cubicBezTo>
                    <a:cubicBezTo>
                      <a:pt x="1956" y="1998"/>
                      <a:pt x="1681" y="2040"/>
                      <a:pt x="1469" y="2040"/>
                    </a:cubicBezTo>
                    <a:cubicBezTo>
                      <a:pt x="1437" y="2040"/>
                      <a:pt x="1408" y="2039"/>
                      <a:pt x="1379" y="2037"/>
                    </a:cubicBezTo>
                    <a:cubicBezTo>
                      <a:pt x="1159" y="2025"/>
                      <a:pt x="1035" y="1981"/>
                      <a:pt x="1035" y="1981"/>
                    </a:cubicBezTo>
                    <a:cubicBezTo>
                      <a:pt x="1035" y="1981"/>
                      <a:pt x="1003" y="1973"/>
                      <a:pt x="947" y="1962"/>
                    </a:cubicBezTo>
                    <a:cubicBezTo>
                      <a:pt x="895" y="1945"/>
                      <a:pt x="819" y="1925"/>
                      <a:pt x="750" y="1876"/>
                    </a:cubicBezTo>
                    <a:cubicBezTo>
                      <a:pt x="606" y="1795"/>
                      <a:pt x="480" y="1591"/>
                      <a:pt x="502" y="1284"/>
                    </a:cubicBezTo>
                    <a:cubicBezTo>
                      <a:pt x="519" y="985"/>
                      <a:pt x="642" y="665"/>
                      <a:pt x="737" y="430"/>
                    </a:cubicBezTo>
                    <a:cubicBezTo>
                      <a:pt x="831" y="194"/>
                      <a:pt x="906" y="32"/>
                      <a:pt x="867" y="4"/>
                    </a:cubicBezTo>
                    <a:cubicBezTo>
                      <a:pt x="864" y="2"/>
                      <a:pt x="861" y="1"/>
                      <a:pt x="8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"/>
              <p:cNvSpPr/>
              <p:nvPr/>
            </p:nvSpPr>
            <p:spPr>
              <a:xfrm>
                <a:off x="2071700" y="2660588"/>
                <a:ext cx="167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126" extrusionOk="0">
                    <a:moveTo>
                      <a:pt x="607" y="0"/>
                    </a:moveTo>
                    <a:cubicBezTo>
                      <a:pt x="292" y="0"/>
                      <a:pt x="29" y="247"/>
                      <a:pt x="13" y="565"/>
                    </a:cubicBezTo>
                    <a:cubicBezTo>
                      <a:pt x="0" y="806"/>
                      <a:pt x="133" y="1021"/>
                      <a:pt x="335" y="1126"/>
                    </a:cubicBezTo>
                    <a:cubicBezTo>
                      <a:pt x="451" y="750"/>
                      <a:pt x="570" y="382"/>
                      <a:pt x="669" y="6"/>
                    </a:cubicBezTo>
                    <a:cubicBezTo>
                      <a:pt x="658" y="4"/>
                      <a:pt x="650" y="1"/>
                      <a:pt x="639" y="1"/>
                    </a:cubicBezTo>
                    <a:cubicBezTo>
                      <a:pt x="628" y="1"/>
                      <a:pt x="618" y="0"/>
                      <a:pt x="6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2"/>
              <p:cNvSpPr/>
              <p:nvPr/>
            </p:nvSpPr>
            <p:spPr>
              <a:xfrm>
                <a:off x="1673800" y="2068963"/>
                <a:ext cx="261850" cy="432325"/>
              </a:xfrm>
              <a:custGeom>
                <a:avLst/>
                <a:gdLst/>
                <a:ahLst/>
                <a:cxnLst/>
                <a:rect l="l" t="t" r="r" b="b"/>
                <a:pathLst>
                  <a:path w="10474" h="17293" extrusionOk="0">
                    <a:moveTo>
                      <a:pt x="3241" y="1"/>
                    </a:moveTo>
                    <a:cubicBezTo>
                      <a:pt x="2733" y="1"/>
                      <a:pt x="2159" y="153"/>
                      <a:pt x="1510" y="501"/>
                    </a:cubicBezTo>
                    <a:cubicBezTo>
                      <a:pt x="517" y="1035"/>
                      <a:pt x="157" y="2099"/>
                      <a:pt x="105" y="3165"/>
                    </a:cubicBezTo>
                    <a:cubicBezTo>
                      <a:pt x="0" y="5379"/>
                      <a:pt x="940" y="8070"/>
                      <a:pt x="2361" y="9768"/>
                    </a:cubicBezTo>
                    <a:cubicBezTo>
                      <a:pt x="4764" y="12646"/>
                      <a:pt x="7667" y="14853"/>
                      <a:pt x="10474" y="17292"/>
                    </a:cubicBezTo>
                    <a:cubicBezTo>
                      <a:pt x="10449" y="17259"/>
                      <a:pt x="10425" y="17225"/>
                      <a:pt x="10400" y="17192"/>
                    </a:cubicBezTo>
                    <a:cubicBezTo>
                      <a:pt x="8073" y="13882"/>
                      <a:pt x="7288" y="9784"/>
                      <a:pt x="6858" y="5872"/>
                    </a:cubicBezTo>
                    <a:cubicBezTo>
                      <a:pt x="6599" y="3538"/>
                      <a:pt x="5687" y="1"/>
                      <a:pt x="3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"/>
              <p:cNvSpPr/>
              <p:nvPr/>
            </p:nvSpPr>
            <p:spPr>
              <a:xfrm>
                <a:off x="1730425" y="2173163"/>
                <a:ext cx="168075" cy="277400"/>
              </a:xfrm>
              <a:custGeom>
                <a:avLst/>
                <a:gdLst/>
                <a:ahLst/>
                <a:cxnLst/>
                <a:rect l="l" t="t" r="r" b="b"/>
                <a:pathLst>
                  <a:path w="6723" h="11096" extrusionOk="0">
                    <a:moveTo>
                      <a:pt x="2082" y="1"/>
                    </a:moveTo>
                    <a:cubicBezTo>
                      <a:pt x="1755" y="1"/>
                      <a:pt x="1387" y="99"/>
                      <a:pt x="970" y="323"/>
                    </a:cubicBezTo>
                    <a:cubicBezTo>
                      <a:pt x="333" y="664"/>
                      <a:pt x="102" y="1349"/>
                      <a:pt x="68" y="2033"/>
                    </a:cubicBezTo>
                    <a:cubicBezTo>
                      <a:pt x="1" y="3453"/>
                      <a:pt x="607" y="5176"/>
                      <a:pt x="1517" y="6269"/>
                    </a:cubicBezTo>
                    <a:cubicBezTo>
                      <a:pt x="3058" y="8114"/>
                      <a:pt x="4918" y="9531"/>
                      <a:pt x="6722" y="11095"/>
                    </a:cubicBezTo>
                    <a:cubicBezTo>
                      <a:pt x="6707" y="11075"/>
                      <a:pt x="6691" y="11053"/>
                      <a:pt x="6674" y="11031"/>
                    </a:cubicBezTo>
                    <a:cubicBezTo>
                      <a:pt x="5181" y="8909"/>
                      <a:pt x="4678" y="6279"/>
                      <a:pt x="4401" y="3769"/>
                    </a:cubicBezTo>
                    <a:cubicBezTo>
                      <a:pt x="4235" y="2271"/>
                      <a:pt x="3650" y="1"/>
                      <a:pt x="20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"/>
              <p:cNvSpPr/>
              <p:nvPr/>
            </p:nvSpPr>
            <p:spPr>
              <a:xfrm>
                <a:off x="1759100" y="2099138"/>
                <a:ext cx="51700" cy="155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6206" extrusionOk="0">
                    <a:moveTo>
                      <a:pt x="446" y="0"/>
                    </a:moveTo>
                    <a:cubicBezTo>
                      <a:pt x="430" y="0"/>
                      <a:pt x="414" y="2"/>
                      <a:pt x="398" y="5"/>
                    </a:cubicBezTo>
                    <a:cubicBezTo>
                      <a:pt x="122" y="61"/>
                      <a:pt x="0" y="603"/>
                      <a:pt x="124" y="1214"/>
                    </a:cubicBezTo>
                    <a:cubicBezTo>
                      <a:pt x="241" y="1789"/>
                      <a:pt x="537" y="2223"/>
                      <a:pt x="803" y="2223"/>
                    </a:cubicBezTo>
                    <a:cubicBezTo>
                      <a:pt x="819" y="2223"/>
                      <a:pt x="835" y="2222"/>
                      <a:pt x="851" y="2218"/>
                    </a:cubicBezTo>
                    <a:cubicBezTo>
                      <a:pt x="1127" y="2164"/>
                      <a:pt x="1252" y="1620"/>
                      <a:pt x="1127" y="1009"/>
                    </a:cubicBezTo>
                    <a:cubicBezTo>
                      <a:pt x="1010" y="433"/>
                      <a:pt x="713" y="0"/>
                      <a:pt x="446" y="0"/>
                    </a:cubicBezTo>
                    <a:close/>
                    <a:moveTo>
                      <a:pt x="1183" y="3335"/>
                    </a:moveTo>
                    <a:cubicBezTo>
                      <a:pt x="1170" y="3335"/>
                      <a:pt x="1158" y="3335"/>
                      <a:pt x="1145" y="3337"/>
                    </a:cubicBezTo>
                    <a:cubicBezTo>
                      <a:pt x="783" y="3381"/>
                      <a:pt x="572" y="4059"/>
                      <a:pt x="671" y="4850"/>
                    </a:cubicBezTo>
                    <a:cubicBezTo>
                      <a:pt x="764" y="5614"/>
                      <a:pt x="1113" y="6206"/>
                      <a:pt x="1461" y="6206"/>
                    </a:cubicBezTo>
                    <a:cubicBezTo>
                      <a:pt x="1473" y="6206"/>
                      <a:pt x="1485" y="6205"/>
                      <a:pt x="1498" y="6204"/>
                    </a:cubicBezTo>
                    <a:cubicBezTo>
                      <a:pt x="1857" y="6158"/>
                      <a:pt x="2068" y="5481"/>
                      <a:pt x="1969" y="4690"/>
                    </a:cubicBezTo>
                    <a:cubicBezTo>
                      <a:pt x="1876" y="3926"/>
                      <a:pt x="1527" y="3335"/>
                      <a:pt x="1183" y="333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"/>
              <p:cNvSpPr/>
              <p:nvPr/>
            </p:nvSpPr>
            <p:spPr>
              <a:xfrm>
                <a:off x="1673800" y="2098263"/>
                <a:ext cx="226850" cy="36557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14623" extrusionOk="0">
                    <a:moveTo>
                      <a:pt x="740" y="1"/>
                    </a:moveTo>
                    <a:cubicBezTo>
                      <a:pt x="321" y="557"/>
                      <a:pt x="140" y="1273"/>
                      <a:pt x="105" y="1993"/>
                    </a:cubicBezTo>
                    <a:cubicBezTo>
                      <a:pt x="0" y="4207"/>
                      <a:pt x="940" y="6898"/>
                      <a:pt x="2361" y="8598"/>
                    </a:cubicBezTo>
                    <a:cubicBezTo>
                      <a:pt x="4264" y="10877"/>
                      <a:pt x="6483" y="12736"/>
                      <a:pt x="8716" y="14623"/>
                    </a:cubicBezTo>
                    <a:cubicBezTo>
                      <a:pt x="8868" y="14331"/>
                      <a:pt x="8984" y="14029"/>
                      <a:pt x="9074" y="13719"/>
                    </a:cubicBezTo>
                    <a:cubicBezTo>
                      <a:pt x="8152" y="11767"/>
                      <a:pt x="7603" y="9649"/>
                      <a:pt x="7242" y="7517"/>
                    </a:cubicBezTo>
                    <a:cubicBezTo>
                      <a:pt x="7210" y="8628"/>
                      <a:pt x="6960" y="9747"/>
                      <a:pt x="6087" y="9747"/>
                    </a:cubicBezTo>
                    <a:cubicBezTo>
                      <a:pt x="5978" y="9747"/>
                      <a:pt x="5860" y="9730"/>
                      <a:pt x="5731" y="9693"/>
                    </a:cubicBezTo>
                    <a:cubicBezTo>
                      <a:pt x="3779" y="9134"/>
                      <a:pt x="1235" y="2600"/>
                      <a:pt x="74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2"/>
              <p:cNvSpPr/>
              <p:nvPr/>
            </p:nvSpPr>
            <p:spPr>
              <a:xfrm>
                <a:off x="1505475" y="2153188"/>
                <a:ext cx="461625" cy="381800"/>
              </a:xfrm>
              <a:custGeom>
                <a:avLst/>
                <a:gdLst/>
                <a:ahLst/>
                <a:cxnLst/>
                <a:rect l="l" t="t" r="r" b="b"/>
                <a:pathLst>
                  <a:path w="18465" h="15272" extrusionOk="0">
                    <a:moveTo>
                      <a:pt x="3536" y="1"/>
                    </a:moveTo>
                    <a:cubicBezTo>
                      <a:pt x="2623" y="1"/>
                      <a:pt x="1695" y="459"/>
                      <a:pt x="807" y="1610"/>
                    </a:cubicBezTo>
                    <a:cubicBezTo>
                      <a:pt x="1" y="2657"/>
                      <a:pt x="124" y="3970"/>
                      <a:pt x="583" y="5137"/>
                    </a:cubicBezTo>
                    <a:cubicBezTo>
                      <a:pt x="1534" y="7555"/>
                      <a:pt x="3834" y="9983"/>
                      <a:pt x="6169" y="11118"/>
                    </a:cubicBezTo>
                    <a:cubicBezTo>
                      <a:pt x="10123" y="13041"/>
                      <a:pt x="14289" y="14011"/>
                      <a:pt x="18465" y="15272"/>
                    </a:cubicBezTo>
                    <a:cubicBezTo>
                      <a:pt x="18423" y="15250"/>
                      <a:pt x="18380" y="15223"/>
                      <a:pt x="18336" y="15200"/>
                    </a:cubicBezTo>
                    <a:cubicBezTo>
                      <a:pt x="14257" y="12778"/>
                      <a:pt x="11450" y="8768"/>
                      <a:pt x="9110" y="4789"/>
                    </a:cubicBezTo>
                    <a:cubicBezTo>
                      <a:pt x="7910" y="2752"/>
                      <a:pt x="5772" y="1"/>
                      <a:pt x="35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2"/>
              <p:cNvSpPr/>
              <p:nvPr/>
            </p:nvSpPr>
            <p:spPr>
              <a:xfrm>
                <a:off x="1606750" y="2253588"/>
                <a:ext cx="296200" cy="245000"/>
              </a:xfrm>
              <a:custGeom>
                <a:avLst/>
                <a:gdLst/>
                <a:ahLst/>
                <a:cxnLst/>
                <a:rect l="l" t="t" r="r" b="b"/>
                <a:pathLst>
                  <a:path w="11848" h="9800" extrusionOk="0">
                    <a:moveTo>
                      <a:pt x="2268" y="0"/>
                    </a:moveTo>
                    <a:cubicBezTo>
                      <a:pt x="1683" y="0"/>
                      <a:pt x="1088" y="294"/>
                      <a:pt x="519" y="1033"/>
                    </a:cubicBezTo>
                    <a:cubicBezTo>
                      <a:pt x="1" y="1706"/>
                      <a:pt x="82" y="2549"/>
                      <a:pt x="375" y="3298"/>
                    </a:cubicBezTo>
                    <a:cubicBezTo>
                      <a:pt x="983" y="4849"/>
                      <a:pt x="2461" y="6404"/>
                      <a:pt x="3959" y="7136"/>
                    </a:cubicBezTo>
                    <a:cubicBezTo>
                      <a:pt x="6495" y="8370"/>
                      <a:pt x="9168" y="8992"/>
                      <a:pt x="11848" y="9799"/>
                    </a:cubicBezTo>
                    <a:cubicBezTo>
                      <a:pt x="11823" y="9785"/>
                      <a:pt x="11795" y="9768"/>
                      <a:pt x="11766" y="9754"/>
                    </a:cubicBezTo>
                    <a:cubicBezTo>
                      <a:pt x="9149" y="8200"/>
                      <a:pt x="7347" y="5627"/>
                      <a:pt x="5845" y="3072"/>
                    </a:cubicBezTo>
                    <a:cubicBezTo>
                      <a:pt x="5075" y="1767"/>
                      <a:pt x="3702" y="0"/>
                      <a:pt x="22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2"/>
              <p:cNvSpPr/>
              <p:nvPr/>
            </p:nvSpPr>
            <p:spPr>
              <a:xfrm>
                <a:off x="1589000" y="2183438"/>
                <a:ext cx="119625" cy="155375"/>
              </a:xfrm>
              <a:custGeom>
                <a:avLst/>
                <a:gdLst/>
                <a:ahLst/>
                <a:cxnLst/>
                <a:rect l="l" t="t" r="r" b="b"/>
                <a:pathLst>
                  <a:path w="4785" h="6215" extrusionOk="0">
                    <a:moveTo>
                      <a:pt x="460" y="0"/>
                    </a:moveTo>
                    <a:cubicBezTo>
                      <a:pt x="387" y="0"/>
                      <a:pt x="323" y="18"/>
                      <a:pt x="270" y="56"/>
                    </a:cubicBezTo>
                    <a:cubicBezTo>
                      <a:pt x="1" y="248"/>
                      <a:pt x="129" y="886"/>
                      <a:pt x="555" y="1481"/>
                    </a:cubicBezTo>
                    <a:cubicBezTo>
                      <a:pt x="898" y="1959"/>
                      <a:pt x="1331" y="2263"/>
                      <a:pt x="1627" y="2263"/>
                    </a:cubicBezTo>
                    <a:cubicBezTo>
                      <a:pt x="1699" y="2263"/>
                      <a:pt x="1764" y="2245"/>
                      <a:pt x="1816" y="2207"/>
                    </a:cubicBezTo>
                    <a:cubicBezTo>
                      <a:pt x="2084" y="2015"/>
                      <a:pt x="1957" y="1375"/>
                      <a:pt x="1530" y="781"/>
                    </a:cubicBezTo>
                    <a:cubicBezTo>
                      <a:pt x="1188" y="302"/>
                      <a:pt x="756" y="0"/>
                      <a:pt x="460" y="0"/>
                    </a:cubicBezTo>
                    <a:close/>
                    <a:moveTo>
                      <a:pt x="2873" y="3209"/>
                    </a:moveTo>
                    <a:cubicBezTo>
                      <a:pt x="2797" y="3209"/>
                      <a:pt x="2729" y="3226"/>
                      <a:pt x="2669" y="3262"/>
                    </a:cubicBezTo>
                    <a:cubicBezTo>
                      <a:pt x="2304" y="3483"/>
                      <a:pt x="2402" y="4310"/>
                      <a:pt x="2888" y="5109"/>
                    </a:cubicBezTo>
                    <a:cubicBezTo>
                      <a:pt x="3293" y="5777"/>
                      <a:pt x="3837" y="6214"/>
                      <a:pt x="4217" y="6214"/>
                    </a:cubicBezTo>
                    <a:cubicBezTo>
                      <a:pt x="4293" y="6214"/>
                      <a:pt x="4363" y="6197"/>
                      <a:pt x="4423" y="6160"/>
                    </a:cubicBezTo>
                    <a:cubicBezTo>
                      <a:pt x="4785" y="5940"/>
                      <a:pt x="4685" y="5114"/>
                      <a:pt x="4201" y="4315"/>
                    </a:cubicBezTo>
                    <a:cubicBezTo>
                      <a:pt x="3797" y="3646"/>
                      <a:pt x="3252" y="3209"/>
                      <a:pt x="2873" y="320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"/>
              <p:cNvSpPr/>
              <p:nvPr/>
            </p:nvSpPr>
            <p:spPr>
              <a:xfrm>
                <a:off x="1507425" y="2212788"/>
                <a:ext cx="427775" cy="312575"/>
              </a:xfrm>
              <a:custGeom>
                <a:avLst/>
                <a:gdLst/>
                <a:ahLst/>
                <a:cxnLst/>
                <a:rect l="l" t="t" r="r" b="b"/>
                <a:pathLst>
                  <a:path w="17111" h="12503" extrusionOk="0">
                    <a:moveTo>
                      <a:pt x="4956" y="4297"/>
                    </a:moveTo>
                    <a:cubicBezTo>
                      <a:pt x="4956" y="4297"/>
                      <a:pt x="4958" y="4300"/>
                      <a:pt x="4963" y="4304"/>
                    </a:cubicBezTo>
                    <a:lnTo>
                      <a:pt x="4963" y="4304"/>
                    </a:lnTo>
                    <a:cubicBezTo>
                      <a:pt x="4958" y="4300"/>
                      <a:pt x="4956" y="4297"/>
                      <a:pt x="4956" y="4297"/>
                    </a:cubicBezTo>
                    <a:close/>
                    <a:moveTo>
                      <a:pt x="309" y="0"/>
                    </a:moveTo>
                    <a:lnTo>
                      <a:pt x="309" y="0"/>
                    </a:lnTo>
                    <a:cubicBezTo>
                      <a:pt x="1" y="881"/>
                      <a:pt x="154" y="1860"/>
                      <a:pt x="505" y="2753"/>
                    </a:cubicBezTo>
                    <a:cubicBezTo>
                      <a:pt x="1456" y="5171"/>
                      <a:pt x="3756" y="7599"/>
                      <a:pt x="6091" y="8734"/>
                    </a:cubicBezTo>
                    <a:cubicBezTo>
                      <a:pt x="9633" y="10458"/>
                      <a:pt x="13346" y="11415"/>
                      <a:pt x="17084" y="12503"/>
                    </a:cubicBezTo>
                    <a:cubicBezTo>
                      <a:pt x="17102" y="12357"/>
                      <a:pt x="17110" y="12210"/>
                      <a:pt x="17101" y="12058"/>
                    </a:cubicBezTo>
                    <a:cubicBezTo>
                      <a:pt x="14818" y="10443"/>
                      <a:pt x="12954" y="8325"/>
                      <a:pt x="11347" y="6038"/>
                    </a:cubicBezTo>
                    <a:lnTo>
                      <a:pt x="11347" y="6038"/>
                    </a:lnTo>
                    <a:cubicBezTo>
                      <a:pt x="11646" y="6865"/>
                      <a:pt x="11739" y="7797"/>
                      <a:pt x="10653" y="7834"/>
                    </a:cubicBezTo>
                    <a:cubicBezTo>
                      <a:pt x="10635" y="7835"/>
                      <a:pt x="10617" y="7835"/>
                      <a:pt x="10598" y="7835"/>
                    </a:cubicBezTo>
                    <a:cubicBezTo>
                      <a:pt x="8671" y="7835"/>
                      <a:pt x="5144" y="4478"/>
                      <a:pt x="4963" y="4304"/>
                    </a:cubicBezTo>
                    <a:lnTo>
                      <a:pt x="4963" y="4304"/>
                    </a:lnTo>
                    <a:cubicBezTo>
                      <a:pt x="5155" y="4489"/>
                      <a:pt x="9063" y="8265"/>
                      <a:pt x="7730" y="8278"/>
                    </a:cubicBezTo>
                    <a:cubicBezTo>
                      <a:pt x="7728" y="8278"/>
                      <a:pt x="7726" y="8278"/>
                      <a:pt x="7723" y="8278"/>
                    </a:cubicBezTo>
                    <a:cubicBezTo>
                      <a:pt x="6438" y="8278"/>
                      <a:pt x="1157" y="4219"/>
                      <a:pt x="30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"/>
              <p:cNvSpPr/>
              <p:nvPr/>
            </p:nvSpPr>
            <p:spPr>
              <a:xfrm>
                <a:off x="1377150" y="2305563"/>
                <a:ext cx="547700" cy="237950"/>
              </a:xfrm>
              <a:custGeom>
                <a:avLst/>
                <a:gdLst/>
                <a:ahLst/>
                <a:cxnLst/>
                <a:rect l="l" t="t" r="r" b="b"/>
                <a:pathLst>
                  <a:path w="21908" h="9518" extrusionOk="0">
                    <a:moveTo>
                      <a:pt x="3480" y="1"/>
                    </a:moveTo>
                    <a:cubicBezTo>
                      <a:pt x="2079" y="1"/>
                      <a:pt x="883" y="723"/>
                      <a:pt x="338" y="2773"/>
                    </a:cubicBezTo>
                    <a:cubicBezTo>
                      <a:pt x="0" y="4051"/>
                      <a:pt x="622" y="5214"/>
                      <a:pt x="1496" y="6113"/>
                    </a:cubicBezTo>
                    <a:cubicBezTo>
                      <a:pt x="3309" y="7975"/>
                      <a:pt x="6368" y="9326"/>
                      <a:pt x="8961" y="9468"/>
                    </a:cubicBezTo>
                    <a:cubicBezTo>
                      <a:pt x="9573" y="9502"/>
                      <a:pt x="10182" y="9518"/>
                      <a:pt x="10788" y="9518"/>
                    </a:cubicBezTo>
                    <a:cubicBezTo>
                      <a:pt x="14530" y="9518"/>
                      <a:pt x="18174" y="8932"/>
                      <a:pt x="21908" y="8544"/>
                    </a:cubicBezTo>
                    <a:cubicBezTo>
                      <a:pt x="21859" y="8539"/>
                      <a:pt x="21811" y="8531"/>
                      <a:pt x="21762" y="8527"/>
                    </a:cubicBezTo>
                    <a:cubicBezTo>
                      <a:pt x="17061" y="7870"/>
                      <a:pt x="12921" y="5259"/>
                      <a:pt x="9224" y="2494"/>
                    </a:cubicBezTo>
                    <a:cubicBezTo>
                      <a:pt x="7685" y="1345"/>
                      <a:pt x="5392" y="1"/>
                      <a:pt x="3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2"/>
              <p:cNvSpPr/>
              <p:nvPr/>
            </p:nvSpPr>
            <p:spPr>
              <a:xfrm>
                <a:off x="1500200" y="2373313"/>
                <a:ext cx="351375" cy="152750"/>
              </a:xfrm>
              <a:custGeom>
                <a:avLst/>
                <a:gdLst/>
                <a:ahLst/>
                <a:cxnLst/>
                <a:rect l="l" t="t" r="r" b="b"/>
                <a:pathLst>
                  <a:path w="14055" h="6110" extrusionOk="0">
                    <a:moveTo>
                      <a:pt x="2231" y="1"/>
                    </a:moveTo>
                    <a:cubicBezTo>
                      <a:pt x="1332" y="1"/>
                      <a:pt x="566" y="464"/>
                      <a:pt x="218" y="1780"/>
                    </a:cubicBezTo>
                    <a:cubicBezTo>
                      <a:pt x="0" y="2601"/>
                      <a:pt x="400" y="3346"/>
                      <a:pt x="960" y="3924"/>
                    </a:cubicBezTo>
                    <a:cubicBezTo>
                      <a:pt x="2121" y="5120"/>
                      <a:pt x="4084" y="5981"/>
                      <a:pt x="5749" y="6077"/>
                    </a:cubicBezTo>
                    <a:cubicBezTo>
                      <a:pt x="6144" y="6099"/>
                      <a:pt x="6538" y="6109"/>
                      <a:pt x="6929" y="6109"/>
                    </a:cubicBezTo>
                    <a:cubicBezTo>
                      <a:pt x="9327" y="6109"/>
                      <a:pt x="11662" y="5733"/>
                      <a:pt x="14055" y="5482"/>
                    </a:cubicBezTo>
                    <a:cubicBezTo>
                      <a:pt x="14025" y="5478"/>
                      <a:pt x="13994" y="5474"/>
                      <a:pt x="13962" y="5471"/>
                    </a:cubicBezTo>
                    <a:cubicBezTo>
                      <a:pt x="10947" y="5051"/>
                      <a:pt x="8292" y="3376"/>
                      <a:pt x="5918" y="1601"/>
                    </a:cubicBezTo>
                    <a:cubicBezTo>
                      <a:pt x="4931" y="864"/>
                      <a:pt x="3458" y="1"/>
                      <a:pt x="22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2"/>
              <p:cNvSpPr/>
              <p:nvPr/>
            </p:nvSpPr>
            <p:spPr>
              <a:xfrm>
                <a:off x="1442575" y="2335613"/>
                <a:ext cx="165375" cy="10932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4373" extrusionOk="0">
                    <a:moveTo>
                      <a:pt x="583" y="1"/>
                    </a:moveTo>
                    <a:cubicBezTo>
                      <a:pt x="392" y="1"/>
                      <a:pt x="245" y="56"/>
                      <a:pt x="175" y="171"/>
                    </a:cubicBezTo>
                    <a:cubicBezTo>
                      <a:pt x="1" y="451"/>
                      <a:pt x="367" y="990"/>
                      <a:pt x="989" y="1374"/>
                    </a:cubicBezTo>
                    <a:cubicBezTo>
                      <a:pt x="1361" y="1602"/>
                      <a:pt x="1743" y="1724"/>
                      <a:pt x="2026" y="1724"/>
                    </a:cubicBezTo>
                    <a:cubicBezTo>
                      <a:pt x="2216" y="1724"/>
                      <a:pt x="2362" y="1669"/>
                      <a:pt x="2432" y="1555"/>
                    </a:cubicBezTo>
                    <a:cubicBezTo>
                      <a:pt x="2606" y="1275"/>
                      <a:pt x="2241" y="733"/>
                      <a:pt x="1617" y="351"/>
                    </a:cubicBezTo>
                    <a:cubicBezTo>
                      <a:pt x="1246" y="122"/>
                      <a:pt x="866" y="1"/>
                      <a:pt x="583" y="1"/>
                    </a:cubicBezTo>
                    <a:close/>
                    <a:moveTo>
                      <a:pt x="4069" y="2022"/>
                    </a:moveTo>
                    <a:cubicBezTo>
                      <a:pt x="3870" y="2022"/>
                      <a:pt x="3713" y="2079"/>
                      <a:pt x="3626" y="2199"/>
                    </a:cubicBezTo>
                    <a:cubicBezTo>
                      <a:pt x="3375" y="2544"/>
                      <a:pt x="3787" y="3269"/>
                      <a:pt x="4542" y="3819"/>
                    </a:cubicBezTo>
                    <a:cubicBezTo>
                      <a:pt x="5034" y="4176"/>
                      <a:pt x="5549" y="4372"/>
                      <a:pt x="5919" y="4372"/>
                    </a:cubicBezTo>
                    <a:cubicBezTo>
                      <a:pt x="6120" y="4372"/>
                      <a:pt x="6277" y="4314"/>
                      <a:pt x="6365" y="4193"/>
                    </a:cubicBezTo>
                    <a:cubicBezTo>
                      <a:pt x="6615" y="3850"/>
                      <a:pt x="6203" y="3127"/>
                      <a:pt x="5447" y="2577"/>
                    </a:cubicBezTo>
                    <a:cubicBezTo>
                      <a:pt x="4955" y="2219"/>
                      <a:pt x="4439" y="2022"/>
                      <a:pt x="4069" y="202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"/>
              <p:cNvSpPr/>
              <p:nvPr/>
            </p:nvSpPr>
            <p:spPr>
              <a:xfrm>
                <a:off x="1383450" y="2396813"/>
                <a:ext cx="507575" cy="146700"/>
              </a:xfrm>
              <a:custGeom>
                <a:avLst/>
                <a:gdLst/>
                <a:ahLst/>
                <a:cxnLst/>
                <a:rect l="l" t="t" r="r" b="b"/>
                <a:pathLst>
                  <a:path w="20303" h="5868" extrusionOk="0">
                    <a:moveTo>
                      <a:pt x="5945" y="2165"/>
                    </a:moveTo>
                    <a:cubicBezTo>
                      <a:pt x="5945" y="2165"/>
                      <a:pt x="5949" y="2166"/>
                      <a:pt x="5955" y="2169"/>
                    </a:cubicBezTo>
                    <a:lnTo>
                      <a:pt x="5955" y="2169"/>
                    </a:lnTo>
                    <a:cubicBezTo>
                      <a:pt x="5949" y="2166"/>
                      <a:pt x="5945" y="2165"/>
                      <a:pt x="5945" y="2165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55" y="931"/>
                      <a:pt x="575" y="1775"/>
                      <a:pt x="1244" y="2463"/>
                    </a:cubicBezTo>
                    <a:cubicBezTo>
                      <a:pt x="3057" y="4325"/>
                      <a:pt x="6116" y="5676"/>
                      <a:pt x="8709" y="5818"/>
                    </a:cubicBezTo>
                    <a:cubicBezTo>
                      <a:pt x="9322" y="5852"/>
                      <a:pt x="9931" y="5868"/>
                      <a:pt x="10539" y="5868"/>
                    </a:cubicBezTo>
                    <a:cubicBezTo>
                      <a:pt x="13827" y="5868"/>
                      <a:pt x="17039" y="5416"/>
                      <a:pt x="20302" y="5043"/>
                    </a:cubicBezTo>
                    <a:cubicBezTo>
                      <a:pt x="20265" y="4900"/>
                      <a:pt x="20214" y="4761"/>
                      <a:pt x="20147" y="4626"/>
                    </a:cubicBezTo>
                    <a:cubicBezTo>
                      <a:pt x="17418" y="4018"/>
                      <a:pt x="14881" y="2785"/>
                      <a:pt x="12512" y="1299"/>
                    </a:cubicBezTo>
                    <a:lnTo>
                      <a:pt x="12512" y="1299"/>
                    </a:lnTo>
                    <a:cubicBezTo>
                      <a:pt x="13109" y="1946"/>
                      <a:pt x="13554" y="2770"/>
                      <a:pt x="12567" y="3224"/>
                    </a:cubicBezTo>
                    <a:cubicBezTo>
                      <a:pt x="12247" y="3372"/>
                      <a:pt x="11829" y="3432"/>
                      <a:pt x="11358" y="3432"/>
                    </a:cubicBezTo>
                    <a:cubicBezTo>
                      <a:pt x="9271" y="3432"/>
                      <a:pt x="6151" y="2244"/>
                      <a:pt x="5955" y="2169"/>
                    </a:cubicBezTo>
                    <a:lnTo>
                      <a:pt x="5955" y="2169"/>
                    </a:lnTo>
                    <a:cubicBezTo>
                      <a:pt x="6207" y="2267"/>
                      <a:pt x="11267" y="4237"/>
                      <a:pt x="10045" y="4764"/>
                    </a:cubicBezTo>
                    <a:cubicBezTo>
                      <a:pt x="9910" y="4822"/>
                      <a:pt x="9704" y="4851"/>
                      <a:pt x="9442" y="4851"/>
                    </a:cubicBezTo>
                    <a:cubicBezTo>
                      <a:pt x="7438" y="4851"/>
                      <a:pt x="2138" y="3157"/>
                      <a:pt x="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"/>
              <p:cNvSpPr/>
              <p:nvPr/>
            </p:nvSpPr>
            <p:spPr>
              <a:xfrm>
                <a:off x="1367675" y="2491563"/>
                <a:ext cx="529950" cy="178300"/>
              </a:xfrm>
              <a:custGeom>
                <a:avLst/>
                <a:gdLst/>
                <a:ahLst/>
                <a:cxnLst/>
                <a:rect l="l" t="t" r="r" b="b"/>
                <a:pathLst>
                  <a:path w="21198" h="7132" extrusionOk="0">
                    <a:moveTo>
                      <a:pt x="4725" y="1"/>
                    </a:moveTo>
                    <a:cubicBezTo>
                      <a:pt x="2267" y="1"/>
                      <a:pt x="0" y="852"/>
                      <a:pt x="506" y="4024"/>
                    </a:cubicBezTo>
                    <a:cubicBezTo>
                      <a:pt x="702" y="5249"/>
                      <a:pt x="1678" y="6009"/>
                      <a:pt x="2768" y="6447"/>
                    </a:cubicBezTo>
                    <a:cubicBezTo>
                      <a:pt x="3910" y="6906"/>
                      <a:pt x="5275" y="7131"/>
                      <a:pt x="6640" y="7131"/>
                    </a:cubicBezTo>
                    <a:cubicBezTo>
                      <a:pt x="7979" y="7131"/>
                      <a:pt x="9318" y="6914"/>
                      <a:pt x="10445" y="6486"/>
                    </a:cubicBezTo>
                    <a:cubicBezTo>
                      <a:pt x="14305" y="5027"/>
                      <a:pt x="17648" y="2807"/>
                      <a:pt x="21198" y="770"/>
                    </a:cubicBezTo>
                    <a:lnTo>
                      <a:pt x="21198" y="770"/>
                    </a:lnTo>
                    <a:cubicBezTo>
                      <a:pt x="21154" y="783"/>
                      <a:pt x="21110" y="795"/>
                      <a:pt x="21066" y="811"/>
                    </a:cubicBezTo>
                    <a:cubicBezTo>
                      <a:pt x="19410" y="1285"/>
                      <a:pt x="17714" y="1476"/>
                      <a:pt x="16012" y="1476"/>
                    </a:cubicBezTo>
                    <a:cubicBezTo>
                      <a:pt x="13317" y="1476"/>
                      <a:pt x="10609" y="997"/>
                      <a:pt x="8021" y="405"/>
                    </a:cubicBezTo>
                    <a:cubicBezTo>
                      <a:pt x="7054" y="185"/>
                      <a:pt x="5869" y="1"/>
                      <a:pt x="47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2"/>
              <p:cNvSpPr/>
              <p:nvPr/>
            </p:nvSpPr>
            <p:spPr>
              <a:xfrm>
                <a:off x="1491400" y="2518813"/>
                <a:ext cx="340050" cy="114375"/>
              </a:xfrm>
              <a:custGeom>
                <a:avLst/>
                <a:gdLst/>
                <a:ahLst/>
                <a:cxnLst/>
                <a:rect l="l" t="t" r="r" b="b"/>
                <a:pathLst>
                  <a:path w="13602" h="4575" extrusionOk="0">
                    <a:moveTo>
                      <a:pt x="3033" y="0"/>
                    </a:moveTo>
                    <a:cubicBezTo>
                      <a:pt x="1456" y="0"/>
                      <a:pt x="1" y="546"/>
                      <a:pt x="327" y="2581"/>
                    </a:cubicBezTo>
                    <a:cubicBezTo>
                      <a:pt x="452" y="3366"/>
                      <a:pt x="1079" y="3855"/>
                      <a:pt x="1779" y="4137"/>
                    </a:cubicBezTo>
                    <a:cubicBezTo>
                      <a:pt x="2510" y="4431"/>
                      <a:pt x="3384" y="4575"/>
                      <a:pt x="4259" y="4575"/>
                    </a:cubicBezTo>
                    <a:cubicBezTo>
                      <a:pt x="5119" y="4575"/>
                      <a:pt x="5980" y="4436"/>
                      <a:pt x="6706" y="4162"/>
                    </a:cubicBezTo>
                    <a:cubicBezTo>
                      <a:pt x="9181" y="3227"/>
                      <a:pt x="11325" y="1801"/>
                      <a:pt x="13602" y="493"/>
                    </a:cubicBezTo>
                    <a:lnTo>
                      <a:pt x="13602" y="493"/>
                    </a:lnTo>
                    <a:cubicBezTo>
                      <a:pt x="13576" y="501"/>
                      <a:pt x="13545" y="509"/>
                      <a:pt x="13518" y="518"/>
                    </a:cubicBezTo>
                    <a:cubicBezTo>
                      <a:pt x="12455" y="823"/>
                      <a:pt x="11365" y="946"/>
                      <a:pt x="10273" y="946"/>
                    </a:cubicBezTo>
                    <a:cubicBezTo>
                      <a:pt x="8544" y="946"/>
                      <a:pt x="6807" y="639"/>
                      <a:pt x="5147" y="260"/>
                    </a:cubicBezTo>
                    <a:cubicBezTo>
                      <a:pt x="4527" y="119"/>
                      <a:pt x="3767" y="0"/>
                      <a:pt x="30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2"/>
              <p:cNvSpPr/>
              <p:nvPr/>
            </p:nvSpPr>
            <p:spPr>
              <a:xfrm>
                <a:off x="1418525" y="2528338"/>
                <a:ext cx="174150" cy="49025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1961" extrusionOk="0">
                    <a:moveTo>
                      <a:pt x="993" y="0"/>
                    </a:moveTo>
                    <a:cubicBezTo>
                      <a:pt x="475" y="0"/>
                      <a:pt x="75" y="165"/>
                      <a:pt x="42" y="418"/>
                    </a:cubicBezTo>
                    <a:cubicBezTo>
                      <a:pt x="1" y="726"/>
                      <a:pt x="519" y="1048"/>
                      <a:pt x="1198" y="1142"/>
                    </a:cubicBezTo>
                    <a:cubicBezTo>
                      <a:pt x="1319" y="1158"/>
                      <a:pt x="1437" y="1165"/>
                      <a:pt x="1550" y="1165"/>
                    </a:cubicBezTo>
                    <a:cubicBezTo>
                      <a:pt x="2069" y="1165"/>
                      <a:pt x="2471" y="1002"/>
                      <a:pt x="2506" y="747"/>
                    </a:cubicBezTo>
                    <a:cubicBezTo>
                      <a:pt x="2546" y="441"/>
                      <a:pt x="2030" y="115"/>
                      <a:pt x="1348" y="25"/>
                    </a:cubicBezTo>
                    <a:cubicBezTo>
                      <a:pt x="1226" y="8"/>
                      <a:pt x="1107" y="0"/>
                      <a:pt x="993" y="0"/>
                    </a:cubicBezTo>
                    <a:close/>
                    <a:moveTo>
                      <a:pt x="4799" y="402"/>
                    </a:moveTo>
                    <a:cubicBezTo>
                      <a:pt x="4249" y="402"/>
                      <a:pt x="3833" y="566"/>
                      <a:pt x="3775" y="847"/>
                    </a:cubicBezTo>
                    <a:cubicBezTo>
                      <a:pt x="3690" y="1237"/>
                      <a:pt x="4318" y="1702"/>
                      <a:pt x="5177" y="1886"/>
                    </a:cubicBezTo>
                    <a:cubicBezTo>
                      <a:pt x="5414" y="1936"/>
                      <a:pt x="5645" y="1960"/>
                      <a:pt x="5856" y="1960"/>
                    </a:cubicBezTo>
                    <a:cubicBezTo>
                      <a:pt x="6406" y="1960"/>
                      <a:pt x="6821" y="1796"/>
                      <a:pt x="6881" y="1514"/>
                    </a:cubicBezTo>
                    <a:cubicBezTo>
                      <a:pt x="6966" y="1124"/>
                      <a:pt x="6336" y="662"/>
                      <a:pt x="5481" y="477"/>
                    </a:cubicBezTo>
                    <a:cubicBezTo>
                      <a:pt x="5242" y="426"/>
                      <a:pt x="5011" y="402"/>
                      <a:pt x="4799" y="40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2"/>
              <p:cNvSpPr/>
              <p:nvPr/>
            </p:nvSpPr>
            <p:spPr>
              <a:xfrm>
                <a:off x="1386775" y="2519338"/>
                <a:ext cx="483250" cy="150525"/>
              </a:xfrm>
              <a:custGeom>
                <a:avLst/>
                <a:gdLst/>
                <a:ahLst/>
                <a:cxnLst/>
                <a:rect l="l" t="t" r="r" b="b"/>
                <a:pathLst>
                  <a:path w="19330" h="6021" extrusionOk="0">
                    <a:moveTo>
                      <a:pt x="5934" y="3293"/>
                    </a:moveTo>
                    <a:lnTo>
                      <a:pt x="5934" y="3293"/>
                    </a:lnTo>
                    <a:cubicBezTo>
                      <a:pt x="5927" y="3293"/>
                      <a:pt x="5923" y="3294"/>
                      <a:pt x="5923" y="3294"/>
                    </a:cubicBezTo>
                    <a:cubicBezTo>
                      <a:pt x="5923" y="3294"/>
                      <a:pt x="5927" y="3293"/>
                      <a:pt x="5934" y="3293"/>
                    </a:cubicBezTo>
                    <a:close/>
                    <a:moveTo>
                      <a:pt x="19038" y="1"/>
                    </a:moveTo>
                    <a:cubicBezTo>
                      <a:pt x="17781" y="254"/>
                      <a:pt x="16507" y="362"/>
                      <a:pt x="15229" y="362"/>
                    </a:cubicBezTo>
                    <a:cubicBezTo>
                      <a:pt x="13893" y="362"/>
                      <a:pt x="12553" y="244"/>
                      <a:pt x="11226" y="53"/>
                    </a:cubicBezTo>
                    <a:lnTo>
                      <a:pt x="11226" y="53"/>
                    </a:lnTo>
                    <a:cubicBezTo>
                      <a:pt x="11983" y="380"/>
                      <a:pt x="12678" y="919"/>
                      <a:pt x="12005" y="1683"/>
                    </a:cubicBezTo>
                    <a:cubicBezTo>
                      <a:pt x="10820" y="3030"/>
                      <a:pt x="6190" y="3280"/>
                      <a:pt x="5934" y="3293"/>
                    </a:cubicBezTo>
                    <a:lnTo>
                      <a:pt x="5934" y="3293"/>
                    </a:lnTo>
                    <a:cubicBezTo>
                      <a:pt x="6028" y="3289"/>
                      <a:pt x="6705" y="3257"/>
                      <a:pt x="7511" y="3257"/>
                    </a:cubicBezTo>
                    <a:cubicBezTo>
                      <a:pt x="9018" y="3257"/>
                      <a:pt x="10978" y="3366"/>
                      <a:pt x="10427" y="3963"/>
                    </a:cubicBezTo>
                    <a:cubicBezTo>
                      <a:pt x="9974" y="4452"/>
                      <a:pt x="7854" y="4979"/>
                      <a:pt x="5471" y="4979"/>
                    </a:cubicBezTo>
                    <a:cubicBezTo>
                      <a:pt x="3578" y="4979"/>
                      <a:pt x="1519" y="4646"/>
                      <a:pt x="0" y="3698"/>
                    </a:cubicBezTo>
                    <a:lnTo>
                      <a:pt x="0" y="3698"/>
                    </a:lnTo>
                    <a:cubicBezTo>
                      <a:pt x="402" y="4476"/>
                      <a:pt x="1169" y="5001"/>
                      <a:pt x="2004" y="5336"/>
                    </a:cubicBezTo>
                    <a:cubicBezTo>
                      <a:pt x="3146" y="5795"/>
                      <a:pt x="4511" y="6020"/>
                      <a:pt x="5876" y="6020"/>
                    </a:cubicBezTo>
                    <a:cubicBezTo>
                      <a:pt x="7215" y="6020"/>
                      <a:pt x="8554" y="5803"/>
                      <a:pt x="9681" y="5375"/>
                    </a:cubicBezTo>
                    <a:cubicBezTo>
                      <a:pt x="13139" y="4067"/>
                      <a:pt x="16182" y="2150"/>
                      <a:pt x="19330" y="300"/>
                    </a:cubicBezTo>
                    <a:cubicBezTo>
                      <a:pt x="19243" y="194"/>
                      <a:pt x="19148" y="92"/>
                      <a:pt x="1903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2"/>
              <p:cNvSpPr/>
              <p:nvPr/>
            </p:nvSpPr>
            <p:spPr>
              <a:xfrm>
                <a:off x="1428100" y="2495663"/>
                <a:ext cx="454975" cy="327950"/>
              </a:xfrm>
              <a:custGeom>
                <a:avLst/>
                <a:gdLst/>
                <a:ahLst/>
                <a:cxnLst/>
                <a:rect l="l" t="t" r="r" b="b"/>
                <a:pathLst>
                  <a:path w="18199" h="13118" extrusionOk="0">
                    <a:moveTo>
                      <a:pt x="18198" y="0"/>
                    </a:moveTo>
                    <a:lnTo>
                      <a:pt x="18198" y="0"/>
                    </a:lnTo>
                    <a:cubicBezTo>
                      <a:pt x="18170" y="30"/>
                      <a:pt x="18139" y="61"/>
                      <a:pt x="18110" y="94"/>
                    </a:cubicBezTo>
                    <a:cubicBezTo>
                      <a:pt x="15162" y="3053"/>
                      <a:pt x="11135" y="4585"/>
                      <a:pt x="7234" y="5724"/>
                    </a:cubicBezTo>
                    <a:cubicBezTo>
                      <a:pt x="4424" y="6548"/>
                      <a:pt x="0" y="8653"/>
                      <a:pt x="2732" y="12123"/>
                    </a:cubicBezTo>
                    <a:cubicBezTo>
                      <a:pt x="3312" y="12860"/>
                      <a:pt x="4168" y="13118"/>
                      <a:pt x="5051" y="13118"/>
                    </a:cubicBezTo>
                    <a:cubicBezTo>
                      <a:pt x="5264" y="13118"/>
                      <a:pt x="5480" y="13103"/>
                      <a:pt x="5693" y="13076"/>
                    </a:cubicBezTo>
                    <a:cubicBezTo>
                      <a:pt x="7963" y="12786"/>
                      <a:pt x="10532" y="11346"/>
                      <a:pt x="12003" y="9598"/>
                    </a:cubicBezTo>
                    <a:cubicBezTo>
                      <a:pt x="14497" y="6639"/>
                      <a:pt x="16221" y="3291"/>
                      <a:pt x="18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2"/>
              <p:cNvSpPr/>
              <p:nvPr/>
            </p:nvSpPr>
            <p:spPr>
              <a:xfrm>
                <a:off x="1546200" y="2542538"/>
                <a:ext cx="291950" cy="210450"/>
              </a:xfrm>
              <a:custGeom>
                <a:avLst/>
                <a:gdLst/>
                <a:ahLst/>
                <a:cxnLst/>
                <a:rect l="l" t="t" r="r" b="b"/>
                <a:pathLst>
                  <a:path w="11678" h="8418" extrusionOk="0">
                    <a:moveTo>
                      <a:pt x="11677" y="0"/>
                    </a:moveTo>
                    <a:cubicBezTo>
                      <a:pt x="11660" y="19"/>
                      <a:pt x="11640" y="39"/>
                      <a:pt x="11621" y="60"/>
                    </a:cubicBezTo>
                    <a:cubicBezTo>
                      <a:pt x="9730" y="1960"/>
                      <a:pt x="7147" y="2944"/>
                      <a:pt x="4644" y="3674"/>
                    </a:cubicBezTo>
                    <a:cubicBezTo>
                      <a:pt x="2841" y="4203"/>
                      <a:pt x="1" y="5553"/>
                      <a:pt x="1755" y="7779"/>
                    </a:cubicBezTo>
                    <a:cubicBezTo>
                      <a:pt x="2127" y="8252"/>
                      <a:pt x="2677" y="8418"/>
                      <a:pt x="3243" y="8418"/>
                    </a:cubicBezTo>
                    <a:cubicBezTo>
                      <a:pt x="3381" y="8418"/>
                      <a:pt x="3520" y="8408"/>
                      <a:pt x="3657" y="8390"/>
                    </a:cubicBezTo>
                    <a:cubicBezTo>
                      <a:pt x="5111" y="8206"/>
                      <a:pt x="6757" y="7281"/>
                      <a:pt x="7703" y="6160"/>
                    </a:cubicBezTo>
                    <a:cubicBezTo>
                      <a:pt x="9304" y="4261"/>
                      <a:pt x="10412" y="2115"/>
                      <a:pt x="116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1" name="Google Shape;1501;p2"/>
              <p:cNvGrpSpPr/>
              <p:nvPr/>
            </p:nvGrpSpPr>
            <p:grpSpPr>
              <a:xfrm>
                <a:off x="1437950" y="2129088"/>
                <a:ext cx="504375" cy="637950"/>
                <a:chOff x="1437950" y="2129088"/>
                <a:chExt cx="504375" cy="637950"/>
              </a:xfrm>
            </p:grpSpPr>
            <p:sp>
              <p:nvSpPr>
                <p:cNvPr id="1502" name="Google Shape;1502;p2"/>
                <p:cNvSpPr/>
                <p:nvPr/>
              </p:nvSpPr>
              <p:spPr>
                <a:xfrm>
                  <a:off x="1734100" y="2129088"/>
                  <a:ext cx="185825" cy="3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14254" extrusionOk="0">
                      <a:moveTo>
                        <a:pt x="14" y="1"/>
                      </a:moveTo>
                      <a:cubicBezTo>
                        <a:pt x="14" y="1"/>
                        <a:pt x="13" y="1"/>
                        <a:pt x="13" y="1"/>
                      </a:cubicBezTo>
                      <a:cubicBezTo>
                        <a:pt x="2" y="1"/>
                        <a:pt x="1" y="131"/>
                        <a:pt x="10" y="355"/>
                      </a:cubicBezTo>
                      <a:cubicBezTo>
                        <a:pt x="23" y="579"/>
                        <a:pt x="26" y="901"/>
                        <a:pt x="92" y="1282"/>
                      </a:cubicBezTo>
                      <a:cubicBezTo>
                        <a:pt x="175" y="2053"/>
                        <a:pt x="427" y="3055"/>
                        <a:pt x="731" y="4039"/>
                      </a:cubicBezTo>
                      <a:cubicBezTo>
                        <a:pt x="1038" y="5024"/>
                        <a:pt x="1442" y="5974"/>
                        <a:pt x="1760" y="6680"/>
                      </a:cubicBezTo>
                      <a:cubicBezTo>
                        <a:pt x="2089" y="7379"/>
                        <a:pt x="2324" y="7836"/>
                        <a:pt x="2324" y="7836"/>
                      </a:cubicBezTo>
                      <a:cubicBezTo>
                        <a:pt x="2324" y="7836"/>
                        <a:pt x="2571" y="8289"/>
                        <a:pt x="2972" y="8950"/>
                      </a:cubicBezTo>
                      <a:cubicBezTo>
                        <a:pt x="3377" y="9608"/>
                        <a:pt x="3942" y="10473"/>
                        <a:pt x="4573" y="11286"/>
                      </a:cubicBezTo>
                      <a:cubicBezTo>
                        <a:pt x="5206" y="12097"/>
                        <a:pt x="5877" y="12880"/>
                        <a:pt x="6438" y="13410"/>
                      </a:cubicBezTo>
                      <a:cubicBezTo>
                        <a:pt x="6705" y="13689"/>
                        <a:pt x="6956" y="13892"/>
                        <a:pt x="7125" y="14041"/>
                      </a:cubicBezTo>
                      <a:cubicBezTo>
                        <a:pt x="7285" y="14178"/>
                        <a:pt x="7386" y="14254"/>
                        <a:pt x="7406" y="14254"/>
                      </a:cubicBezTo>
                      <a:cubicBezTo>
                        <a:pt x="7407" y="14254"/>
                        <a:pt x="7408" y="14253"/>
                        <a:pt x="7409" y="14253"/>
                      </a:cubicBezTo>
                      <a:cubicBezTo>
                        <a:pt x="7432" y="14226"/>
                        <a:pt x="7059" y="13875"/>
                        <a:pt x="6549" y="13303"/>
                      </a:cubicBezTo>
                      <a:cubicBezTo>
                        <a:pt x="6027" y="12744"/>
                        <a:pt x="5397" y="11941"/>
                        <a:pt x="4799" y="11118"/>
                      </a:cubicBezTo>
                      <a:cubicBezTo>
                        <a:pt x="4205" y="10291"/>
                        <a:pt x="3670" y="9423"/>
                        <a:pt x="3287" y="8764"/>
                      </a:cubicBezTo>
                      <a:cubicBezTo>
                        <a:pt x="2911" y="8101"/>
                        <a:pt x="2676" y="7650"/>
                        <a:pt x="2676" y="7650"/>
                      </a:cubicBezTo>
                      <a:cubicBezTo>
                        <a:pt x="2676" y="7650"/>
                        <a:pt x="2441" y="7197"/>
                        <a:pt x="2090" y="6522"/>
                      </a:cubicBezTo>
                      <a:cubicBezTo>
                        <a:pt x="1760" y="5836"/>
                        <a:pt x="1332" y="4909"/>
                        <a:pt x="997" y="3948"/>
                      </a:cubicBezTo>
                      <a:cubicBezTo>
                        <a:pt x="662" y="2990"/>
                        <a:pt x="375" y="2010"/>
                        <a:pt x="245" y="1257"/>
                      </a:cubicBezTo>
                      <a:cubicBezTo>
                        <a:pt x="95" y="511"/>
                        <a:pt x="54" y="1"/>
                        <a:pt x="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2"/>
                <p:cNvSpPr/>
                <p:nvPr/>
              </p:nvSpPr>
              <p:spPr>
                <a:xfrm>
                  <a:off x="1572675" y="2233338"/>
                  <a:ext cx="369650" cy="29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6" h="11707" extrusionOk="0">
                      <a:moveTo>
                        <a:pt x="16" y="0"/>
                      </a:moveTo>
                      <a:cubicBezTo>
                        <a:pt x="15" y="0"/>
                        <a:pt x="14" y="0"/>
                        <a:pt x="13" y="1"/>
                      </a:cubicBezTo>
                      <a:cubicBezTo>
                        <a:pt x="1" y="9"/>
                        <a:pt x="62" y="146"/>
                        <a:pt x="179" y="383"/>
                      </a:cubicBezTo>
                      <a:cubicBezTo>
                        <a:pt x="301" y="615"/>
                        <a:pt x="460" y="959"/>
                        <a:pt x="712" y="1335"/>
                      </a:cubicBezTo>
                      <a:cubicBezTo>
                        <a:pt x="1172" y="2120"/>
                        <a:pt x="1921" y="3073"/>
                        <a:pt x="2722" y="3980"/>
                      </a:cubicBezTo>
                      <a:cubicBezTo>
                        <a:pt x="3522" y="4887"/>
                        <a:pt x="4410" y="5707"/>
                        <a:pt x="5090" y="6311"/>
                      </a:cubicBezTo>
                      <a:cubicBezTo>
                        <a:pt x="5778" y="6901"/>
                        <a:pt x="6249" y="7277"/>
                        <a:pt x="6249" y="7277"/>
                      </a:cubicBezTo>
                      <a:cubicBezTo>
                        <a:pt x="6249" y="7277"/>
                        <a:pt x="6732" y="7644"/>
                        <a:pt x="7478" y="8159"/>
                      </a:cubicBezTo>
                      <a:cubicBezTo>
                        <a:pt x="8226" y="8668"/>
                        <a:pt x="9249" y="9321"/>
                        <a:pt x="10313" y="9887"/>
                      </a:cubicBezTo>
                      <a:cubicBezTo>
                        <a:pt x="11381" y="10452"/>
                        <a:pt x="12475" y="10969"/>
                        <a:pt x="13330" y="11267"/>
                      </a:cubicBezTo>
                      <a:cubicBezTo>
                        <a:pt x="13750" y="11436"/>
                        <a:pt x="14115" y="11533"/>
                        <a:pt x="14367" y="11610"/>
                      </a:cubicBezTo>
                      <a:cubicBezTo>
                        <a:pt x="14579" y="11673"/>
                        <a:pt x="14717" y="11706"/>
                        <a:pt x="14759" y="11706"/>
                      </a:cubicBezTo>
                      <a:cubicBezTo>
                        <a:pt x="14767" y="11706"/>
                        <a:pt x="14772" y="11705"/>
                        <a:pt x="14773" y="11702"/>
                      </a:cubicBezTo>
                      <a:cubicBezTo>
                        <a:pt x="14785" y="11662"/>
                        <a:pt x="14220" y="11464"/>
                        <a:pt x="13399" y="11098"/>
                      </a:cubicBezTo>
                      <a:cubicBezTo>
                        <a:pt x="12570" y="10752"/>
                        <a:pt x="11511" y="10192"/>
                        <a:pt x="10476" y="9600"/>
                      </a:cubicBezTo>
                      <a:cubicBezTo>
                        <a:pt x="9444" y="9000"/>
                        <a:pt x="8452" y="8327"/>
                        <a:pt x="7727" y="7805"/>
                      </a:cubicBezTo>
                      <a:cubicBezTo>
                        <a:pt x="7006" y="7279"/>
                        <a:pt x="6538" y="6907"/>
                        <a:pt x="6538" y="6907"/>
                      </a:cubicBezTo>
                      <a:cubicBezTo>
                        <a:pt x="6538" y="6907"/>
                        <a:pt x="6069" y="6538"/>
                        <a:pt x="5369" y="5982"/>
                      </a:cubicBezTo>
                      <a:cubicBezTo>
                        <a:pt x="4686" y="5407"/>
                        <a:pt x="3784" y="4620"/>
                        <a:pt x="2964" y="3754"/>
                      </a:cubicBezTo>
                      <a:cubicBezTo>
                        <a:pt x="2144" y="2889"/>
                        <a:pt x="1365" y="1979"/>
                        <a:pt x="864" y="1235"/>
                      </a:cubicBezTo>
                      <a:cubicBezTo>
                        <a:pt x="353" y="520"/>
                        <a:pt x="66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4" name="Google Shape;1504;p2"/>
                <p:cNvSpPr/>
                <p:nvPr/>
              </p:nvSpPr>
              <p:spPr>
                <a:xfrm>
                  <a:off x="1444500" y="2393338"/>
                  <a:ext cx="453725" cy="13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9" h="5265" extrusionOk="0">
                      <a:moveTo>
                        <a:pt x="17" y="1"/>
                      </a:moveTo>
                      <a:cubicBezTo>
                        <a:pt x="13" y="1"/>
                        <a:pt x="11" y="1"/>
                        <a:pt x="10" y="3"/>
                      </a:cubicBezTo>
                      <a:cubicBezTo>
                        <a:pt x="1" y="14"/>
                        <a:pt x="110" y="117"/>
                        <a:pt x="311" y="290"/>
                      </a:cubicBezTo>
                      <a:cubicBezTo>
                        <a:pt x="513" y="457"/>
                        <a:pt x="792" y="714"/>
                        <a:pt x="1169" y="962"/>
                      </a:cubicBezTo>
                      <a:cubicBezTo>
                        <a:pt x="1898" y="1510"/>
                        <a:pt x="2956" y="2097"/>
                        <a:pt x="4045" y="2624"/>
                      </a:cubicBezTo>
                      <a:cubicBezTo>
                        <a:pt x="5134" y="3150"/>
                        <a:pt x="6271" y="3565"/>
                        <a:pt x="7133" y="3858"/>
                      </a:cubicBezTo>
                      <a:cubicBezTo>
                        <a:pt x="7993" y="4137"/>
                        <a:pt x="8574" y="4301"/>
                        <a:pt x="8574" y="4301"/>
                      </a:cubicBezTo>
                      <a:cubicBezTo>
                        <a:pt x="8574" y="4301"/>
                        <a:pt x="9161" y="4452"/>
                        <a:pt x="10048" y="4638"/>
                      </a:cubicBezTo>
                      <a:cubicBezTo>
                        <a:pt x="10936" y="4820"/>
                        <a:pt x="12131" y="5025"/>
                        <a:pt x="13333" y="5136"/>
                      </a:cubicBezTo>
                      <a:cubicBezTo>
                        <a:pt x="14203" y="5215"/>
                        <a:pt x="15076" y="5264"/>
                        <a:pt x="15835" y="5264"/>
                      </a:cubicBezTo>
                      <a:cubicBezTo>
                        <a:pt x="16124" y="5264"/>
                        <a:pt x="16397" y="5257"/>
                        <a:pt x="16646" y="5241"/>
                      </a:cubicBezTo>
                      <a:cubicBezTo>
                        <a:pt x="17100" y="5235"/>
                        <a:pt x="17475" y="5183"/>
                        <a:pt x="17736" y="5157"/>
                      </a:cubicBezTo>
                      <a:cubicBezTo>
                        <a:pt x="18000" y="5129"/>
                        <a:pt x="18148" y="5102"/>
                        <a:pt x="18145" y="5085"/>
                      </a:cubicBezTo>
                      <a:cubicBezTo>
                        <a:pt x="18144" y="5068"/>
                        <a:pt x="18040" y="5064"/>
                        <a:pt x="17856" y="5064"/>
                      </a:cubicBezTo>
                      <a:cubicBezTo>
                        <a:pt x="17711" y="5064"/>
                        <a:pt x="17516" y="5066"/>
                        <a:pt x="17281" y="5066"/>
                      </a:cubicBezTo>
                      <a:cubicBezTo>
                        <a:pt x="17093" y="5066"/>
                        <a:pt x="16879" y="5065"/>
                        <a:pt x="16645" y="5060"/>
                      </a:cubicBezTo>
                      <a:cubicBezTo>
                        <a:pt x="15747" y="5060"/>
                        <a:pt x="14555" y="4956"/>
                        <a:pt x="13369" y="4807"/>
                      </a:cubicBezTo>
                      <a:cubicBezTo>
                        <a:pt x="12185" y="4655"/>
                        <a:pt x="11011" y="4417"/>
                        <a:pt x="10142" y="4217"/>
                      </a:cubicBezTo>
                      <a:cubicBezTo>
                        <a:pt x="9273" y="4010"/>
                        <a:pt x="8698" y="3849"/>
                        <a:pt x="8698" y="3849"/>
                      </a:cubicBezTo>
                      <a:cubicBezTo>
                        <a:pt x="8698" y="3849"/>
                        <a:pt x="8121" y="3689"/>
                        <a:pt x="7263" y="3448"/>
                      </a:cubicBezTo>
                      <a:cubicBezTo>
                        <a:pt x="6407" y="3180"/>
                        <a:pt x="5273" y="2804"/>
                        <a:pt x="4181" y="2323"/>
                      </a:cubicBezTo>
                      <a:cubicBezTo>
                        <a:pt x="3091" y="1842"/>
                        <a:pt x="2021" y="1305"/>
                        <a:pt x="1271" y="811"/>
                      </a:cubicBezTo>
                      <a:cubicBezTo>
                        <a:pt x="544" y="362"/>
                        <a:pt x="82" y="1"/>
                        <a:pt x="1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" name="Google Shape;1505;p2"/>
                <p:cNvSpPr/>
                <p:nvPr/>
              </p:nvSpPr>
              <p:spPr>
                <a:xfrm>
                  <a:off x="1437950" y="2522013"/>
                  <a:ext cx="437475" cy="8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9" h="3265" extrusionOk="0">
                      <a:moveTo>
                        <a:pt x="17482" y="0"/>
                      </a:moveTo>
                      <a:cubicBezTo>
                        <a:pt x="17407" y="0"/>
                        <a:pt x="16924" y="248"/>
                        <a:pt x="16194" y="552"/>
                      </a:cubicBezTo>
                      <a:cubicBezTo>
                        <a:pt x="15425" y="893"/>
                        <a:pt x="14363" y="1258"/>
                        <a:pt x="13290" y="1583"/>
                      </a:cubicBezTo>
                      <a:cubicBezTo>
                        <a:pt x="12215" y="1901"/>
                        <a:pt x="11120" y="2143"/>
                        <a:pt x="10296" y="2303"/>
                      </a:cubicBezTo>
                      <a:cubicBezTo>
                        <a:pt x="9472" y="2457"/>
                        <a:pt x="8917" y="2537"/>
                        <a:pt x="8917" y="2537"/>
                      </a:cubicBezTo>
                      <a:cubicBezTo>
                        <a:pt x="8917" y="2537"/>
                        <a:pt x="8363" y="2618"/>
                        <a:pt x="7534" y="2737"/>
                      </a:cubicBezTo>
                      <a:cubicBezTo>
                        <a:pt x="6701" y="2834"/>
                        <a:pt x="5584" y="2942"/>
                        <a:pt x="4464" y="2945"/>
                      </a:cubicBezTo>
                      <a:cubicBezTo>
                        <a:pt x="4434" y="2945"/>
                        <a:pt x="4404" y="2945"/>
                        <a:pt x="4374" y="2945"/>
                      </a:cubicBezTo>
                      <a:cubicBezTo>
                        <a:pt x="3287" y="2945"/>
                        <a:pt x="2203" y="2890"/>
                        <a:pt x="1394" y="2756"/>
                      </a:cubicBezTo>
                      <a:cubicBezTo>
                        <a:pt x="666" y="2657"/>
                        <a:pt x="158" y="2535"/>
                        <a:pt x="34" y="2535"/>
                      </a:cubicBezTo>
                      <a:cubicBezTo>
                        <a:pt x="16" y="2535"/>
                        <a:pt x="6" y="2537"/>
                        <a:pt x="4" y="2543"/>
                      </a:cubicBezTo>
                      <a:cubicBezTo>
                        <a:pt x="1" y="2555"/>
                        <a:pt x="134" y="2602"/>
                        <a:pt x="372" y="2674"/>
                      </a:cubicBezTo>
                      <a:cubicBezTo>
                        <a:pt x="607" y="2742"/>
                        <a:pt x="945" y="2855"/>
                        <a:pt x="1364" y="2923"/>
                      </a:cubicBezTo>
                      <a:cubicBezTo>
                        <a:pt x="2196" y="3116"/>
                        <a:pt x="3328" y="3216"/>
                        <a:pt x="4462" y="3256"/>
                      </a:cubicBezTo>
                      <a:cubicBezTo>
                        <a:pt x="4661" y="3262"/>
                        <a:pt x="4859" y="3265"/>
                        <a:pt x="5056" y="3265"/>
                      </a:cubicBezTo>
                      <a:cubicBezTo>
                        <a:pt x="5984" y="3265"/>
                        <a:pt x="6878" y="3201"/>
                        <a:pt x="7578" y="3138"/>
                      </a:cubicBezTo>
                      <a:cubicBezTo>
                        <a:pt x="8424" y="3050"/>
                        <a:pt x="8985" y="2970"/>
                        <a:pt x="8985" y="2970"/>
                      </a:cubicBezTo>
                      <a:cubicBezTo>
                        <a:pt x="8985" y="2970"/>
                        <a:pt x="9544" y="2876"/>
                        <a:pt x="10376" y="2699"/>
                      </a:cubicBezTo>
                      <a:cubicBezTo>
                        <a:pt x="11206" y="2516"/>
                        <a:pt x="12310" y="2239"/>
                        <a:pt x="13382" y="1879"/>
                      </a:cubicBezTo>
                      <a:cubicBezTo>
                        <a:pt x="14455" y="1512"/>
                        <a:pt x="15511" y="1098"/>
                        <a:pt x="16264" y="707"/>
                      </a:cubicBezTo>
                      <a:cubicBezTo>
                        <a:pt x="16651" y="530"/>
                        <a:pt x="16952" y="342"/>
                        <a:pt x="17168" y="220"/>
                      </a:cubicBezTo>
                      <a:cubicBezTo>
                        <a:pt x="17381" y="94"/>
                        <a:pt x="17499" y="16"/>
                        <a:pt x="17491" y="3"/>
                      </a:cubicBezTo>
                      <a:cubicBezTo>
                        <a:pt x="17490" y="1"/>
                        <a:pt x="17486" y="0"/>
                        <a:pt x="1748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2"/>
                <p:cNvSpPr/>
                <p:nvPr/>
              </p:nvSpPr>
              <p:spPr>
                <a:xfrm>
                  <a:off x="1540450" y="2515113"/>
                  <a:ext cx="329775" cy="25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91" h="10077" extrusionOk="0">
                      <a:moveTo>
                        <a:pt x="13174" y="0"/>
                      </a:moveTo>
                      <a:cubicBezTo>
                        <a:pt x="13133" y="0"/>
                        <a:pt x="12843" y="435"/>
                        <a:pt x="12365" y="1044"/>
                      </a:cubicBezTo>
                      <a:cubicBezTo>
                        <a:pt x="11890" y="1675"/>
                        <a:pt x="11187" y="2458"/>
                        <a:pt x="10457" y="3214"/>
                      </a:cubicBezTo>
                      <a:cubicBezTo>
                        <a:pt x="9722" y="3967"/>
                        <a:pt x="8934" y="4667"/>
                        <a:pt x="8333" y="5173"/>
                      </a:cubicBezTo>
                      <a:cubicBezTo>
                        <a:pt x="7728" y="5676"/>
                        <a:pt x="7310" y="5994"/>
                        <a:pt x="7310" y="5994"/>
                      </a:cubicBezTo>
                      <a:cubicBezTo>
                        <a:pt x="7310" y="5994"/>
                        <a:pt x="6893" y="6315"/>
                        <a:pt x="6270" y="6793"/>
                      </a:cubicBezTo>
                      <a:cubicBezTo>
                        <a:pt x="5630" y="7252"/>
                        <a:pt x="4764" y="7852"/>
                        <a:pt x="3849" y="8366"/>
                      </a:cubicBezTo>
                      <a:cubicBezTo>
                        <a:pt x="2933" y="8878"/>
                        <a:pt x="1990" y="9346"/>
                        <a:pt x="1246" y="9613"/>
                      </a:cubicBezTo>
                      <a:cubicBezTo>
                        <a:pt x="513" y="9901"/>
                        <a:pt x="0" y="10034"/>
                        <a:pt x="10" y="10073"/>
                      </a:cubicBezTo>
                      <a:cubicBezTo>
                        <a:pt x="11" y="10076"/>
                        <a:pt x="16" y="10077"/>
                        <a:pt x="25" y="10077"/>
                      </a:cubicBezTo>
                      <a:cubicBezTo>
                        <a:pt x="66" y="10077"/>
                        <a:pt x="187" y="10055"/>
                        <a:pt x="372" y="10014"/>
                      </a:cubicBezTo>
                      <a:cubicBezTo>
                        <a:pt x="596" y="9960"/>
                        <a:pt x="923" y="9899"/>
                        <a:pt x="1297" y="9765"/>
                      </a:cubicBezTo>
                      <a:cubicBezTo>
                        <a:pt x="2068" y="9541"/>
                        <a:pt x="3041" y="9108"/>
                        <a:pt x="3989" y="8621"/>
                      </a:cubicBezTo>
                      <a:cubicBezTo>
                        <a:pt x="4935" y="8132"/>
                        <a:pt x="5828" y="7551"/>
                        <a:pt x="6489" y="7100"/>
                      </a:cubicBezTo>
                      <a:cubicBezTo>
                        <a:pt x="7141" y="6641"/>
                        <a:pt x="7563" y="6320"/>
                        <a:pt x="7563" y="6320"/>
                      </a:cubicBezTo>
                      <a:cubicBezTo>
                        <a:pt x="7563" y="6320"/>
                        <a:pt x="7980" y="5986"/>
                        <a:pt x="8580" y="5463"/>
                      </a:cubicBezTo>
                      <a:cubicBezTo>
                        <a:pt x="9177" y="4932"/>
                        <a:pt x="9954" y="4200"/>
                        <a:pt x="10668" y="3414"/>
                      </a:cubicBezTo>
                      <a:cubicBezTo>
                        <a:pt x="11379" y="2625"/>
                        <a:pt x="12056" y="1804"/>
                        <a:pt x="12493" y="1138"/>
                      </a:cubicBezTo>
                      <a:cubicBezTo>
                        <a:pt x="12730" y="815"/>
                        <a:pt x="12891" y="525"/>
                        <a:pt x="13010" y="326"/>
                      </a:cubicBezTo>
                      <a:cubicBezTo>
                        <a:pt x="13129" y="126"/>
                        <a:pt x="13190" y="8"/>
                        <a:pt x="13176" y="1"/>
                      </a:cubicBezTo>
                      <a:cubicBezTo>
                        <a:pt x="13176" y="0"/>
                        <a:pt x="13175" y="0"/>
                        <a:pt x="131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07" name="Google Shape;1507;p2"/>
              <p:cNvSpPr/>
              <p:nvPr/>
            </p:nvSpPr>
            <p:spPr>
              <a:xfrm>
                <a:off x="1501475" y="2672813"/>
                <a:ext cx="15810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2795" extrusionOk="0">
                    <a:moveTo>
                      <a:pt x="5423" y="1"/>
                    </a:moveTo>
                    <a:cubicBezTo>
                      <a:pt x="5174" y="1"/>
                      <a:pt x="4887" y="44"/>
                      <a:pt x="4591" y="134"/>
                    </a:cubicBezTo>
                    <a:cubicBezTo>
                      <a:pt x="3801" y="377"/>
                      <a:pt x="3251" y="861"/>
                      <a:pt x="3361" y="1217"/>
                    </a:cubicBezTo>
                    <a:cubicBezTo>
                      <a:pt x="3429" y="1441"/>
                      <a:pt x="3740" y="1562"/>
                      <a:pt x="4156" y="1562"/>
                    </a:cubicBezTo>
                    <a:cubicBezTo>
                      <a:pt x="4404" y="1562"/>
                      <a:pt x="4691" y="1518"/>
                      <a:pt x="4985" y="1428"/>
                    </a:cubicBezTo>
                    <a:cubicBezTo>
                      <a:pt x="5773" y="1185"/>
                      <a:pt x="6323" y="700"/>
                      <a:pt x="6212" y="342"/>
                    </a:cubicBezTo>
                    <a:cubicBezTo>
                      <a:pt x="6145" y="120"/>
                      <a:pt x="5836" y="1"/>
                      <a:pt x="5423" y="1"/>
                    </a:cubicBezTo>
                    <a:close/>
                    <a:moveTo>
                      <a:pt x="1758" y="1491"/>
                    </a:moveTo>
                    <a:cubicBezTo>
                      <a:pt x="1538" y="1491"/>
                      <a:pt x="1271" y="1544"/>
                      <a:pt x="999" y="1652"/>
                    </a:cubicBezTo>
                    <a:cubicBezTo>
                      <a:pt x="400" y="1887"/>
                      <a:pt x="1" y="2299"/>
                      <a:pt x="107" y="2572"/>
                    </a:cubicBezTo>
                    <a:cubicBezTo>
                      <a:pt x="165" y="2719"/>
                      <a:pt x="361" y="2794"/>
                      <a:pt x="625" y="2794"/>
                    </a:cubicBezTo>
                    <a:cubicBezTo>
                      <a:pt x="846" y="2794"/>
                      <a:pt x="1114" y="2741"/>
                      <a:pt x="1387" y="2634"/>
                    </a:cubicBezTo>
                    <a:cubicBezTo>
                      <a:pt x="1984" y="2398"/>
                      <a:pt x="2383" y="1987"/>
                      <a:pt x="2277" y="1715"/>
                    </a:cubicBezTo>
                    <a:cubicBezTo>
                      <a:pt x="2220" y="1568"/>
                      <a:pt x="2023" y="1491"/>
                      <a:pt x="1758" y="149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"/>
              <p:cNvSpPr/>
              <p:nvPr/>
            </p:nvSpPr>
            <p:spPr>
              <a:xfrm>
                <a:off x="1510650" y="2518613"/>
                <a:ext cx="357150" cy="305000"/>
              </a:xfrm>
              <a:custGeom>
                <a:avLst/>
                <a:gdLst/>
                <a:ahLst/>
                <a:cxnLst/>
                <a:rect l="l" t="t" r="r" b="b"/>
                <a:pathLst>
                  <a:path w="14286" h="12200" extrusionOk="0">
                    <a:moveTo>
                      <a:pt x="4677" y="8687"/>
                    </a:moveTo>
                    <a:lnTo>
                      <a:pt x="4677" y="8687"/>
                    </a:lnTo>
                    <a:cubicBezTo>
                      <a:pt x="4671" y="8691"/>
                      <a:pt x="4668" y="8693"/>
                      <a:pt x="4668" y="8693"/>
                    </a:cubicBezTo>
                    <a:cubicBezTo>
                      <a:pt x="4668" y="8693"/>
                      <a:pt x="4671" y="8691"/>
                      <a:pt x="4677" y="8687"/>
                    </a:cubicBezTo>
                    <a:close/>
                    <a:moveTo>
                      <a:pt x="13911" y="0"/>
                    </a:moveTo>
                    <a:cubicBezTo>
                      <a:pt x="12039" y="1599"/>
                      <a:pt x="9830" y="2734"/>
                      <a:pt x="7532" y="3612"/>
                    </a:cubicBezTo>
                    <a:cubicBezTo>
                      <a:pt x="7652" y="3600"/>
                      <a:pt x="7773" y="3593"/>
                      <a:pt x="7891" y="3593"/>
                    </a:cubicBezTo>
                    <a:cubicBezTo>
                      <a:pt x="8532" y="3593"/>
                      <a:pt x="9087" y="3803"/>
                      <a:pt x="8917" y="4593"/>
                    </a:cubicBezTo>
                    <a:cubicBezTo>
                      <a:pt x="8560" y="6239"/>
                      <a:pt x="4877" y="8562"/>
                      <a:pt x="4677" y="8687"/>
                    </a:cubicBezTo>
                    <a:lnTo>
                      <a:pt x="4677" y="8687"/>
                    </a:lnTo>
                    <a:cubicBezTo>
                      <a:pt x="4849" y="8580"/>
                      <a:pt x="7580" y="6888"/>
                      <a:pt x="8429" y="6888"/>
                    </a:cubicBezTo>
                    <a:cubicBezTo>
                      <a:pt x="8620" y="6888"/>
                      <a:pt x="8715" y="6974"/>
                      <a:pt x="8665" y="7182"/>
                    </a:cubicBezTo>
                    <a:cubicBezTo>
                      <a:pt x="8408" y="8245"/>
                      <a:pt x="4018" y="11737"/>
                      <a:pt x="286" y="11737"/>
                    </a:cubicBezTo>
                    <a:cubicBezTo>
                      <a:pt x="191" y="11737"/>
                      <a:pt x="95" y="11735"/>
                      <a:pt x="0" y="11730"/>
                    </a:cubicBezTo>
                    <a:lnTo>
                      <a:pt x="0" y="11730"/>
                    </a:lnTo>
                    <a:cubicBezTo>
                      <a:pt x="511" y="12069"/>
                      <a:pt x="1125" y="12200"/>
                      <a:pt x="1752" y="12200"/>
                    </a:cubicBezTo>
                    <a:cubicBezTo>
                      <a:pt x="1964" y="12200"/>
                      <a:pt x="2178" y="12185"/>
                      <a:pt x="2391" y="12158"/>
                    </a:cubicBezTo>
                    <a:cubicBezTo>
                      <a:pt x="4661" y="11868"/>
                      <a:pt x="7230" y="10428"/>
                      <a:pt x="8701" y="8680"/>
                    </a:cubicBezTo>
                    <a:cubicBezTo>
                      <a:pt x="10936" y="6028"/>
                      <a:pt x="12553" y="3066"/>
                      <a:pt x="14285" y="111"/>
                    </a:cubicBezTo>
                    <a:cubicBezTo>
                      <a:pt x="14166" y="63"/>
                      <a:pt x="14041" y="24"/>
                      <a:pt x="1391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2"/>
              <p:cNvSpPr/>
              <p:nvPr/>
            </p:nvSpPr>
            <p:spPr>
              <a:xfrm>
                <a:off x="1691275" y="2359413"/>
                <a:ext cx="516725" cy="393325"/>
              </a:xfrm>
              <a:custGeom>
                <a:avLst/>
                <a:gdLst/>
                <a:ahLst/>
                <a:cxnLst/>
                <a:rect l="l" t="t" r="r" b="b"/>
                <a:pathLst>
                  <a:path w="20669" h="15733" extrusionOk="0">
                    <a:moveTo>
                      <a:pt x="6691" y="0"/>
                    </a:moveTo>
                    <a:cubicBezTo>
                      <a:pt x="6691" y="0"/>
                      <a:pt x="0" y="8190"/>
                      <a:pt x="6213" y="13112"/>
                    </a:cubicBezTo>
                    <a:cubicBezTo>
                      <a:pt x="8770" y="15137"/>
                      <a:pt x="10702" y="15733"/>
                      <a:pt x="12091" y="15733"/>
                    </a:cubicBezTo>
                    <a:cubicBezTo>
                      <a:pt x="14075" y="15733"/>
                      <a:pt x="14949" y="14515"/>
                      <a:pt x="14949" y="14515"/>
                    </a:cubicBezTo>
                    <a:cubicBezTo>
                      <a:pt x="14949" y="14515"/>
                      <a:pt x="20668" y="6329"/>
                      <a:pt x="66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2"/>
              <p:cNvSpPr/>
              <p:nvPr/>
            </p:nvSpPr>
            <p:spPr>
              <a:xfrm>
                <a:off x="1832475" y="2376438"/>
                <a:ext cx="158375" cy="3762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15049" extrusionOk="0">
                    <a:moveTo>
                      <a:pt x="2456" y="1"/>
                    </a:moveTo>
                    <a:cubicBezTo>
                      <a:pt x="1898" y="167"/>
                      <a:pt x="1470" y="450"/>
                      <a:pt x="1187" y="858"/>
                    </a:cubicBezTo>
                    <a:cubicBezTo>
                      <a:pt x="906" y="1257"/>
                      <a:pt x="811" y="1710"/>
                      <a:pt x="902" y="2202"/>
                    </a:cubicBezTo>
                    <a:cubicBezTo>
                      <a:pt x="1027" y="2880"/>
                      <a:pt x="1512" y="3521"/>
                      <a:pt x="2014" y="4022"/>
                    </a:cubicBezTo>
                    <a:cubicBezTo>
                      <a:pt x="1409" y="4244"/>
                      <a:pt x="770" y="4597"/>
                      <a:pt x="400" y="5151"/>
                    </a:cubicBezTo>
                    <a:cubicBezTo>
                      <a:pt x="81" y="5634"/>
                      <a:pt x="1" y="6201"/>
                      <a:pt x="172" y="6793"/>
                    </a:cubicBezTo>
                    <a:cubicBezTo>
                      <a:pt x="490" y="7893"/>
                      <a:pt x="1296" y="8474"/>
                      <a:pt x="2080" y="8779"/>
                    </a:cubicBezTo>
                    <a:cubicBezTo>
                      <a:pt x="1724" y="9115"/>
                      <a:pt x="1478" y="9473"/>
                      <a:pt x="1345" y="9846"/>
                    </a:cubicBezTo>
                    <a:cubicBezTo>
                      <a:pt x="1149" y="10390"/>
                      <a:pt x="1193" y="10936"/>
                      <a:pt x="1473" y="11471"/>
                    </a:cubicBezTo>
                    <a:cubicBezTo>
                      <a:pt x="2014" y="12498"/>
                      <a:pt x="3063" y="13128"/>
                      <a:pt x="4353" y="13195"/>
                    </a:cubicBezTo>
                    <a:cubicBezTo>
                      <a:pt x="4424" y="13199"/>
                      <a:pt x="4496" y="13201"/>
                      <a:pt x="4568" y="13201"/>
                    </a:cubicBezTo>
                    <a:cubicBezTo>
                      <a:pt x="4664" y="13201"/>
                      <a:pt x="4759" y="13198"/>
                      <a:pt x="4854" y="13191"/>
                    </a:cubicBezTo>
                    <a:cubicBezTo>
                      <a:pt x="4870" y="13455"/>
                      <a:pt x="4929" y="13723"/>
                      <a:pt x="5034" y="13991"/>
                    </a:cubicBezTo>
                    <a:cubicBezTo>
                      <a:pt x="5188" y="14383"/>
                      <a:pt x="5424" y="14729"/>
                      <a:pt x="5701" y="14997"/>
                    </a:cubicBezTo>
                    <a:cubicBezTo>
                      <a:pt x="5924" y="15030"/>
                      <a:pt x="6134" y="15044"/>
                      <a:pt x="6334" y="15048"/>
                    </a:cubicBezTo>
                    <a:cubicBezTo>
                      <a:pt x="5927" y="14821"/>
                      <a:pt x="5554" y="14384"/>
                      <a:pt x="5350" y="13867"/>
                    </a:cubicBezTo>
                    <a:cubicBezTo>
                      <a:pt x="5209" y="13505"/>
                      <a:pt x="5162" y="13144"/>
                      <a:pt x="5211" y="12804"/>
                    </a:cubicBezTo>
                    <a:lnTo>
                      <a:pt x="5211" y="12804"/>
                    </a:lnTo>
                    <a:cubicBezTo>
                      <a:pt x="5001" y="12841"/>
                      <a:pt x="4782" y="12860"/>
                      <a:pt x="4561" y="12860"/>
                    </a:cubicBezTo>
                    <a:cubicBezTo>
                      <a:pt x="4498" y="12860"/>
                      <a:pt x="4434" y="12859"/>
                      <a:pt x="4370" y="12855"/>
                    </a:cubicBezTo>
                    <a:cubicBezTo>
                      <a:pt x="3204" y="12794"/>
                      <a:pt x="2258" y="12232"/>
                      <a:pt x="1776" y="11312"/>
                    </a:cubicBezTo>
                    <a:cubicBezTo>
                      <a:pt x="1541" y="10866"/>
                      <a:pt x="1503" y="10410"/>
                      <a:pt x="1664" y="9962"/>
                    </a:cubicBezTo>
                    <a:cubicBezTo>
                      <a:pt x="1863" y="9404"/>
                      <a:pt x="2343" y="8956"/>
                      <a:pt x="2788" y="8643"/>
                    </a:cubicBezTo>
                    <a:cubicBezTo>
                      <a:pt x="1951" y="8444"/>
                      <a:pt x="859" y="7946"/>
                      <a:pt x="499" y="6699"/>
                    </a:cubicBezTo>
                    <a:cubicBezTo>
                      <a:pt x="355" y="6199"/>
                      <a:pt x="418" y="5742"/>
                      <a:pt x="684" y="5341"/>
                    </a:cubicBezTo>
                    <a:cubicBezTo>
                      <a:pt x="1119" y="4686"/>
                      <a:pt x="2023" y="4341"/>
                      <a:pt x="2676" y="4171"/>
                    </a:cubicBezTo>
                    <a:cubicBezTo>
                      <a:pt x="2127" y="3699"/>
                      <a:pt x="1382" y="2933"/>
                      <a:pt x="1235" y="2141"/>
                    </a:cubicBezTo>
                    <a:cubicBezTo>
                      <a:pt x="1162" y="1741"/>
                      <a:pt x="1240" y="1374"/>
                      <a:pt x="1465" y="1052"/>
                    </a:cubicBezTo>
                    <a:cubicBezTo>
                      <a:pt x="1760" y="630"/>
                      <a:pt x="2250" y="361"/>
                      <a:pt x="2919" y="242"/>
                    </a:cubicBezTo>
                    <a:cubicBezTo>
                      <a:pt x="2767" y="160"/>
                      <a:pt x="2612" y="81"/>
                      <a:pt x="24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2"/>
              <p:cNvSpPr/>
              <p:nvPr/>
            </p:nvSpPr>
            <p:spPr>
              <a:xfrm>
                <a:off x="1839650" y="2389438"/>
                <a:ext cx="254350" cy="359925"/>
              </a:xfrm>
              <a:custGeom>
                <a:avLst/>
                <a:gdLst/>
                <a:ahLst/>
                <a:cxnLst/>
                <a:rect l="l" t="t" r="r" b="b"/>
                <a:pathLst>
                  <a:path w="10174" h="14397" extrusionOk="0">
                    <a:moveTo>
                      <a:pt x="3143" y="1"/>
                    </a:moveTo>
                    <a:cubicBezTo>
                      <a:pt x="2460" y="45"/>
                      <a:pt x="1804" y="233"/>
                      <a:pt x="1457" y="728"/>
                    </a:cubicBezTo>
                    <a:cubicBezTo>
                      <a:pt x="536" y="2043"/>
                      <a:pt x="3187" y="3840"/>
                      <a:pt x="3187" y="3840"/>
                    </a:cubicBezTo>
                    <a:cubicBezTo>
                      <a:pt x="3187" y="3840"/>
                      <a:pt x="0" y="4216"/>
                      <a:pt x="539" y="6085"/>
                    </a:cubicBezTo>
                    <a:cubicBezTo>
                      <a:pt x="1057" y="7879"/>
                      <a:pt x="3357" y="7915"/>
                      <a:pt x="3542" y="7915"/>
                    </a:cubicBezTo>
                    <a:cubicBezTo>
                      <a:pt x="3549" y="7915"/>
                      <a:pt x="3553" y="7915"/>
                      <a:pt x="3553" y="7915"/>
                    </a:cubicBezTo>
                    <a:lnTo>
                      <a:pt x="3553" y="7915"/>
                    </a:lnTo>
                    <a:cubicBezTo>
                      <a:pt x="3553" y="7915"/>
                      <a:pt x="944" y="9021"/>
                      <a:pt x="1791" y="10634"/>
                    </a:cubicBezTo>
                    <a:cubicBezTo>
                      <a:pt x="2299" y="11602"/>
                      <a:pt x="3329" y="12001"/>
                      <a:pt x="4282" y="12001"/>
                    </a:cubicBezTo>
                    <a:cubicBezTo>
                      <a:pt x="4710" y="12001"/>
                      <a:pt x="5122" y="11920"/>
                      <a:pt x="5464" y="11775"/>
                    </a:cubicBezTo>
                    <a:lnTo>
                      <a:pt x="5464" y="11775"/>
                    </a:lnTo>
                    <a:cubicBezTo>
                      <a:pt x="4832" y="12796"/>
                      <a:pt x="5712" y="14132"/>
                      <a:pt x="6444" y="14333"/>
                    </a:cubicBezTo>
                    <a:cubicBezTo>
                      <a:pt x="6602" y="14376"/>
                      <a:pt x="6767" y="14396"/>
                      <a:pt x="6932" y="14396"/>
                    </a:cubicBezTo>
                    <a:cubicBezTo>
                      <a:pt x="7733" y="14396"/>
                      <a:pt x="8568" y="13923"/>
                      <a:pt x="9016" y="13314"/>
                    </a:cubicBezTo>
                    <a:cubicBezTo>
                      <a:pt x="9019" y="13308"/>
                      <a:pt x="9230" y="13003"/>
                      <a:pt x="9472" y="12470"/>
                    </a:cubicBezTo>
                    <a:cubicBezTo>
                      <a:pt x="9747" y="11466"/>
                      <a:pt x="10136" y="10573"/>
                      <a:pt x="10169" y="9484"/>
                    </a:cubicBezTo>
                    <a:cubicBezTo>
                      <a:pt x="10169" y="9478"/>
                      <a:pt x="10170" y="9470"/>
                      <a:pt x="10170" y="9464"/>
                    </a:cubicBezTo>
                    <a:cubicBezTo>
                      <a:pt x="10173" y="9345"/>
                      <a:pt x="10173" y="9226"/>
                      <a:pt x="10170" y="9108"/>
                    </a:cubicBezTo>
                    <a:cubicBezTo>
                      <a:pt x="10170" y="9083"/>
                      <a:pt x="10170" y="9057"/>
                      <a:pt x="10169" y="9032"/>
                    </a:cubicBezTo>
                    <a:cubicBezTo>
                      <a:pt x="10164" y="8913"/>
                      <a:pt x="10159" y="8795"/>
                      <a:pt x="10150" y="8678"/>
                    </a:cubicBezTo>
                    <a:cubicBezTo>
                      <a:pt x="10150" y="8665"/>
                      <a:pt x="10148" y="8654"/>
                      <a:pt x="10147" y="8642"/>
                    </a:cubicBezTo>
                    <a:cubicBezTo>
                      <a:pt x="10137" y="8533"/>
                      <a:pt x="10126" y="8427"/>
                      <a:pt x="10112" y="8322"/>
                    </a:cubicBezTo>
                    <a:cubicBezTo>
                      <a:pt x="10109" y="8295"/>
                      <a:pt x="10106" y="8269"/>
                      <a:pt x="10103" y="8244"/>
                    </a:cubicBezTo>
                    <a:cubicBezTo>
                      <a:pt x="10068" y="7999"/>
                      <a:pt x="10023" y="7760"/>
                      <a:pt x="9967" y="7525"/>
                    </a:cubicBezTo>
                    <a:cubicBezTo>
                      <a:pt x="9965" y="7518"/>
                      <a:pt x="9965" y="7512"/>
                      <a:pt x="9963" y="7506"/>
                    </a:cubicBezTo>
                    <a:cubicBezTo>
                      <a:pt x="9218" y="4440"/>
                      <a:pt x="6594" y="2089"/>
                      <a:pt x="3907" y="449"/>
                    </a:cubicBezTo>
                    <a:cubicBezTo>
                      <a:pt x="3860" y="421"/>
                      <a:pt x="3816" y="392"/>
                      <a:pt x="3771" y="366"/>
                    </a:cubicBezTo>
                    <a:cubicBezTo>
                      <a:pt x="3707" y="327"/>
                      <a:pt x="3643" y="289"/>
                      <a:pt x="3578" y="251"/>
                    </a:cubicBezTo>
                    <a:cubicBezTo>
                      <a:pt x="3455" y="179"/>
                      <a:pt x="3329" y="106"/>
                      <a:pt x="3201" y="34"/>
                    </a:cubicBezTo>
                    <a:cubicBezTo>
                      <a:pt x="3182" y="23"/>
                      <a:pt x="3163" y="12"/>
                      <a:pt x="3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2"/>
              <p:cNvSpPr/>
              <p:nvPr/>
            </p:nvSpPr>
            <p:spPr>
              <a:xfrm>
                <a:off x="1920900" y="2417613"/>
                <a:ext cx="173100" cy="292325"/>
              </a:xfrm>
              <a:custGeom>
                <a:avLst/>
                <a:gdLst/>
                <a:ahLst/>
                <a:cxnLst/>
                <a:rect l="l" t="t" r="r" b="b"/>
                <a:pathLst>
                  <a:path w="6924" h="11693" extrusionOk="0">
                    <a:moveTo>
                      <a:pt x="1701" y="0"/>
                    </a:moveTo>
                    <a:lnTo>
                      <a:pt x="1701" y="0"/>
                    </a:lnTo>
                    <a:cubicBezTo>
                      <a:pt x="2268" y="782"/>
                      <a:pt x="3187" y="1405"/>
                      <a:pt x="3187" y="1405"/>
                    </a:cubicBezTo>
                    <a:cubicBezTo>
                      <a:pt x="3187" y="1405"/>
                      <a:pt x="1" y="1781"/>
                      <a:pt x="541" y="3650"/>
                    </a:cubicBezTo>
                    <a:cubicBezTo>
                      <a:pt x="1057" y="5439"/>
                      <a:pt x="3345" y="5478"/>
                      <a:pt x="3542" y="5478"/>
                    </a:cubicBezTo>
                    <a:cubicBezTo>
                      <a:pt x="3551" y="5478"/>
                      <a:pt x="3555" y="5478"/>
                      <a:pt x="3555" y="5478"/>
                    </a:cubicBezTo>
                    <a:lnTo>
                      <a:pt x="3555" y="5478"/>
                    </a:lnTo>
                    <a:cubicBezTo>
                      <a:pt x="3555" y="5478"/>
                      <a:pt x="946" y="6587"/>
                      <a:pt x="1793" y="8199"/>
                    </a:cubicBezTo>
                    <a:cubicBezTo>
                      <a:pt x="2301" y="9167"/>
                      <a:pt x="3330" y="9567"/>
                      <a:pt x="4282" y="9567"/>
                    </a:cubicBezTo>
                    <a:cubicBezTo>
                      <a:pt x="4710" y="9567"/>
                      <a:pt x="5123" y="9486"/>
                      <a:pt x="5466" y="9340"/>
                    </a:cubicBezTo>
                    <a:lnTo>
                      <a:pt x="5466" y="9340"/>
                    </a:lnTo>
                    <a:cubicBezTo>
                      <a:pt x="4945" y="10182"/>
                      <a:pt x="5449" y="11233"/>
                      <a:pt x="6052" y="11692"/>
                    </a:cubicBezTo>
                    <a:cubicBezTo>
                      <a:pt x="6106" y="11589"/>
                      <a:pt x="6164" y="11473"/>
                      <a:pt x="6222" y="11342"/>
                    </a:cubicBezTo>
                    <a:cubicBezTo>
                      <a:pt x="6497" y="10337"/>
                      <a:pt x="6886" y="9446"/>
                      <a:pt x="6919" y="8357"/>
                    </a:cubicBezTo>
                    <a:cubicBezTo>
                      <a:pt x="6919" y="8350"/>
                      <a:pt x="6920" y="8343"/>
                      <a:pt x="6920" y="8337"/>
                    </a:cubicBezTo>
                    <a:cubicBezTo>
                      <a:pt x="6923" y="8216"/>
                      <a:pt x="6923" y="8099"/>
                      <a:pt x="6920" y="7981"/>
                    </a:cubicBezTo>
                    <a:cubicBezTo>
                      <a:pt x="6920" y="7955"/>
                      <a:pt x="6920" y="7930"/>
                      <a:pt x="6919" y="7905"/>
                    </a:cubicBezTo>
                    <a:cubicBezTo>
                      <a:pt x="6914" y="7784"/>
                      <a:pt x="6909" y="7668"/>
                      <a:pt x="6900" y="7551"/>
                    </a:cubicBezTo>
                    <a:cubicBezTo>
                      <a:pt x="6900" y="7538"/>
                      <a:pt x="6898" y="7527"/>
                      <a:pt x="6897" y="7515"/>
                    </a:cubicBezTo>
                    <a:cubicBezTo>
                      <a:pt x="6887" y="7406"/>
                      <a:pt x="6876" y="7300"/>
                      <a:pt x="6862" y="7195"/>
                    </a:cubicBezTo>
                    <a:cubicBezTo>
                      <a:pt x="6859" y="7168"/>
                      <a:pt x="6856" y="7142"/>
                      <a:pt x="6853" y="7115"/>
                    </a:cubicBezTo>
                    <a:cubicBezTo>
                      <a:pt x="6818" y="6872"/>
                      <a:pt x="6773" y="6633"/>
                      <a:pt x="6717" y="6396"/>
                    </a:cubicBezTo>
                    <a:cubicBezTo>
                      <a:pt x="6715" y="6391"/>
                      <a:pt x="6713" y="6385"/>
                      <a:pt x="6713" y="6379"/>
                    </a:cubicBezTo>
                    <a:cubicBezTo>
                      <a:pt x="6063" y="3713"/>
                      <a:pt x="3996" y="1587"/>
                      <a:pt x="17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"/>
              <p:cNvSpPr/>
              <p:nvPr/>
            </p:nvSpPr>
            <p:spPr>
              <a:xfrm>
                <a:off x="1909625" y="2415538"/>
                <a:ext cx="3065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2" extrusionOk="0">
                    <a:moveTo>
                      <a:pt x="613" y="1"/>
                    </a:moveTo>
                    <a:cubicBezTo>
                      <a:pt x="298" y="1"/>
                      <a:pt x="36" y="247"/>
                      <a:pt x="20" y="566"/>
                    </a:cubicBezTo>
                    <a:cubicBezTo>
                      <a:pt x="1" y="893"/>
                      <a:pt x="255" y="1173"/>
                      <a:pt x="584" y="1191"/>
                    </a:cubicBezTo>
                    <a:cubicBezTo>
                      <a:pt x="595" y="1191"/>
                      <a:pt x="606" y="1192"/>
                      <a:pt x="618" y="1192"/>
                    </a:cubicBezTo>
                    <a:cubicBezTo>
                      <a:pt x="930" y="1192"/>
                      <a:pt x="1192" y="944"/>
                      <a:pt x="1209" y="627"/>
                    </a:cubicBezTo>
                    <a:cubicBezTo>
                      <a:pt x="1226" y="298"/>
                      <a:pt x="974" y="19"/>
                      <a:pt x="645" y="2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"/>
              <p:cNvSpPr/>
              <p:nvPr/>
            </p:nvSpPr>
            <p:spPr>
              <a:xfrm>
                <a:off x="1888250" y="2518813"/>
                <a:ext cx="30650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5" extrusionOk="0">
                    <a:moveTo>
                      <a:pt x="613" y="1"/>
                    </a:moveTo>
                    <a:cubicBezTo>
                      <a:pt x="298" y="1"/>
                      <a:pt x="34" y="249"/>
                      <a:pt x="18" y="565"/>
                    </a:cubicBezTo>
                    <a:cubicBezTo>
                      <a:pt x="1" y="894"/>
                      <a:pt x="253" y="1175"/>
                      <a:pt x="582" y="1194"/>
                    </a:cubicBezTo>
                    <a:cubicBezTo>
                      <a:pt x="592" y="1194"/>
                      <a:pt x="603" y="1194"/>
                      <a:pt x="613" y="1194"/>
                    </a:cubicBezTo>
                    <a:cubicBezTo>
                      <a:pt x="928" y="1194"/>
                      <a:pt x="1192" y="946"/>
                      <a:pt x="1208" y="628"/>
                    </a:cubicBezTo>
                    <a:cubicBezTo>
                      <a:pt x="1226" y="299"/>
                      <a:pt x="973" y="20"/>
                      <a:pt x="644" y="1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"/>
              <p:cNvSpPr/>
              <p:nvPr/>
            </p:nvSpPr>
            <p:spPr>
              <a:xfrm>
                <a:off x="1917700" y="2628013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3" y="0"/>
                    </a:moveTo>
                    <a:cubicBezTo>
                      <a:pt x="298" y="0"/>
                      <a:pt x="34" y="246"/>
                      <a:pt x="18" y="565"/>
                    </a:cubicBezTo>
                    <a:cubicBezTo>
                      <a:pt x="1" y="894"/>
                      <a:pt x="253" y="1174"/>
                      <a:pt x="582" y="1191"/>
                    </a:cubicBezTo>
                    <a:cubicBezTo>
                      <a:pt x="592" y="1192"/>
                      <a:pt x="603" y="1192"/>
                      <a:pt x="613" y="1192"/>
                    </a:cubicBezTo>
                    <a:cubicBezTo>
                      <a:pt x="929" y="1192"/>
                      <a:pt x="1192" y="946"/>
                      <a:pt x="1208" y="627"/>
                    </a:cubicBezTo>
                    <a:cubicBezTo>
                      <a:pt x="1226" y="299"/>
                      <a:pt x="972" y="18"/>
                      <a:pt x="644" y="1"/>
                    </a:cubicBezTo>
                    <a:cubicBezTo>
                      <a:pt x="634" y="0"/>
                      <a:pt x="623" y="0"/>
                      <a:pt x="6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"/>
              <p:cNvSpPr/>
              <p:nvPr/>
            </p:nvSpPr>
            <p:spPr>
              <a:xfrm>
                <a:off x="1997150" y="2595938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6" y="0"/>
                    </a:moveTo>
                    <a:cubicBezTo>
                      <a:pt x="299" y="0"/>
                      <a:pt x="35" y="247"/>
                      <a:pt x="18" y="565"/>
                    </a:cubicBezTo>
                    <a:cubicBezTo>
                      <a:pt x="1" y="894"/>
                      <a:pt x="253" y="1174"/>
                      <a:pt x="582" y="1191"/>
                    </a:cubicBezTo>
                    <a:cubicBezTo>
                      <a:pt x="593" y="1192"/>
                      <a:pt x="603" y="1192"/>
                      <a:pt x="614" y="1192"/>
                    </a:cubicBezTo>
                    <a:cubicBezTo>
                      <a:pt x="929" y="1192"/>
                      <a:pt x="1192" y="946"/>
                      <a:pt x="1209" y="628"/>
                    </a:cubicBezTo>
                    <a:cubicBezTo>
                      <a:pt x="1226" y="300"/>
                      <a:pt x="974" y="18"/>
                      <a:pt x="645" y="1"/>
                    </a:cubicBezTo>
                    <a:cubicBezTo>
                      <a:pt x="635" y="0"/>
                      <a:pt x="625" y="0"/>
                      <a:pt x="6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"/>
              <p:cNvSpPr/>
              <p:nvPr/>
            </p:nvSpPr>
            <p:spPr>
              <a:xfrm>
                <a:off x="1968050" y="2491563"/>
                <a:ext cx="30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1192" extrusionOk="0">
                    <a:moveTo>
                      <a:pt x="611" y="1"/>
                    </a:moveTo>
                    <a:cubicBezTo>
                      <a:pt x="297" y="1"/>
                      <a:pt x="34" y="247"/>
                      <a:pt x="16" y="566"/>
                    </a:cubicBezTo>
                    <a:cubicBezTo>
                      <a:pt x="0" y="893"/>
                      <a:pt x="252" y="1174"/>
                      <a:pt x="580" y="1191"/>
                    </a:cubicBezTo>
                    <a:cubicBezTo>
                      <a:pt x="590" y="1191"/>
                      <a:pt x="601" y="1192"/>
                      <a:pt x="612" y="1192"/>
                    </a:cubicBezTo>
                    <a:cubicBezTo>
                      <a:pt x="928" y="1192"/>
                      <a:pt x="1191" y="945"/>
                      <a:pt x="1206" y="627"/>
                    </a:cubicBezTo>
                    <a:cubicBezTo>
                      <a:pt x="1224" y="298"/>
                      <a:pt x="971" y="19"/>
                      <a:pt x="642" y="2"/>
                    </a:cubicBezTo>
                    <a:cubicBezTo>
                      <a:pt x="632" y="1"/>
                      <a:pt x="621" y="1"/>
                      <a:pt x="6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"/>
              <p:cNvSpPr/>
              <p:nvPr/>
            </p:nvSpPr>
            <p:spPr>
              <a:xfrm>
                <a:off x="2000250" y="2699463"/>
                <a:ext cx="30650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4" extrusionOk="0">
                    <a:moveTo>
                      <a:pt x="613" y="1"/>
                    </a:moveTo>
                    <a:cubicBezTo>
                      <a:pt x="298" y="1"/>
                      <a:pt x="35" y="247"/>
                      <a:pt x="18" y="566"/>
                    </a:cubicBezTo>
                    <a:cubicBezTo>
                      <a:pt x="1" y="895"/>
                      <a:pt x="253" y="1173"/>
                      <a:pt x="582" y="1192"/>
                    </a:cubicBezTo>
                    <a:cubicBezTo>
                      <a:pt x="593" y="1193"/>
                      <a:pt x="603" y="1193"/>
                      <a:pt x="614" y="1193"/>
                    </a:cubicBezTo>
                    <a:cubicBezTo>
                      <a:pt x="929" y="1193"/>
                      <a:pt x="1192" y="947"/>
                      <a:pt x="1208" y="627"/>
                    </a:cubicBezTo>
                    <a:cubicBezTo>
                      <a:pt x="1226" y="299"/>
                      <a:pt x="974" y="19"/>
                      <a:pt x="645" y="2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"/>
              <p:cNvSpPr/>
              <p:nvPr/>
            </p:nvSpPr>
            <p:spPr>
              <a:xfrm>
                <a:off x="1924525" y="2719563"/>
                <a:ext cx="14575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9" extrusionOk="0">
                    <a:moveTo>
                      <a:pt x="291" y="1"/>
                    </a:moveTo>
                    <a:cubicBezTo>
                      <a:pt x="142" y="1"/>
                      <a:pt x="17" y="119"/>
                      <a:pt x="8" y="269"/>
                    </a:cubicBezTo>
                    <a:cubicBezTo>
                      <a:pt x="0" y="427"/>
                      <a:pt x="121" y="559"/>
                      <a:pt x="277" y="568"/>
                    </a:cubicBezTo>
                    <a:cubicBezTo>
                      <a:pt x="282" y="569"/>
                      <a:pt x="287" y="569"/>
                      <a:pt x="292" y="569"/>
                    </a:cubicBezTo>
                    <a:cubicBezTo>
                      <a:pt x="442" y="569"/>
                      <a:pt x="567" y="451"/>
                      <a:pt x="575" y="301"/>
                    </a:cubicBezTo>
                    <a:cubicBezTo>
                      <a:pt x="583" y="142"/>
                      <a:pt x="464" y="11"/>
                      <a:pt x="306" y="1"/>
                    </a:cubicBezTo>
                    <a:cubicBezTo>
                      <a:pt x="301" y="1"/>
                      <a:pt x="296" y="1"/>
                      <a:pt x="2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"/>
              <p:cNvSpPr/>
              <p:nvPr/>
            </p:nvSpPr>
            <p:spPr>
              <a:xfrm>
                <a:off x="1872350" y="2365988"/>
                <a:ext cx="1217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310" extrusionOk="0">
                    <a:moveTo>
                      <a:pt x="11" y="0"/>
                    </a:moveTo>
                    <a:cubicBezTo>
                      <a:pt x="11" y="4"/>
                      <a:pt x="8" y="7"/>
                      <a:pt x="8" y="10"/>
                    </a:cubicBezTo>
                    <a:cubicBezTo>
                      <a:pt x="1" y="166"/>
                      <a:pt x="121" y="300"/>
                      <a:pt x="278" y="309"/>
                    </a:cubicBezTo>
                    <a:cubicBezTo>
                      <a:pt x="282" y="309"/>
                      <a:pt x="285" y="309"/>
                      <a:pt x="289" y="309"/>
                    </a:cubicBezTo>
                    <a:cubicBezTo>
                      <a:pt x="365" y="309"/>
                      <a:pt x="434" y="280"/>
                      <a:pt x="486" y="231"/>
                    </a:cubicBezTo>
                    <a:cubicBezTo>
                      <a:pt x="331" y="154"/>
                      <a:pt x="173" y="76"/>
                      <a:pt x="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"/>
              <p:cNvSpPr/>
              <p:nvPr/>
            </p:nvSpPr>
            <p:spPr>
              <a:xfrm>
                <a:off x="1839225" y="2598613"/>
                <a:ext cx="145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8" extrusionOk="0">
                    <a:moveTo>
                      <a:pt x="291" y="0"/>
                    </a:moveTo>
                    <a:cubicBezTo>
                      <a:pt x="142" y="0"/>
                      <a:pt x="16" y="118"/>
                      <a:pt x="8" y="268"/>
                    </a:cubicBezTo>
                    <a:cubicBezTo>
                      <a:pt x="0" y="425"/>
                      <a:pt x="121" y="558"/>
                      <a:pt x="276" y="567"/>
                    </a:cubicBezTo>
                    <a:cubicBezTo>
                      <a:pt x="281" y="568"/>
                      <a:pt x="286" y="568"/>
                      <a:pt x="291" y="568"/>
                    </a:cubicBezTo>
                    <a:cubicBezTo>
                      <a:pt x="442" y="568"/>
                      <a:pt x="568" y="450"/>
                      <a:pt x="575" y="300"/>
                    </a:cubicBezTo>
                    <a:cubicBezTo>
                      <a:pt x="583" y="141"/>
                      <a:pt x="462" y="8"/>
                      <a:pt x="306" y="0"/>
                    </a:cubicBezTo>
                    <a:cubicBezTo>
                      <a:pt x="301" y="0"/>
                      <a:pt x="296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"/>
              <p:cNvSpPr/>
              <p:nvPr/>
            </p:nvSpPr>
            <p:spPr>
              <a:xfrm>
                <a:off x="1838600" y="2461463"/>
                <a:ext cx="145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8" extrusionOk="0">
                    <a:moveTo>
                      <a:pt x="291" y="0"/>
                    </a:moveTo>
                    <a:cubicBezTo>
                      <a:pt x="141" y="0"/>
                      <a:pt x="16" y="117"/>
                      <a:pt x="8" y="268"/>
                    </a:cubicBezTo>
                    <a:cubicBezTo>
                      <a:pt x="0" y="425"/>
                      <a:pt x="121" y="558"/>
                      <a:pt x="276" y="568"/>
                    </a:cubicBezTo>
                    <a:cubicBezTo>
                      <a:pt x="281" y="568"/>
                      <a:pt x="286" y="568"/>
                      <a:pt x="290" y="568"/>
                    </a:cubicBezTo>
                    <a:cubicBezTo>
                      <a:pt x="442" y="568"/>
                      <a:pt x="568" y="450"/>
                      <a:pt x="575" y="298"/>
                    </a:cubicBezTo>
                    <a:cubicBezTo>
                      <a:pt x="583" y="142"/>
                      <a:pt x="464" y="8"/>
                      <a:pt x="306" y="1"/>
                    </a:cubicBezTo>
                    <a:cubicBezTo>
                      <a:pt x="301" y="0"/>
                      <a:pt x="296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"/>
              <p:cNvSpPr/>
              <p:nvPr/>
            </p:nvSpPr>
            <p:spPr>
              <a:xfrm>
                <a:off x="1736625" y="2404713"/>
                <a:ext cx="357050" cy="348025"/>
              </a:xfrm>
              <a:custGeom>
                <a:avLst/>
                <a:gdLst/>
                <a:ahLst/>
                <a:cxnLst/>
                <a:rect l="l" t="t" r="r" b="b"/>
                <a:pathLst>
                  <a:path w="14282" h="13921" extrusionOk="0">
                    <a:moveTo>
                      <a:pt x="3652" y="1"/>
                    </a:moveTo>
                    <a:lnTo>
                      <a:pt x="3652" y="1"/>
                    </a:lnTo>
                    <a:cubicBezTo>
                      <a:pt x="2069" y="2695"/>
                      <a:pt x="0" y="7814"/>
                      <a:pt x="4399" y="11300"/>
                    </a:cubicBezTo>
                    <a:cubicBezTo>
                      <a:pt x="6956" y="13325"/>
                      <a:pt x="8888" y="13921"/>
                      <a:pt x="10277" y="13921"/>
                    </a:cubicBezTo>
                    <a:cubicBezTo>
                      <a:pt x="12261" y="13921"/>
                      <a:pt x="13135" y="12703"/>
                      <a:pt x="13135" y="12703"/>
                    </a:cubicBezTo>
                    <a:cubicBezTo>
                      <a:pt x="13135" y="12703"/>
                      <a:pt x="14158" y="11239"/>
                      <a:pt x="14282" y="9069"/>
                    </a:cubicBezTo>
                    <a:lnTo>
                      <a:pt x="14282" y="9069"/>
                    </a:lnTo>
                    <a:cubicBezTo>
                      <a:pt x="13822" y="10484"/>
                      <a:pt x="12831" y="11687"/>
                      <a:pt x="10792" y="11687"/>
                    </a:cubicBezTo>
                    <a:cubicBezTo>
                      <a:pt x="10272" y="11687"/>
                      <a:pt x="9684" y="11609"/>
                      <a:pt x="9020" y="11436"/>
                    </a:cubicBezTo>
                    <a:cubicBezTo>
                      <a:pt x="3410" y="9976"/>
                      <a:pt x="2201" y="4085"/>
                      <a:pt x="365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2"/>
              <p:cNvSpPr/>
              <p:nvPr/>
            </p:nvSpPr>
            <p:spPr>
              <a:xfrm>
                <a:off x="2006925" y="2486013"/>
                <a:ext cx="59425" cy="101100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4044" extrusionOk="0">
                    <a:moveTo>
                      <a:pt x="338" y="0"/>
                    </a:moveTo>
                    <a:cubicBezTo>
                      <a:pt x="296" y="0"/>
                      <a:pt x="257" y="10"/>
                      <a:pt x="222" y="29"/>
                    </a:cubicBezTo>
                    <a:cubicBezTo>
                      <a:pt x="0" y="154"/>
                      <a:pt x="42" y="654"/>
                      <a:pt x="318" y="1149"/>
                    </a:cubicBezTo>
                    <a:cubicBezTo>
                      <a:pt x="552" y="1566"/>
                      <a:pt x="879" y="1843"/>
                      <a:pt x="1108" y="1843"/>
                    </a:cubicBezTo>
                    <a:cubicBezTo>
                      <a:pt x="1150" y="1843"/>
                      <a:pt x="1189" y="1834"/>
                      <a:pt x="1223" y="1815"/>
                    </a:cubicBezTo>
                    <a:cubicBezTo>
                      <a:pt x="1447" y="1691"/>
                      <a:pt x="1404" y="1188"/>
                      <a:pt x="1128" y="695"/>
                    </a:cubicBezTo>
                    <a:cubicBezTo>
                      <a:pt x="895" y="279"/>
                      <a:pt x="568" y="0"/>
                      <a:pt x="338" y="0"/>
                    </a:cubicBezTo>
                    <a:close/>
                    <a:moveTo>
                      <a:pt x="1600" y="2559"/>
                    </a:moveTo>
                    <a:cubicBezTo>
                      <a:pt x="1574" y="2559"/>
                      <a:pt x="1549" y="2564"/>
                      <a:pt x="1526" y="2574"/>
                    </a:cubicBezTo>
                    <a:cubicBezTo>
                      <a:pt x="1344" y="2659"/>
                      <a:pt x="1347" y="3052"/>
                      <a:pt x="1530" y="3453"/>
                    </a:cubicBezTo>
                    <a:cubicBezTo>
                      <a:pt x="1693" y="3803"/>
                      <a:pt x="1941" y="4044"/>
                      <a:pt x="2122" y="4044"/>
                    </a:cubicBezTo>
                    <a:cubicBezTo>
                      <a:pt x="2148" y="4044"/>
                      <a:pt x="2173" y="4039"/>
                      <a:pt x="2196" y="4028"/>
                    </a:cubicBezTo>
                    <a:cubicBezTo>
                      <a:pt x="2376" y="3944"/>
                      <a:pt x="2375" y="3550"/>
                      <a:pt x="2188" y="3149"/>
                    </a:cubicBezTo>
                    <a:cubicBezTo>
                      <a:pt x="2027" y="2799"/>
                      <a:pt x="1781" y="2559"/>
                      <a:pt x="1600" y="25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2"/>
              <p:cNvSpPr/>
              <p:nvPr/>
            </p:nvSpPr>
            <p:spPr>
              <a:xfrm>
                <a:off x="2322375" y="2950788"/>
                <a:ext cx="478375" cy="234600"/>
              </a:xfrm>
              <a:custGeom>
                <a:avLst/>
                <a:gdLst/>
                <a:ahLst/>
                <a:cxnLst/>
                <a:rect l="l" t="t" r="r" b="b"/>
                <a:pathLst>
                  <a:path w="19135" h="938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633" y="2625"/>
                      <a:pt x="5041" y="5363"/>
                      <a:pt x="8083" y="7555"/>
                    </a:cubicBezTo>
                    <a:cubicBezTo>
                      <a:pt x="9637" y="8676"/>
                      <a:pt x="11907" y="9384"/>
                      <a:pt x="13916" y="9384"/>
                    </a:cubicBezTo>
                    <a:cubicBezTo>
                      <a:pt x="14229" y="9384"/>
                      <a:pt x="14535" y="9366"/>
                      <a:pt x="14832" y="9331"/>
                    </a:cubicBezTo>
                    <a:cubicBezTo>
                      <a:pt x="15891" y="9204"/>
                      <a:pt x="16928" y="8769"/>
                      <a:pt x="17388" y="7739"/>
                    </a:cubicBezTo>
                    <a:cubicBezTo>
                      <a:pt x="19135" y="3836"/>
                      <a:pt x="14484" y="2901"/>
                      <a:pt x="11649" y="2791"/>
                    </a:cubicBezTo>
                    <a:cubicBezTo>
                      <a:pt x="7717" y="2641"/>
                      <a:pt x="3572" y="2152"/>
                      <a:pt x="107" y="67"/>
                    </a:cubicBezTo>
                    <a:cubicBezTo>
                      <a:pt x="69" y="45"/>
                      <a:pt x="35" y="2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2"/>
              <p:cNvSpPr/>
              <p:nvPr/>
            </p:nvSpPr>
            <p:spPr>
              <a:xfrm>
                <a:off x="2375625" y="2984213"/>
                <a:ext cx="307025" cy="150600"/>
              </a:xfrm>
              <a:custGeom>
                <a:avLst/>
                <a:gdLst/>
                <a:ahLst/>
                <a:cxnLst/>
                <a:rect l="l" t="t" r="r" b="b"/>
                <a:pathLst>
                  <a:path w="12281" h="602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688" y="1687"/>
                      <a:pt x="3235" y="3443"/>
                      <a:pt x="5186" y="4847"/>
                    </a:cubicBezTo>
                    <a:cubicBezTo>
                      <a:pt x="6186" y="5566"/>
                      <a:pt x="7645" y="6024"/>
                      <a:pt x="8933" y="6024"/>
                    </a:cubicBezTo>
                    <a:cubicBezTo>
                      <a:pt x="9132" y="6024"/>
                      <a:pt x="9326" y="6013"/>
                      <a:pt x="9514" y="5990"/>
                    </a:cubicBezTo>
                    <a:cubicBezTo>
                      <a:pt x="10195" y="5907"/>
                      <a:pt x="10861" y="5627"/>
                      <a:pt x="11157" y="4968"/>
                    </a:cubicBezTo>
                    <a:cubicBezTo>
                      <a:pt x="12280" y="2463"/>
                      <a:pt x="9292" y="1863"/>
                      <a:pt x="7474" y="1792"/>
                    </a:cubicBezTo>
                    <a:cubicBezTo>
                      <a:pt x="4951" y="1695"/>
                      <a:pt x="2291" y="1380"/>
                      <a:pt x="68" y="42"/>
                    </a:cubicBezTo>
                    <a:cubicBezTo>
                      <a:pt x="44" y="28"/>
                      <a:pt x="23" y="1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2"/>
              <p:cNvSpPr/>
              <p:nvPr/>
            </p:nvSpPr>
            <p:spPr>
              <a:xfrm>
                <a:off x="2339100" y="2965888"/>
                <a:ext cx="368875" cy="159900"/>
              </a:xfrm>
              <a:custGeom>
                <a:avLst/>
                <a:gdLst/>
                <a:ahLst/>
                <a:cxnLst/>
                <a:rect l="l" t="t" r="r" b="b"/>
                <a:pathLst>
                  <a:path w="14755" h="6396" extrusionOk="0">
                    <a:moveTo>
                      <a:pt x="13" y="0"/>
                    </a:moveTo>
                    <a:cubicBezTo>
                      <a:pt x="12" y="0"/>
                      <a:pt x="10" y="1"/>
                      <a:pt x="9" y="2"/>
                    </a:cubicBezTo>
                    <a:cubicBezTo>
                      <a:pt x="0" y="13"/>
                      <a:pt x="85" y="110"/>
                      <a:pt x="243" y="269"/>
                    </a:cubicBezTo>
                    <a:cubicBezTo>
                      <a:pt x="401" y="428"/>
                      <a:pt x="624" y="663"/>
                      <a:pt x="920" y="910"/>
                    </a:cubicBezTo>
                    <a:cubicBezTo>
                      <a:pt x="1488" y="1432"/>
                      <a:pt x="2318" y="2044"/>
                      <a:pt x="3172" y="2618"/>
                    </a:cubicBezTo>
                    <a:cubicBezTo>
                      <a:pt x="4029" y="3189"/>
                      <a:pt x="4931" y="3691"/>
                      <a:pt x="5616" y="4048"/>
                    </a:cubicBezTo>
                    <a:cubicBezTo>
                      <a:pt x="6305" y="4400"/>
                      <a:pt x="6774" y="4615"/>
                      <a:pt x="6774" y="4615"/>
                    </a:cubicBezTo>
                    <a:cubicBezTo>
                      <a:pt x="6774" y="4615"/>
                      <a:pt x="7247" y="4817"/>
                      <a:pt x="7967" y="5096"/>
                    </a:cubicBezTo>
                    <a:cubicBezTo>
                      <a:pt x="8694" y="5362"/>
                      <a:pt x="9670" y="5697"/>
                      <a:pt x="10674" y="5934"/>
                    </a:cubicBezTo>
                    <a:cubicBezTo>
                      <a:pt x="11680" y="6166"/>
                      <a:pt x="12697" y="6346"/>
                      <a:pt x="13472" y="6371"/>
                    </a:cubicBezTo>
                    <a:cubicBezTo>
                      <a:pt x="13660" y="6390"/>
                      <a:pt x="13834" y="6395"/>
                      <a:pt x="13989" y="6395"/>
                    </a:cubicBezTo>
                    <a:cubicBezTo>
                      <a:pt x="14149" y="6395"/>
                      <a:pt x="14288" y="6390"/>
                      <a:pt x="14402" y="6388"/>
                    </a:cubicBezTo>
                    <a:cubicBezTo>
                      <a:pt x="14626" y="6380"/>
                      <a:pt x="14755" y="6371"/>
                      <a:pt x="14755" y="6358"/>
                    </a:cubicBezTo>
                    <a:cubicBezTo>
                      <a:pt x="14755" y="6319"/>
                      <a:pt x="14243" y="6315"/>
                      <a:pt x="13484" y="6217"/>
                    </a:cubicBezTo>
                    <a:cubicBezTo>
                      <a:pt x="12725" y="6142"/>
                      <a:pt x="11727" y="5926"/>
                      <a:pt x="10746" y="5660"/>
                    </a:cubicBezTo>
                    <a:cubicBezTo>
                      <a:pt x="9764" y="5394"/>
                      <a:pt x="8810" y="5035"/>
                      <a:pt x="8102" y="4753"/>
                    </a:cubicBezTo>
                    <a:cubicBezTo>
                      <a:pt x="7402" y="4454"/>
                      <a:pt x="6935" y="4250"/>
                      <a:pt x="6935" y="4250"/>
                    </a:cubicBezTo>
                    <a:cubicBezTo>
                      <a:pt x="6935" y="4250"/>
                      <a:pt x="6467" y="4048"/>
                      <a:pt x="5780" y="3719"/>
                    </a:cubicBezTo>
                    <a:cubicBezTo>
                      <a:pt x="5096" y="3385"/>
                      <a:pt x="4190" y="2914"/>
                      <a:pt x="3323" y="2381"/>
                    </a:cubicBezTo>
                    <a:cubicBezTo>
                      <a:pt x="2459" y="1842"/>
                      <a:pt x="1614" y="1272"/>
                      <a:pt x="1018" y="793"/>
                    </a:cubicBezTo>
                    <a:cubicBezTo>
                      <a:pt x="433" y="339"/>
                      <a:pt x="61" y="0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"/>
              <p:cNvSpPr/>
              <p:nvPr/>
            </p:nvSpPr>
            <p:spPr>
              <a:xfrm>
                <a:off x="2578250" y="3057288"/>
                <a:ext cx="157925" cy="40425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1617" extrusionOk="0">
                    <a:moveTo>
                      <a:pt x="1325" y="0"/>
                    </a:moveTo>
                    <a:cubicBezTo>
                      <a:pt x="606" y="0"/>
                      <a:pt x="37" y="247"/>
                      <a:pt x="19" y="583"/>
                    </a:cubicBezTo>
                    <a:cubicBezTo>
                      <a:pt x="1" y="945"/>
                      <a:pt x="632" y="1271"/>
                      <a:pt x="1428" y="1313"/>
                    </a:cubicBezTo>
                    <a:cubicBezTo>
                      <a:pt x="1481" y="1316"/>
                      <a:pt x="1534" y="1317"/>
                      <a:pt x="1586" y="1317"/>
                    </a:cubicBezTo>
                    <a:cubicBezTo>
                      <a:pt x="2309" y="1317"/>
                      <a:pt x="2886" y="1068"/>
                      <a:pt x="2903" y="730"/>
                    </a:cubicBezTo>
                    <a:cubicBezTo>
                      <a:pt x="2924" y="370"/>
                      <a:pt x="2292" y="44"/>
                      <a:pt x="1495" y="5"/>
                    </a:cubicBezTo>
                    <a:cubicBezTo>
                      <a:pt x="1438" y="2"/>
                      <a:pt x="1381" y="0"/>
                      <a:pt x="1325" y="0"/>
                    </a:cubicBezTo>
                    <a:close/>
                    <a:moveTo>
                      <a:pt x="4917" y="561"/>
                    </a:moveTo>
                    <a:cubicBezTo>
                      <a:pt x="4439" y="561"/>
                      <a:pt x="4069" y="712"/>
                      <a:pt x="4041" y="943"/>
                    </a:cubicBezTo>
                    <a:cubicBezTo>
                      <a:pt x="4003" y="1224"/>
                      <a:pt x="4478" y="1517"/>
                      <a:pt x="5093" y="1597"/>
                    </a:cubicBezTo>
                    <a:cubicBezTo>
                      <a:pt x="5201" y="1610"/>
                      <a:pt x="5305" y="1617"/>
                      <a:pt x="5405" y="1617"/>
                    </a:cubicBezTo>
                    <a:cubicBezTo>
                      <a:pt x="5881" y="1617"/>
                      <a:pt x="6249" y="1467"/>
                      <a:pt x="6279" y="1236"/>
                    </a:cubicBezTo>
                    <a:cubicBezTo>
                      <a:pt x="6317" y="954"/>
                      <a:pt x="5844" y="663"/>
                      <a:pt x="5227" y="581"/>
                    </a:cubicBezTo>
                    <a:cubicBezTo>
                      <a:pt x="5120" y="568"/>
                      <a:pt x="5016" y="561"/>
                      <a:pt x="4917" y="5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"/>
              <p:cNvSpPr/>
              <p:nvPr/>
            </p:nvSpPr>
            <p:spPr>
              <a:xfrm>
                <a:off x="2362850" y="2981413"/>
                <a:ext cx="378900" cy="2040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8160" extrusionOk="0">
                    <a:moveTo>
                      <a:pt x="877" y="1"/>
                    </a:moveTo>
                    <a:cubicBezTo>
                      <a:pt x="574" y="111"/>
                      <a:pt x="281" y="248"/>
                      <a:pt x="1" y="421"/>
                    </a:cubicBezTo>
                    <a:cubicBezTo>
                      <a:pt x="2042" y="2514"/>
                      <a:pt x="4055" y="4594"/>
                      <a:pt x="6466" y="6330"/>
                    </a:cubicBezTo>
                    <a:cubicBezTo>
                      <a:pt x="8020" y="7451"/>
                      <a:pt x="10291" y="8160"/>
                      <a:pt x="12301" y="8160"/>
                    </a:cubicBezTo>
                    <a:cubicBezTo>
                      <a:pt x="12613" y="8160"/>
                      <a:pt x="12918" y="8143"/>
                      <a:pt x="13213" y="8108"/>
                    </a:cubicBezTo>
                    <a:cubicBezTo>
                      <a:pt x="13930" y="8021"/>
                      <a:pt x="14632" y="7788"/>
                      <a:pt x="15155" y="7332"/>
                    </a:cubicBezTo>
                    <a:cubicBezTo>
                      <a:pt x="12528" y="7022"/>
                      <a:pt x="5828" y="4953"/>
                      <a:pt x="5130" y="3045"/>
                    </a:cubicBezTo>
                    <a:cubicBezTo>
                      <a:pt x="4715" y="1909"/>
                      <a:pt x="5949" y="1508"/>
                      <a:pt x="7193" y="1383"/>
                    </a:cubicBezTo>
                    <a:cubicBezTo>
                      <a:pt x="5040" y="1176"/>
                      <a:pt x="2888" y="780"/>
                      <a:pt x="87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"/>
              <p:cNvSpPr/>
              <p:nvPr/>
            </p:nvSpPr>
            <p:spPr>
              <a:xfrm>
                <a:off x="2286450" y="2921788"/>
                <a:ext cx="465900" cy="434000"/>
              </a:xfrm>
              <a:custGeom>
                <a:avLst/>
                <a:gdLst/>
                <a:ahLst/>
                <a:cxnLst/>
                <a:rect l="l" t="t" r="r" b="b"/>
                <a:pathLst>
                  <a:path w="18636" h="17360" extrusionOk="0">
                    <a:moveTo>
                      <a:pt x="1" y="0"/>
                    </a:moveTo>
                    <a:cubicBezTo>
                      <a:pt x="1558" y="4076"/>
                      <a:pt x="2822" y="8162"/>
                      <a:pt x="5023" y="11970"/>
                    </a:cubicBezTo>
                    <a:cubicBezTo>
                      <a:pt x="6322" y="14218"/>
                      <a:pt x="8909" y="16337"/>
                      <a:pt x="11389" y="17111"/>
                    </a:cubicBezTo>
                    <a:cubicBezTo>
                      <a:pt x="11876" y="17264"/>
                      <a:pt x="12384" y="17360"/>
                      <a:pt x="12881" y="17360"/>
                    </a:cubicBezTo>
                    <a:cubicBezTo>
                      <a:pt x="13604" y="17360"/>
                      <a:pt x="14305" y="17157"/>
                      <a:pt x="14890" y="16636"/>
                    </a:cubicBezTo>
                    <a:cubicBezTo>
                      <a:pt x="18636" y="13298"/>
                      <a:pt x="14109" y="10062"/>
                      <a:pt x="11126" y="8583"/>
                    </a:cubicBezTo>
                    <a:cubicBezTo>
                      <a:pt x="6990" y="6534"/>
                      <a:pt x="2791" y="4020"/>
                      <a:pt x="82" y="124"/>
                    </a:cubicBezTo>
                    <a:cubicBezTo>
                      <a:pt x="56" y="82"/>
                      <a:pt x="27" y="4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"/>
              <p:cNvSpPr/>
              <p:nvPr/>
            </p:nvSpPr>
            <p:spPr>
              <a:xfrm>
                <a:off x="2327375" y="2983188"/>
                <a:ext cx="299000" cy="278450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1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7" y="2616"/>
                      <a:pt x="1808" y="5237"/>
                      <a:pt x="3221" y="7679"/>
                    </a:cubicBezTo>
                    <a:cubicBezTo>
                      <a:pt x="4059" y="9121"/>
                      <a:pt x="5715" y="10483"/>
                      <a:pt x="7305" y="10978"/>
                    </a:cubicBezTo>
                    <a:cubicBezTo>
                      <a:pt x="7619" y="11076"/>
                      <a:pt x="7946" y="11138"/>
                      <a:pt x="8265" y="11138"/>
                    </a:cubicBezTo>
                    <a:cubicBezTo>
                      <a:pt x="8729" y="11138"/>
                      <a:pt x="9179" y="11008"/>
                      <a:pt x="9555" y="10675"/>
                    </a:cubicBezTo>
                    <a:cubicBezTo>
                      <a:pt x="11959" y="8533"/>
                      <a:pt x="9050" y="6456"/>
                      <a:pt x="7139" y="5507"/>
                    </a:cubicBezTo>
                    <a:cubicBezTo>
                      <a:pt x="4484" y="4191"/>
                      <a:pt x="1790" y="2579"/>
                      <a:pt x="52" y="77"/>
                    </a:cubicBezTo>
                    <a:cubicBezTo>
                      <a:pt x="37" y="52"/>
                      <a:pt x="16" y="26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"/>
              <p:cNvSpPr/>
              <p:nvPr/>
            </p:nvSpPr>
            <p:spPr>
              <a:xfrm>
                <a:off x="2296950" y="2946163"/>
                <a:ext cx="319050" cy="347225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13889" extrusionOk="0">
                    <a:moveTo>
                      <a:pt x="18" y="1"/>
                    </a:moveTo>
                    <a:cubicBezTo>
                      <a:pt x="17" y="1"/>
                      <a:pt x="17" y="1"/>
                      <a:pt x="16" y="1"/>
                    </a:cubicBezTo>
                    <a:cubicBezTo>
                      <a:pt x="1" y="7"/>
                      <a:pt x="44" y="151"/>
                      <a:pt x="137" y="399"/>
                    </a:cubicBezTo>
                    <a:cubicBezTo>
                      <a:pt x="231" y="645"/>
                      <a:pt x="355" y="1004"/>
                      <a:pt x="555" y="1409"/>
                    </a:cubicBezTo>
                    <a:cubicBezTo>
                      <a:pt x="911" y="2241"/>
                      <a:pt x="1506" y="3294"/>
                      <a:pt x="2145" y="4320"/>
                    </a:cubicBezTo>
                    <a:cubicBezTo>
                      <a:pt x="2786" y="5341"/>
                      <a:pt x="3511" y="6314"/>
                      <a:pt x="4073" y="7025"/>
                    </a:cubicBezTo>
                    <a:cubicBezTo>
                      <a:pt x="4640" y="7732"/>
                      <a:pt x="5038" y="8188"/>
                      <a:pt x="5038" y="8188"/>
                    </a:cubicBezTo>
                    <a:cubicBezTo>
                      <a:pt x="5038" y="8188"/>
                      <a:pt x="5447" y="8631"/>
                      <a:pt x="6086" y="9273"/>
                    </a:cubicBezTo>
                    <a:cubicBezTo>
                      <a:pt x="6736" y="9909"/>
                      <a:pt x="7620" y="10736"/>
                      <a:pt x="8582" y="11471"/>
                    </a:cubicBezTo>
                    <a:cubicBezTo>
                      <a:pt x="9544" y="12203"/>
                      <a:pt x="10545" y="12882"/>
                      <a:pt x="11362" y="13285"/>
                    </a:cubicBezTo>
                    <a:cubicBezTo>
                      <a:pt x="11756" y="13511"/>
                      <a:pt x="12110" y="13644"/>
                      <a:pt x="12351" y="13749"/>
                    </a:cubicBezTo>
                    <a:cubicBezTo>
                      <a:pt x="12570" y="13839"/>
                      <a:pt x="12707" y="13888"/>
                      <a:pt x="12736" y="13888"/>
                    </a:cubicBezTo>
                    <a:cubicBezTo>
                      <a:pt x="12740" y="13888"/>
                      <a:pt x="12742" y="13888"/>
                      <a:pt x="12742" y="13887"/>
                    </a:cubicBezTo>
                    <a:cubicBezTo>
                      <a:pt x="12761" y="13844"/>
                      <a:pt x="12215" y="13594"/>
                      <a:pt x="11452" y="13125"/>
                    </a:cubicBezTo>
                    <a:cubicBezTo>
                      <a:pt x="10673" y="12679"/>
                      <a:pt x="9710" y="11969"/>
                      <a:pt x="8789" y="11213"/>
                    </a:cubicBezTo>
                    <a:cubicBezTo>
                      <a:pt x="7866" y="10454"/>
                      <a:pt x="7017" y="9613"/>
                      <a:pt x="6393" y="8972"/>
                    </a:cubicBezTo>
                    <a:cubicBezTo>
                      <a:pt x="5790" y="8315"/>
                      <a:pt x="5388" y="7874"/>
                      <a:pt x="5388" y="7874"/>
                    </a:cubicBezTo>
                    <a:cubicBezTo>
                      <a:pt x="5388" y="7874"/>
                      <a:pt x="4984" y="7433"/>
                      <a:pt x="4407" y="6751"/>
                    </a:cubicBezTo>
                    <a:cubicBezTo>
                      <a:pt x="3834" y="6065"/>
                      <a:pt x="3093" y="5125"/>
                      <a:pt x="2421" y="4138"/>
                    </a:cubicBezTo>
                    <a:cubicBezTo>
                      <a:pt x="1755" y="3147"/>
                      <a:pt x="1122" y="2130"/>
                      <a:pt x="716" y="1329"/>
                    </a:cubicBezTo>
                    <a:cubicBezTo>
                      <a:pt x="299" y="547"/>
                      <a:pt x="61" y="1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"/>
              <p:cNvSpPr/>
              <p:nvPr/>
            </p:nvSpPr>
            <p:spPr>
              <a:xfrm>
                <a:off x="2497825" y="3168063"/>
                <a:ext cx="168850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4133" extrusionOk="0">
                    <a:moveTo>
                      <a:pt x="802" y="1"/>
                    </a:moveTo>
                    <a:cubicBezTo>
                      <a:pt x="506" y="1"/>
                      <a:pt x="282" y="86"/>
                      <a:pt x="193" y="259"/>
                    </a:cubicBezTo>
                    <a:cubicBezTo>
                      <a:pt x="0" y="637"/>
                      <a:pt x="519" y="1289"/>
                      <a:pt x="1350" y="1715"/>
                    </a:cubicBezTo>
                    <a:cubicBezTo>
                      <a:pt x="1800" y="1945"/>
                      <a:pt x="2249" y="2063"/>
                      <a:pt x="2597" y="2063"/>
                    </a:cubicBezTo>
                    <a:cubicBezTo>
                      <a:pt x="2895" y="2063"/>
                      <a:pt x="3120" y="1977"/>
                      <a:pt x="3208" y="1802"/>
                    </a:cubicBezTo>
                    <a:cubicBezTo>
                      <a:pt x="3403" y="1428"/>
                      <a:pt x="2884" y="775"/>
                      <a:pt x="2049" y="349"/>
                    </a:cubicBezTo>
                    <a:cubicBezTo>
                      <a:pt x="1600" y="118"/>
                      <a:pt x="1151" y="1"/>
                      <a:pt x="802" y="1"/>
                    </a:cubicBezTo>
                    <a:close/>
                    <a:moveTo>
                      <a:pt x="4727" y="2408"/>
                    </a:moveTo>
                    <a:cubicBezTo>
                      <a:pt x="4537" y="2408"/>
                      <a:pt x="4391" y="2463"/>
                      <a:pt x="4322" y="2576"/>
                    </a:cubicBezTo>
                    <a:cubicBezTo>
                      <a:pt x="4148" y="2858"/>
                      <a:pt x="4515" y="3399"/>
                      <a:pt x="5135" y="3782"/>
                    </a:cubicBezTo>
                    <a:cubicBezTo>
                      <a:pt x="5509" y="4011"/>
                      <a:pt x="5890" y="4133"/>
                      <a:pt x="6174" y="4133"/>
                    </a:cubicBezTo>
                    <a:cubicBezTo>
                      <a:pt x="6364" y="4133"/>
                      <a:pt x="6510" y="4078"/>
                      <a:pt x="6579" y="3964"/>
                    </a:cubicBezTo>
                    <a:cubicBezTo>
                      <a:pt x="6753" y="3682"/>
                      <a:pt x="6388" y="3142"/>
                      <a:pt x="5765" y="2759"/>
                    </a:cubicBezTo>
                    <a:cubicBezTo>
                      <a:pt x="5393" y="2530"/>
                      <a:pt x="5011" y="2408"/>
                      <a:pt x="4727" y="24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"/>
              <p:cNvSpPr/>
              <p:nvPr/>
            </p:nvSpPr>
            <p:spPr>
              <a:xfrm>
                <a:off x="2298400" y="2952363"/>
                <a:ext cx="341750" cy="403425"/>
              </a:xfrm>
              <a:custGeom>
                <a:avLst/>
                <a:gdLst/>
                <a:ahLst/>
                <a:cxnLst/>
                <a:rect l="l" t="t" r="r" b="b"/>
                <a:pathLst>
                  <a:path w="13670" h="16137" extrusionOk="0">
                    <a:moveTo>
                      <a:pt x="9046" y="11553"/>
                    </a:moveTo>
                    <a:lnTo>
                      <a:pt x="9046" y="11553"/>
                    </a:lnTo>
                    <a:cubicBezTo>
                      <a:pt x="9051" y="11557"/>
                      <a:pt x="9053" y="11560"/>
                      <a:pt x="9053" y="11560"/>
                    </a:cubicBezTo>
                    <a:cubicBezTo>
                      <a:pt x="9053" y="11560"/>
                      <a:pt x="9051" y="11557"/>
                      <a:pt x="9046" y="11553"/>
                    </a:cubicBezTo>
                    <a:close/>
                    <a:moveTo>
                      <a:pt x="444" y="1"/>
                    </a:moveTo>
                    <a:cubicBezTo>
                      <a:pt x="292" y="2"/>
                      <a:pt x="146" y="23"/>
                      <a:pt x="0" y="51"/>
                    </a:cubicBezTo>
                    <a:cubicBezTo>
                      <a:pt x="1352" y="3701"/>
                      <a:pt x="2574" y="7335"/>
                      <a:pt x="4545" y="10747"/>
                    </a:cubicBezTo>
                    <a:cubicBezTo>
                      <a:pt x="5845" y="12995"/>
                      <a:pt x="8431" y="15114"/>
                      <a:pt x="10911" y="15890"/>
                    </a:cubicBezTo>
                    <a:cubicBezTo>
                      <a:pt x="11397" y="16042"/>
                      <a:pt x="11903" y="16136"/>
                      <a:pt x="12399" y="16136"/>
                    </a:cubicBezTo>
                    <a:cubicBezTo>
                      <a:pt x="12838" y="16136"/>
                      <a:pt x="13268" y="16062"/>
                      <a:pt x="13670" y="15888"/>
                    </a:cubicBezTo>
                    <a:cubicBezTo>
                      <a:pt x="9395" y="15343"/>
                      <a:pt x="4962" y="10350"/>
                      <a:pt x="4883" y="9077"/>
                    </a:cubicBezTo>
                    <a:cubicBezTo>
                      <a:pt x="4871" y="8872"/>
                      <a:pt x="4956" y="8785"/>
                      <a:pt x="5111" y="8785"/>
                    </a:cubicBezTo>
                    <a:cubicBezTo>
                      <a:pt x="5958" y="8785"/>
                      <a:pt x="8876" y="11400"/>
                      <a:pt x="9046" y="11553"/>
                    </a:cubicBezTo>
                    <a:lnTo>
                      <a:pt x="9046" y="11553"/>
                    </a:lnTo>
                    <a:cubicBezTo>
                      <a:pt x="8855" y="11381"/>
                      <a:pt x="5188" y="8044"/>
                      <a:pt x="5117" y="6132"/>
                    </a:cubicBezTo>
                    <a:cubicBezTo>
                      <a:pt x="5090" y="5405"/>
                      <a:pt x="5501" y="5176"/>
                      <a:pt x="6029" y="5176"/>
                    </a:cubicBezTo>
                    <a:cubicBezTo>
                      <a:pt x="6290" y="5176"/>
                      <a:pt x="6579" y="5232"/>
                      <a:pt x="6859" y="5311"/>
                    </a:cubicBezTo>
                    <a:cubicBezTo>
                      <a:pt x="4463" y="3871"/>
                      <a:pt x="2219" y="2162"/>
                      <a:pt x="44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"/>
              <p:cNvSpPr/>
              <p:nvPr/>
            </p:nvSpPr>
            <p:spPr>
              <a:xfrm>
                <a:off x="2291425" y="2962863"/>
                <a:ext cx="314925" cy="531300"/>
              </a:xfrm>
              <a:custGeom>
                <a:avLst/>
                <a:gdLst/>
                <a:ahLst/>
                <a:cxnLst/>
                <a:rect l="l" t="t" r="r" b="b"/>
                <a:pathLst>
                  <a:path w="12597" h="21252" extrusionOk="0">
                    <a:moveTo>
                      <a:pt x="555" y="0"/>
                    </a:moveTo>
                    <a:cubicBezTo>
                      <a:pt x="414" y="4360"/>
                      <a:pt x="1" y="8616"/>
                      <a:pt x="558" y="12979"/>
                    </a:cubicBezTo>
                    <a:cubicBezTo>
                      <a:pt x="886" y="15554"/>
                      <a:pt x="2452" y="18510"/>
                      <a:pt x="4440" y="20183"/>
                    </a:cubicBezTo>
                    <a:cubicBezTo>
                      <a:pt x="5165" y="20795"/>
                      <a:pt x="6030" y="21252"/>
                      <a:pt x="6950" y="21252"/>
                    </a:cubicBezTo>
                    <a:cubicBezTo>
                      <a:pt x="7246" y="21252"/>
                      <a:pt x="7547" y="21205"/>
                      <a:pt x="7852" y="21100"/>
                    </a:cubicBezTo>
                    <a:cubicBezTo>
                      <a:pt x="12597" y="19469"/>
                      <a:pt x="9672" y="14735"/>
                      <a:pt x="7496" y="12218"/>
                    </a:cubicBezTo>
                    <a:cubicBezTo>
                      <a:pt x="4473" y="8729"/>
                      <a:pt x="1573" y="4785"/>
                      <a:pt x="582" y="145"/>
                    </a:cubicBezTo>
                    <a:cubicBezTo>
                      <a:pt x="574" y="96"/>
                      <a:pt x="565" y="47"/>
                      <a:pt x="5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"/>
              <p:cNvSpPr/>
              <p:nvPr/>
            </p:nvSpPr>
            <p:spPr>
              <a:xfrm>
                <a:off x="2310300" y="3035263"/>
                <a:ext cx="202175" cy="340900"/>
              </a:xfrm>
              <a:custGeom>
                <a:avLst/>
                <a:gdLst/>
                <a:ahLst/>
                <a:cxnLst/>
                <a:rect l="l" t="t" r="r" b="b"/>
                <a:pathLst>
                  <a:path w="8087" h="13636" extrusionOk="0">
                    <a:moveTo>
                      <a:pt x="361" y="1"/>
                    </a:moveTo>
                    <a:cubicBezTo>
                      <a:pt x="267" y="2799"/>
                      <a:pt x="1" y="5529"/>
                      <a:pt x="361" y="8327"/>
                    </a:cubicBezTo>
                    <a:cubicBezTo>
                      <a:pt x="574" y="9983"/>
                      <a:pt x="1575" y="11880"/>
                      <a:pt x="2850" y="12953"/>
                    </a:cubicBezTo>
                    <a:cubicBezTo>
                      <a:pt x="3316" y="13343"/>
                      <a:pt x="3872" y="13636"/>
                      <a:pt x="4463" y="13636"/>
                    </a:cubicBezTo>
                    <a:cubicBezTo>
                      <a:pt x="4653" y="13636"/>
                      <a:pt x="4846" y="13606"/>
                      <a:pt x="5042" y="13539"/>
                    </a:cubicBezTo>
                    <a:cubicBezTo>
                      <a:pt x="8087" y="12494"/>
                      <a:pt x="6209" y="9455"/>
                      <a:pt x="4811" y="7840"/>
                    </a:cubicBezTo>
                    <a:cubicBezTo>
                      <a:pt x="2874" y="5600"/>
                      <a:pt x="1013" y="3070"/>
                      <a:pt x="378" y="93"/>
                    </a:cubicBezTo>
                    <a:cubicBezTo>
                      <a:pt x="374" y="62"/>
                      <a:pt x="366" y="31"/>
                      <a:pt x="3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"/>
              <p:cNvSpPr/>
              <p:nvPr/>
            </p:nvSpPr>
            <p:spPr>
              <a:xfrm>
                <a:off x="2304050" y="2989563"/>
                <a:ext cx="161875" cy="443200"/>
              </a:xfrm>
              <a:custGeom>
                <a:avLst/>
                <a:gdLst/>
                <a:ahLst/>
                <a:cxnLst/>
                <a:rect l="l" t="t" r="r" b="b"/>
                <a:pathLst>
                  <a:path w="6475" h="17728" extrusionOk="0">
                    <a:moveTo>
                      <a:pt x="73" y="1"/>
                    </a:moveTo>
                    <a:cubicBezTo>
                      <a:pt x="56" y="1"/>
                      <a:pt x="42" y="151"/>
                      <a:pt x="31" y="413"/>
                    </a:cubicBezTo>
                    <a:cubicBezTo>
                      <a:pt x="24" y="676"/>
                      <a:pt x="0" y="1055"/>
                      <a:pt x="25" y="1508"/>
                    </a:cubicBezTo>
                    <a:cubicBezTo>
                      <a:pt x="33" y="2412"/>
                      <a:pt x="174" y="3613"/>
                      <a:pt x="367" y="4805"/>
                    </a:cubicBezTo>
                    <a:cubicBezTo>
                      <a:pt x="562" y="5996"/>
                      <a:pt x="854" y="7172"/>
                      <a:pt x="1098" y="8045"/>
                    </a:cubicBezTo>
                    <a:cubicBezTo>
                      <a:pt x="1347" y="8917"/>
                      <a:pt x="1540" y="9491"/>
                      <a:pt x="1540" y="9491"/>
                    </a:cubicBezTo>
                    <a:cubicBezTo>
                      <a:pt x="1540" y="9491"/>
                      <a:pt x="1745" y="10058"/>
                      <a:pt x="2087" y="10897"/>
                    </a:cubicBezTo>
                    <a:cubicBezTo>
                      <a:pt x="2439" y="11735"/>
                      <a:pt x="2934" y="12840"/>
                      <a:pt x="3537" y="13889"/>
                    </a:cubicBezTo>
                    <a:cubicBezTo>
                      <a:pt x="4140" y="14936"/>
                      <a:pt x="4801" y="15949"/>
                      <a:pt x="5400" y="16637"/>
                    </a:cubicBezTo>
                    <a:cubicBezTo>
                      <a:pt x="5674" y="16996"/>
                      <a:pt x="5950" y="17259"/>
                      <a:pt x="6131" y="17447"/>
                    </a:cubicBezTo>
                    <a:cubicBezTo>
                      <a:pt x="6311" y="17627"/>
                      <a:pt x="6421" y="17728"/>
                      <a:pt x="6438" y="17728"/>
                    </a:cubicBezTo>
                    <a:cubicBezTo>
                      <a:pt x="6439" y="17728"/>
                      <a:pt x="6440" y="17728"/>
                      <a:pt x="6440" y="17727"/>
                    </a:cubicBezTo>
                    <a:cubicBezTo>
                      <a:pt x="6474" y="17694"/>
                      <a:pt x="6067" y="17253"/>
                      <a:pt x="5544" y="16526"/>
                    </a:cubicBezTo>
                    <a:cubicBezTo>
                      <a:pt x="4997" y="15813"/>
                      <a:pt x="4385" y="14784"/>
                      <a:pt x="3829" y="13731"/>
                    </a:cubicBezTo>
                    <a:cubicBezTo>
                      <a:pt x="3269" y="12677"/>
                      <a:pt x="2813" y="11571"/>
                      <a:pt x="2486" y="10739"/>
                    </a:cubicBezTo>
                    <a:cubicBezTo>
                      <a:pt x="2184" y="9898"/>
                      <a:pt x="1983" y="9336"/>
                      <a:pt x="1983" y="9336"/>
                    </a:cubicBezTo>
                    <a:cubicBezTo>
                      <a:pt x="1983" y="9336"/>
                      <a:pt x="1781" y="8773"/>
                      <a:pt x="1512" y="7921"/>
                    </a:cubicBezTo>
                    <a:cubicBezTo>
                      <a:pt x="1250" y="7067"/>
                      <a:pt x="929" y="5916"/>
                      <a:pt x="691" y="4744"/>
                    </a:cubicBezTo>
                    <a:cubicBezTo>
                      <a:pt x="459" y="3572"/>
                      <a:pt x="269" y="2391"/>
                      <a:pt x="207" y="1495"/>
                    </a:cubicBezTo>
                    <a:cubicBezTo>
                      <a:pt x="122" y="601"/>
                      <a:pt x="116" y="2"/>
                      <a:pt x="74" y="1"/>
                    </a:cubicBezTo>
                    <a:cubicBezTo>
                      <a:pt x="74" y="1"/>
                      <a:pt x="73" y="1"/>
                      <a:pt x="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2"/>
              <p:cNvSpPr/>
              <p:nvPr/>
            </p:nvSpPr>
            <p:spPr>
              <a:xfrm>
                <a:off x="2398775" y="3277213"/>
                <a:ext cx="126275" cy="150900"/>
              </a:xfrm>
              <a:custGeom>
                <a:avLst/>
                <a:gdLst/>
                <a:ahLst/>
                <a:cxnLst/>
                <a:rect l="l" t="t" r="r" b="b"/>
                <a:pathLst>
                  <a:path w="5051" h="6036" extrusionOk="0">
                    <a:moveTo>
                      <a:pt x="606" y="0"/>
                    </a:moveTo>
                    <a:cubicBezTo>
                      <a:pt x="495" y="0"/>
                      <a:pt x="399" y="30"/>
                      <a:pt x="325" y="92"/>
                    </a:cubicBezTo>
                    <a:cubicBezTo>
                      <a:pt x="0" y="366"/>
                      <a:pt x="226" y="1168"/>
                      <a:pt x="831" y="1884"/>
                    </a:cubicBezTo>
                    <a:cubicBezTo>
                      <a:pt x="1295" y="2435"/>
                      <a:pt x="1849" y="2774"/>
                      <a:pt x="2227" y="2774"/>
                    </a:cubicBezTo>
                    <a:cubicBezTo>
                      <a:pt x="2339" y="2774"/>
                      <a:pt x="2436" y="2744"/>
                      <a:pt x="2510" y="2681"/>
                    </a:cubicBezTo>
                    <a:cubicBezTo>
                      <a:pt x="2833" y="2410"/>
                      <a:pt x="2607" y="1610"/>
                      <a:pt x="2002" y="892"/>
                    </a:cubicBezTo>
                    <a:cubicBezTo>
                      <a:pt x="1538" y="340"/>
                      <a:pt x="984" y="0"/>
                      <a:pt x="606" y="0"/>
                    </a:cubicBezTo>
                    <a:close/>
                    <a:moveTo>
                      <a:pt x="3426" y="3771"/>
                    </a:moveTo>
                    <a:cubicBezTo>
                      <a:pt x="3354" y="3771"/>
                      <a:pt x="3290" y="3788"/>
                      <a:pt x="3238" y="3826"/>
                    </a:cubicBezTo>
                    <a:cubicBezTo>
                      <a:pt x="2969" y="4020"/>
                      <a:pt x="3096" y="4659"/>
                      <a:pt x="3522" y="5253"/>
                    </a:cubicBezTo>
                    <a:cubicBezTo>
                      <a:pt x="3865" y="5731"/>
                      <a:pt x="4297" y="6035"/>
                      <a:pt x="4593" y="6035"/>
                    </a:cubicBezTo>
                    <a:cubicBezTo>
                      <a:pt x="4665" y="6035"/>
                      <a:pt x="4729" y="6018"/>
                      <a:pt x="4781" y="5980"/>
                    </a:cubicBezTo>
                    <a:cubicBezTo>
                      <a:pt x="5051" y="5786"/>
                      <a:pt x="4924" y="5147"/>
                      <a:pt x="4496" y="4553"/>
                    </a:cubicBezTo>
                    <a:cubicBezTo>
                      <a:pt x="4155" y="4074"/>
                      <a:pt x="3721" y="3771"/>
                      <a:pt x="3426" y="377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2"/>
              <p:cNvSpPr/>
              <p:nvPr/>
            </p:nvSpPr>
            <p:spPr>
              <a:xfrm>
                <a:off x="2292875" y="2996863"/>
                <a:ext cx="173175" cy="497275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19891" extrusionOk="0">
                    <a:moveTo>
                      <a:pt x="4337" y="14105"/>
                    </a:moveTo>
                    <a:cubicBezTo>
                      <a:pt x="4340" y="14111"/>
                      <a:pt x="4341" y="14114"/>
                      <a:pt x="4341" y="14114"/>
                    </a:cubicBezTo>
                    <a:cubicBezTo>
                      <a:pt x="4341" y="14114"/>
                      <a:pt x="4340" y="14111"/>
                      <a:pt x="4337" y="14105"/>
                    </a:cubicBezTo>
                    <a:close/>
                    <a:moveTo>
                      <a:pt x="445" y="0"/>
                    </a:moveTo>
                    <a:lnTo>
                      <a:pt x="445" y="0"/>
                    </a:lnTo>
                    <a:cubicBezTo>
                      <a:pt x="281" y="3888"/>
                      <a:pt x="1" y="7712"/>
                      <a:pt x="500" y="11620"/>
                    </a:cubicBezTo>
                    <a:cubicBezTo>
                      <a:pt x="828" y="14194"/>
                      <a:pt x="2394" y="17150"/>
                      <a:pt x="4382" y="18823"/>
                    </a:cubicBezTo>
                    <a:cubicBezTo>
                      <a:pt x="5107" y="19435"/>
                      <a:pt x="5973" y="19890"/>
                      <a:pt x="6893" y="19890"/>
                    </a:cubicBezTo>
                    <a:cubicBezTo>
                      <a:pt x="6904" y="19890"/>
                      <a:pt x="6915" y="19890"/>
                      <a:pt x="6926" y="19890"/>
                    </a:cubicBezTo>
                    <a:cubicBezTo>
                      <a:pt x="3193" y="17733"/>
                      <a:pt x="1036" y="11415"/>
                      <a:pt x="1457" y="10211"/>
                    </a:cubicBezTo>
                    <a:cubicBezTo>
                      <a:pt x="1507" y="10069"/>
                      <a:pt x="1581" y="10005"/>
                      <a:pt x="1672" y="10005"/>
                    </a:cubicBezTo>
                    <a:cubicBezTo>
                      <a:pt x="2392" y="10005"/>
                      <a:pt x="4233" y="13885"/>
                      <a:pt x="4337" y="14105"/>
                    </a:cubicBezTo>
                    <a:lnTo>
                      <a:pt x="4337" y="14105"/>
                    </a:lnTo>
                    <a:cubicBezTo>
                      <a:pt x="4226" y="13868"/>
                      <a:pt x="2137" y="9376"/>
                      <a:pt x="2812" y="7585"/>
                    </a:cubicBezTo>
                    <a:cubicBezTo>
                      <a:pt x="2986" y="7124"/>
                      <a:pt x="3256" y="6951"/>
                      <a:pt x="3563" y="6951"/>
                    </a:cubicBezTo>
                    <a:cubicBezTo>
                      <a:pt x="3934" y="6951"/>
                      <a:pt x="4360" y="7202"/>
                      <a:pt x="4736" y="7502"/>
                    </a:cubicBezTo>
                    <a:cubicBezTo>
                      <a:pt x="3083" y="5246"/>
                      <a:pt x="1674" y="2804"/>
                      <a:pt x="873" y="124"/>
                    </a:cubicBezTo>
                    <a:cubicBezTo>
                      <a:pt x="732" y="68"/>
                      <a:pt x="590" y="27"/>
                      <a:pt x="44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2"/>
              <p:cNvSpPr/>
              <p:nvPr/>
            </p:nvSpPr>
            <p:spPr>
              <a:xfrm>
                <a:off x="2174775" y="2989413"/>
                <a:ext cx="212550" cy="522350"/>
              </a:xfrm>
              <a:custGeom>
                <a:avLst/>
                <a:gdLst/>
                <a:ahLst/>
                <a:cxnLst/>
                <a:rect l="l" t="t" r="r" b="b"/>
                <a:pathLst>
                  <a:path w="8502" h="20894" extrusionOk="0">
                    <a:moveTo>
                      <a:pt x="5632" y="1"/>
                    </a:moveTo>
                    <a:cubicBezTo>
                      <a:pt x="3854" y="3686"/>
                      <a:pt x="1880" y="7178"/>
                      <a:pt x="699" y="11132"/>
                    </a:cubicBezTo>
                    <a:cubicBezTo>
                      <a:pt x="0" y="13465"/>
                      <a:pt x="219" y="16596"/>
                      <a:pt x="1286" y="18788"/>
                    </a:cubicBezTo>
                    <a:cubicBezTo>
                      <a:pt x="1802" y="19845"/>
                      <a:pt x="2630" y="20763"/>
                      <a:pt x="3865" y="20871"/>
                    </a:cubicBezTo>
                    <a:cubicBezTo>
                      <a:pt x="4040" y="20886"/>
                      <a:pt x="4207" y="20894"/>
                      <a:pt x="4368" y="20894"/>
                    </a:cubicBezTo>
                    <a:cubicBezTo>
                      <a:pt x="8502" y="20894"/>
                      <a:pt x="7814" y="15993"/>
                      <a:pt x="6938" y="13117"/>
                    </a:cubicBezTo>
                    <a:cubicBezTo>
                      <a:pt x="5674" y="8975"/>
                      <a:pt x="4685" y="4490"/>
                      <a:pt x="5600" y="134"/>
                    </a:cubicBezTo>
                    <a:cubicBezTo>
                      <a:pt x="5611" y="88"/>
                      <a:pt x="5622" y="43"/>
                      <a:pt x="56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"/>
              <p:cNvSpPr/>
              <p:nvPr/>
            </p:nvSpPr>
            <p:spPr>
              <a:xfrm>
                <a:off x="2209725" y="3056813"/>
                <a:ext cx="136325" cy="335200"/>
              </a:xfrm>
              <a:custGeom>
                <a:avLst/>
                <a:gdLst/>
                <a:ahLst/>
                <a:cxnLst/>
                <a:rect l="l" t="t" r="r" b="b"/>
                <a:pathLst>
                  <a:path w="5453" h="13408" extrusionOk="0">
                    <a:moveTo>
                      <a:pt x="3612" y="0"/>
                    </a:moveTo>
                    <a:lnTo>
                      <a:pt x="3612" y="0"/>
                    </a:lnTo>
                    <a:cubicBezTo>
                      <a:pt x="2470" y="2366"/>
                      <a:pt x="1202" y="4608"/>
                      <a:pt x="446" y="7142"/>
                    </a:cubicBezTo>
                    <a:cubicBezTo>
                      <a:pt x="1" y="8643"/>
                      <a:pt x="137" y="10650"/>
                      <a:pt x="822" y="12055"/>
                    </a:cubicBezTo>
                    <a:cubicBezTo>
                      <a:pt x="1154" y="12733"/>
                      <a:pt x="1685" y="13324"/>
                      <a:pt x="2479" y="13392"/>
                    </a:cubicBezTo>
                    <a:cubicBezTo>
                      <a:pt x="2592" y="13402"/>
                      <a:pt x="2700" y="13407"/>
                      <a:pt x="2803" y="13407"/>
                    </a:cubicBezTo>
                    <a:cubicBezTo>
                      <a:pt x="5452" y="13407"/>
                      <a:pt x="5009" y="10261"/>
                      <a:pt x="4450" y="8419"/>
                    </a:cubicBezTo>
                    <a:cubicBezTo>
                      <a:pt x="3638" y="5759"/>
                      <a:pt x="3005" y="2881"/>
                      <a:pt x="3593" y="87"/>
                    </a:cubicBezTo>
                    <a:cubicBezTo>
                      <a:pt x="3601" y="58"/>
                      <a:pt x="3605" y="29"/>
                      <a:pt x="36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"/>
              <p:cNvSpPr/>
              <p:nvPr/>
            </p:nvSpPr>
            <p:spPr>
              <a:xfrm>
                <a:off x="2245050" y="3012513"/>
                <a:ext cx="61800" cy="440650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17626" extrusionOk="0">
                    <a:moveTo>
                      <a:pt x="2434" y="0"/>
                    </a:moveTo>
                    <a:cubicBezTo>
                      <a:pt x="2417" y="0"/>
                      <a:pt x="2349" y="123"/>
                      <a:pt x="2243" y="339"/>
                    </a:cubicBezTo>
                    <a:cubicBezTo>
                      <a:pt x="2134" y="562"/>
                      <a:pt x="1970" y="876"/>
                      <a:pt x="1821" y="1274"/>
                    </a:cubicBezTo>
                    <a:cubicBezTo>
                      <a:pt x="1483" y="2053"/>
                      <a:pt x="1148" y="3137"/>
                      <a:pt x="858" y="4233"/>
                    </a:cubicBezTo>
                    <a:cubicBezTo>
                      <a:pt x="574" y="5328"/>
                      <a:pt x="377" y="6448"/>
                      <a:pt x="255" y="7290"/>
                    </a:cubicBezTo>
                    <a:cubicBezTo>
                      <a:pt x="136" y="8134"/>
                      <a:pt x="82" y="8698"/>
                      <a:pt x="82" y="8698"/>
                    </a:cubicBezTo>
                    <a:cubicBezTo>
                      <a:pt x="82" y="8698"/>
                      <a:pt x="43" y="9263"/>
                      <a:pt x="17" y="10111"/>
                    </a:cubicBezTo>
                    <a:cubicBezTo>
                      <a:pt x="1" y="10965"/>
                      <a:pt x="4" y="12100"/>
                      <a:pt x="123" y="13230"/>
                    </a:cubicBezTo>
                    <a:cubicBezTo>
                      <a:pt x="242" y="14356"/>
                      <a:pt x="424" y="15479"/>
                      <a:pt x="674" y="16295"/>
                    </a:cubicBezTo>
                    <a:cubicBezTo>
                      <a:pt x="773" y="16707"/>
                      <a:pt x="911" y="17036"/>
                      <a:pt x="996" y="17268"/>
                    </a:cubicBezTo>
                    <a:cubicBezTo>
                      <a:pt x="1084" y="17496"/>
                      <a:pt x="1138" y="17625"/>
                      <a:pt x="1153" y="17625"/>
                    </a:cubicBezTo>
                    <a:cubicBezTo>
                      <a:pt x="1154" y="17625"/>
                      <a:pt x="1154" y="17625"/>
                      <a:pt x="1154" y="17625"/>
                    </a:cubicBezTo>
                    <a:cubicBezTo>
                      <a:pt x="1195" y="17610"/>
                      <a:pt x="1013" y="17076"/>
                      <a:pt x="841" y="16255"/>
                    </a:cubicBezTo>
                    <a:cubicBezTo>
                      <a:pt x="645" y="15435"/>
                      <a:pt x="510" y="14320"/>
                      <a:pt x="433" y="13205"/>
                    </a:cubicBezTo>
                    <a:cubicBezTo>
                      <a:pt x="355" y="12088"/>
                      <a:pt x="383" y="10966"/>
                      <a:pt x="419" y="10128"/>
                    </a:cubicBezTo>
                    <a:cubicBezTo>
                      <a:pt x="480" y="9293"/>
                      <a:pt x="521" y="8734"/>
                      <a:pt x="521" y="8734"/>
                    </a:cubicBezTo>
                    <a:cubicBezTo>
                      <a:pt x="521" y="8734"/>
                      <a:pt x="563" y="8175"/>
                      <a:pt x="656" y="7341"/>
                    </a:cubicBezTo>
                    <a:cubicBezTo>
                      <a:pt x="756" y="6510"/>
                      <a:pt x="920" y="5400"/>
                      <a:pt x="1162" y="4304"/>
                    </a:cubicBezTo>
                    <a:cubicBezTo>
                      <a:pt x="1408" y="3212"/>
                      <a:pt x="1696" y="2126"/>
                      <a:pt x="1981" y="1334"/>
                    </a:cubicBezTo>
                    <a:cubicBezTo>
                      <a:pt x="2249" y="535"/>
                      <a:pt x="2471" y="18"/>
                      <a:pt x="2435" y="1"/>
                    </a:cubicBezTo>
                    <a:cubicBezTo>
                      <a:pt x="2435" y="1"/>
                      <a:pt x="2434" y="0"/>
                      <a:pt x="24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"/>
              <p:cNvSpPr/>
              <p:nvPr/>
            </p:nvSpPr>
            <p:spPr>
              <a:xfrm>
                <a:off x="2269925" y="3299288"/>
                <a:ext cx="62925" cy="169075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6763" extrusionOk="0">
                    <a:moveTo>
                      <a:pt x="590" y="0"/>
                    </a:moveTo>
                    <a:cubicBezTo>
                      <a:pt x="557" y="0"/>
                      <a:pt x="525" y="5"/>
                      <a:pt x="494" y="14"/>
                    </a:cubicBezTo>
                    <a:cubicBezTo>
                      <a:pt x="112" y="125"/>
                      <a:pt x="1" y="897"/>
                      <a:pt x="245" y="1742"/>
                    </a:cubicBezTo>
                    <a:cubicBezTo>
                      <a:pt x="471" y="2515"/>
                      <a:pt x="917" y="3079"/>
                      <a:pt x="1286" y="3079"/>
                    </a:cubicBezTo>
                    <a:cubicBezTo>
                      <a:pt x="1319" y="3079"/>
                      <a:pt x="1351" y="3075"/>
                      <a:pt x="1382" y="3065"/>
                    </a:cubicBezTo>
                    <a:cubicBezTo>
                      <a:pt x="1763" y="2956"/>
                      <a:pt x="1874" y="2182"/>
                      <a:pt x="1628" y="1337"/>
                    </a:cubicBezTo>
                    <a:cubicBezTo>
                      <a:pt x="1404" y="564"/>
                      <a:pt x="958" y="0"/>
                      <a:pt x="590" y="0"/>
                    </a:cubicBezTo>
                    <a:close/>
                    <a:moveTo>
                      <a:pt x="1626" y="4318"/>
                    </a:moveTo>
                    <a:cubicBezTo>
                      <a:pt x="1607" y="4318"/>
                      <a:pt x="1590" y="4319"/>
                      <a:pt x="1572" y="4323"/>
                    </a:cubicBezTo>
                    <a:cubicBezTo>
                      <a:pt x="1268" y="4387"/>
                      <a:pt x="1133" y="4984"/>
                      <a:pt x="1273" y="5655"/>
                    </a:cubicBezTo>
                    <a:cubicBezTo>
                      <a:pt x="1406" y="6288"/>
                      <a:pt x="1733" y="6763"/>
                      <a:pt x="2024" y="6763"/>
                    </a:cubicBezTo>
                    <a:cubicBezTo>
                      <a:pt x="2041" y="6763"/>
                      <a:pt x="2059" y="6761"/>
                      <a:pt x="2076" y="6758"/>
                    </a:cubicBezTo>
                    <a:cubicBezTo>
                      <a:pt x="2382" y="6693"/>
                      <a:pt x="2516" y="6096"/>
                      <a:pt x="2375" y="5426"/>
                    </a:cubicBezTo>
                    <a:cubicBezTo>
                      <a:pt x="2246" y="4793"/>
                      <a:pt x="1916" y="4318"/>
                      <a:pt x="1626" y="431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"/>
              <p:cNvSpPr/>
              <p:nvPr/>
            </p:nvSpPr>
            <p:spPr>
              <a:xfrm>
                <a:off x="2174775" y="3018038"/>
                <a:ext cx="147450" cy="48810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19524" extrusionOk="0">
                    <a:moveTo>
                      <a:pt x="3043" y="13577"/>
                    </a:moveTo>
                    <a:cubicBezTo>
                      <a:pt x="3044" y="13585"/>
                      <a:pt x="3044" y="13588"/>
                      <a:pt x="3044" y="13588"/>
                    </a:cubicBezTo>
                    <a:cubicBezTo>
                      <a:pt x="3044" y="13588"/>
                      <a:pt x="3044" y="13585"/>
                      <a:pt x="3043" y="13577"/>
                    </a:cubicBezTo>
                    <a:close/>
                    <a:moveTo>
                      <a:pt x="5071" y="1"/>
                    </a:moveTo>
                    <a:cubicBezTo>
                      <a:pt x="3451" y="3273"/>
                      <a:pt x="1756" y="6445"/>
                      <a:pt x="699" y="9987"/>
                    </a:cubicBezTo>
                    <a:cubicBezTo>
                      <a:pt x="0" y="12320"/>
                      <a:pt x="219" y="15451"/>
                      <a:pt x="1286" y="17643"/>
                    </a:cubicBezTo>
                    <a:cubicBezTo>
                      <a:pt x="1681" y="18452"/>
                      <a:pt x="2260" y="19179"/>
                      <a:pt x="3064" y="19524"/>
                    </a:cubicBezTo>
                    <a:cubicBezTo>
                      <a:pt x="683" y="16256"/>
                      <a:pt x="1236" y="10017"/>
                      <a:pt x="2054" y="9143"/>
                    </a:cubicBezTo>
                    <a:cubicBezTo>
                      <a:pt x="2124" y="9068"/>
                      <a:pt x="2189" y="9034"/>
                      <a:pt x="2250" y="9034"/>
                    </a:cubicBezTo>
                    <a:cubicBezTo>
                      <a:pt x="2928" y="9034"/>
                      <a:pt x="3038" y="13326"/>
                      <a:pt x="3043" y="13577"/>
                    </a:cubicBezTo>
                    <a:lnTo>
                      <a:pt x="3043" y="13577"/>
                    </a:lnTo>
                    <a:cubicBezTo>
                      <a:pt x="3038" y="13317"/>
                      <a:pt x="2958" y="8683"/>
                      <a:pt x="4215" y="7405"/>
                    </a:cubicBezTo>
                    <a:cubicBezTo>
                      <a:pt x="4435" y="7182"/>
                      <a:pt x="4642" y="7089"/>
                      <a:pt x="4836" y="7089"/>
                    </a:cubicBezTo>
                    <a:cubicBezTo>
                      <a:pt x="5271" y="7089"/>
                      <a:pt x="5633" y="7560"/>
                      <a:pt x="5898" y="8068"/>
                    </a:cubicBezTo>
                    <a:cubicBezTo>
                      <a:pt x="5337" y="5505"/>
                      <a:pt x="5057" y="2874"/>
                      <a:pt x="5390" y="270"/>
                    </a:cubicBezTo>
                    <a:cubicBezTo>
                      <a:pt x="5292" y="168"/>
                      <a:pt x="5185" y="81"/>
                      <a:pt x="507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"/>
              <p:cNvSpPr/>
              <p:nvPr/>
            </p:nvSpPr>
            <p:spPr>
              <a:xfrm>
                <a:off x="2026500" y="3002813"/>
                <a:ext cx="305250" cy="425150"/>
              </a:xfrm>
              <a:custGeom>
                <a:avLst/>
                <a:gdLst/>
                <a:ahLst/>
                <a:cxnLst/>
                <a:rect l="l" t="t" r="r" b="b"/>
                <a:pathLst>
                  <a:path w="12210" h="17006" extrusionOk="0">
                    <a:moveTo>
                      <a:pt x="12210" y="0"/>
                    </a:moveTo>
                    <a:lnTo>
                      <a:pt x="12210" y="0"/>
                    </a:lnTo>
                    <a:cubicBezTo>
                      <a:pt x="9067" y="2207"/>
                      <a:pt x="5853" y="4167"/>
                      <a:pt x="3078" y="6868"/>
                    </a:cubicBezTo>
                    <a:cubicBezTo>
                      <a:pt x="1440" y="8459"/>
                      <a:pt x="188" y="11126"/>
                      <a:pt x="61" y="13408"/>
                    </a:cubicBezTo>
                    <a:cubicBezTo>
                      <a:pt x="0" y="14511"/>
                      <a:pt x="259" y="15642"/>
                      <a:pt x="1222" y="16295"/>
                    </a:cubicBezTo>
                    <a:cubicBezTo>
                      <a:pt x="1957" y="16792"/>
                      <a:pt x="2616" y="17006"/>
                      <a:pt x="3206" y="17006"/>
                    </a:cubicBezTo>
                    <a:cubicBezTo>
                      <a:pt x="5550" y="17006"/>
                      <a:pt x="6788" y="13633"/>
                      <a:pt x="7283" y="11346"/>
                    </a:cubicBezTo>
                    <a:cubicBezTo>
                      <a:pt x="8140" y="7374"/>
                      <a:pt x="9380" y="3248"/>
                      <a:pt x="12122" y="96"/>
                    </a:cubicBezTo>
                    <a:cubicBezTo>
                      <a:pt x="12152" y="64"/>
                      <a:pt x="12181" y="32"/>
                      <a:pt x="122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"/>
              <p:cNvSpPr/>
              <p:nvPr/>
            </p:nvSpPr>
            <p:spPr>
              <a:xfrm>
                <a:off x="2092325" y="3050988"/>
                <a:ext cx="195850" cy="272800"/>
              </a:xfrm>
              <a:custGeom>
                <a:avLst/>
                <a:gdLst/>
                <a:ahLst/>
                <a:cxnLst/>
                <a:rect l="l" t="t" r="r" b="b"/>
                <a:pathLst>
                  <a:path w="7834" h="10912" extrusionOk="0">
                    <a:moveTo>
                      <a:pt x="7833" y="0"/>
                    </a:moveTo>
                    <a:lnTo>
                      <a:pt x="7833" y="0"/>
                    </a:lnTo>
                    <a:cubicBezTo>
                      <a:pt x="5817" y="1415"/>
                      <a:pt x="3754" y="2673"/>
                      <a:pt x="1976" y="4403"/>
                    </a:cubicBezTo>
                    <a:cubicBezTo>
                      <a:pt x="925" y="5428"/>
                      <a:pt x="120" y="7137"/>
                      <a:pt x="38" y="8600"/>
                    </a:cubicBezTo>
                    <a:cubicBezTo>
                      <a:pt x="1" y="9308"/>
                      <a:pt x="167" y="10035"/>
                      <a:pt x="784" y="10455"/>
                    </a:cubicBezTo>
                    <a:cubicBezTo>
                      <a:pt x="1255" y="10774"/>
                      <a:pt x="1678" y="10911"/>
                      <a:pt x="2056" y="10911"/>
                    </a:cubicBezTo>
                    <a:cubicBezTo>
                      <a:pt x="3559" y="10911"/>
                      <a:pt x="4355" y="8745"/>
                      <a:pt x="4672" y="7280"/>
                    </a:cubicBezTo>
                    <a:cubicBezTo>
                      <a:pt x="5223" y="4729"/>
                      <a:pt x="6019" y="2082"/>
                      <a:pt x="7778" y="61"/>
                    </a:cubicBezTo>
                    <a:cubicBezTo>
                      <a:pt x="7797" y="41"/>
                      <a:pt x="7816" y="19"/>
                      <a:pt x="7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"/>
              <p:cNvSpPr/>
              <p:nvPr/>
            </p:nvSpPr>
            <p:spPr>
              <a:xfrm>
                <a:off x="2085275" y="3017338"/>
                <a:ext cx="228500" cy="346375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13855" extrusionOk="0">
                    <a:moveTo>
                      <a:pt x="9115" y="1"/>
                    </a:moveTo>
                    <a:cubicBezTo>
                      <a:pt x="9093" y="1"/>
                      <a:pt x="8984" y="69"/>
                      <a:pt x="8806" y="190"/>
                    </a:cubicBezTo>
                    <a:cubicBezTo>
                      <a:pt x="8616" y="325"/>
                      <a:pt x="8337" y="506"/>
                      <a:pt x="8034" y="765"/>
                    </a:cubicBezTo>
                    <a:cubicBezTo>
                      <a:pt x="7401" y="1247"/>
                      <a:pt x="6630" y="1982"/>
                      <a:pt x="5894" y="2750"/>
                    </a:cubicBezTo>
                    <a:cubicBezTo>
                      <a:pt x="5159" y="3516"/>
                      <a:pt x="4485" y="4344"/>
                      <a:pt x="4000" y="4977"/>
                    </a:cubicBezTo>
                    <a:cubicBezTo>
                      <a:pt x="3521" y="5615"/>
                      <a:pt x="3217" y="6053"/>
                      <a:pt x="3217" y="6053"/>
                    </a:cubicBezTo>
                    <a:cubicBezTo>
                      <a:pt x="3217" y="6053"/>
                      <a:pt x="2925" y="6498"/>
                      <a:pt x="2516" y="7180"/>
                    </a:cubicBezTo>
                    <a:cubicBezTo>
                      <a:pt x="2112" y="7872"/>
                      <a:pt x="1598" y="8804"/>
                      <a:pt x="1179" y="9783"/>
                    </a:cubicBezTo>
                    <a:cubicBezTo>
                      <a:pt x="760" y="10762"/>
                      <a:pt x="397" y="11763"/>
                      <a:pt x="229" y="12548"/>
                    </a:cubicBezTo>
                    <a:cubicBezTo>
                      <a:pt x="121" y="12932"/>
                      <a:pt x="84" y="13262"/>
                      <a:pt x="48" y="13491"/>
                    </a:cubicBezTo>
                    <a:cubicBezTo>
                      <a:pt x="13" y="13721"/>
                      <a:pt x="1" y="13853"/>
                      <a:pt x="13" y="13855"/>
                    </a:cubicBezTo>
                    <a:cubicBezTo>
                      <a:pt x="13" y="13855"/>
                      <a:pt x="14" y="13855"/>
                      <a:pt x="14" y="13855"/>
                    </a:cubicBezTo>
                    <a:cubicBezTo>
                      <a:pt x="55" y="13855"/>
                      <a:pt x="151" y="13337"/>
                      <a:pt x="384" y="12589"/>
                    </a:cubicBezTo>
                    <a:cubicBezTo>
                      <a:pt x="597" y="11829"/>
                      <a:pt x="997" y="10855"/>
                      <a:pt x="1443" y="9904"/>
                    </a:cubicBezTo>
                    <a:cubicBezTo>
                      <a:pt x="1890" y="8955"/>
                      <a:pt x="2426" y="8049"/>
                      <a:pt x="2839" y="7377"/>
                    </a:cubicBezTo>
                    <a:cubicBezTo>
                      <a:pt x="3270" y="6721"/>
                      <a:pt x="3560" y="6282"/>
                      <a:pt x="3560" y="6282"/>
                    </a:cubicBezTo>
                    <a:cubicBezTo>
                      <a:pt x="3560" y="6282"/>
                      <a:pt x="3848" y="5842"/>
                      <a:pt x="4305" y="5203"/>
                    </a:cubicBezTo>
                    <a:cubicBezTo>
                      <a:pt x="4767" y="4567"/>
                      <a:pt x="5410" y="3732"/>
                      <a:pt x="6108" y="2944"/>
                    </a:cubicBezTo>
                    <a:cubicBezTo>
                      <a:pt x="6809" y="2164"/>
                      <a:pt x="7542" y="1404"/>
                      <a:pt x="8137" y="886"/>
                    </a:cubicBezTo>
                    <a:cubicBezTo>
                      <a:pt x="8721" y="353"/>
                      <a:pt x="9140" y="32"/>
                      <a:pt x="9119" y="2"/>
                    </a:cubicBezTo>
                    <a:cubicBezTo>
                      <a:pt x="9119" y="1"/>
                      <a:pt x="9117" y="1"/>
                      <a:pt x="9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"/>
              <p:cNvSpPr/>
              <p:nvPr/>
            </p:nvSpPr>
            <p:spPr>
              <a:xfrm>
                <a:off x="2109325" y="3241563"/>
                <a:ext cx="66050" cy="156750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6270" extrusionOk="0">
                    <a:moveTo>
                      <a:pt x="2062" y="1"/>
                    </a:moveTo>
                    <a:cubicBezTo>
                      <a:pt x="1713" y="1"/>
                      <a:pt x="1312" y="561"/>
                      <a:pt x="1139" y="1311"/>
                    </a:cubicBezTo>
                    <a:cubicBezTo>
                      <a:pt x="954" y="2114"/>
                      <a:pt x="1100" y="2833"/>
                      <a:pt x="1467" y="2916"/>
                    </a:cubicBezTo>
                    <a:cubicBezTo>
                      <a:pt x="1490" y="2922"/>
                      <a:pt x="1514" y="2925"/>
                      <a:pt x="1538" y="2925"/>
                    </a:cubicBezTo>
                    <a:cubicBezTo>
                      <a:pt x="1885" y="2925"/>
                      <a:pt x="2284" y="2365"/>
                      <a:pt x="2457" y="1612"/>
                    </a:cubicBezTo>
                    <a:cubicBezTo>
                      <a:pt x="2642" y="811"/>
                      <a:pt x="2497" y="94"/>
                      <a:pt x="2134" y="9"/>
                    </a:cubicBezTo>
                    <a:cubicBezTo>
                      <a:pt x="2110" y="4"/>
                      <a:pt x="2086" y="1"/>
                      <a:pt x="2062" y="1"/>
                    </a:cubicBezTo>
                    <a:close/>
                    <a:moveTo>
                      <a:pt x="971" y="4022"/>
                    </a:moveTo>
                    <a:cubicBezTo>
                      <a:pt x="701" y="4022"/>
                      <a:pt x="367" y="4428"/>
                      <a:pt x="192" y="4987"/>
                    </a:cubicBezTo>
                    <a:cubicBezTo>
                      <a:pt x="0" y="5601"/>
                      <a:pt x="69" y="6172"/>
                      <a:pt x="347" y="6258"/>
                    </a:cubicBezTo>
                    <a:cubicBezTo>
                      <a:pt x="371" y="6265"/>
                      <a:pt x="396" y="6269"/>
                      <a:pt x="422" y="6269"/>
                    </a:cubicBezTo>
                    <a:cubicBezTo>
                      <a:pt x="692" y="6269"/>
                      <a:pt x="1026" y="5864"/>
                      <a:pt x="1200" y="5304"/>
                    </a:cubicBezTo>
                    <a:cubicBezTo>
                      <a:pt x="1395" y="4690"/>
                      <a:pt x="1323" y="4120"/>
                      <a:pt x="1047" y="4033"/>
                    </a:cubicBezTo>
                    <a:cubicBezTo>
                      <a:pt x="1022" y="4026"/>
                      <a:pt x="997" y="4022"/>
                      <a:pt x="971" y="402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2"/>
              <p:cNvSpPr/>
              <p:nvPr/>
            </p:nvSpPr>
            <p:spPr>
              <a:xfrm>
                <a:off x="2026850" y="3019913"/>
                <a:ext cx="283750" cy="376975"/>
              </a:xfrm>
              <a:custGeom>
                <a:avLst/>
                <a:gdLst/>
                <a:ahLst/>
                <a:cxnLst/>
                <a:rect l="l" t="t" r="r" b="b"/>
                <a:pathLst>
                  <a:path w="11350" h="15079" extrusionOk="0">
                    <a:moveTo>
                      <a:pt x="3345" y="10196"/>
                    </a:moveTo>
                    <a:cubicBezTo>
                      <a:pt x="3342" y="10202"/>
                      <a:pt x="3340" y="10205"/>
                      <a:pt x="3340" y="10205"/>
                    </a:cubicBezTo>
                    <a:cubicBezTo>
                      <a:pt x="3340" y="10205"/>
                      <a:pt x="3342" y="10202"/>
                      <a:pt x="3345" y="10196"/>
                    </a:cubicBezTo>
                    <a:close/>
                    <a:moveTo>
                      <a:pt x="11210" y="1"/>
                    </a:moveTo>
                    <a:cubicBezTo>
                      <a:pt x="8389" y="1940"/>
                      <a:pt x="5549" y="3765"/>
                      <a:pt x="3064" y="6184"/>
                    </a:cubicBezTo>
                    <a:cubicBezTo>
                      <a:pt x="1426" y="7775"/>
                      <a:pt x="174" y="10442"/>
                      <a:pt x="47" y="12724"/>
                    </a:cubicBezTo>
                    <a:cubicBezTo>
                      <a:pt x="0" y="13567"/>
                      <a:pt x="141" y="14428"/>
                      <a:pt x="644" y="15078"/>
                    </a:cubicBezTo>
                    <a:cubicBezTo>
                      <a:pt x="187" y="11313"/>
                      <a:pt x="3492" y="6452"/>
                      <a:pt x="4560" y="6112"/>
                    </a:cubicBezTo>
                    <a:cubicBezTo>
                      <a:pt x="4605" y="6097"/>
                      <a:pt x="4645" y="6090"/>
                      <a:pt x="4680" y="6090"/>
                    </a:cubicBezTo>
                    <a:cubicBezTo>
                      <a:pt x="5500" y="6090"/>
                      <a:pt x="3458" y="9982"/>
                      <a:pt x="3345" y="10196"/>
                    </a:cubicBezTo>
                    <a:lnTo>
                      <a:pt x="3345" y="10196"/>
                    </a:lnTo>
                    <a:cubicBezTo>
                      <a:pt x="3458" y="9983"/>
                      <a:pt x="5510" y="6148"/>
                      <a:pt x="7125" y="5676"/>
                    </a:cubicBezTo>
                    <a:cubicBezTo>
                      <a:pt x="7248" y="5640"/>
                      <a:pt x="7359" y="5623"/>
                      <a:pt x="7457" y="5623"/>
                    </a:cubicBezTo>
                    <a:cubicBezTo>
                      <a:pt x="8088" y="5623"/>
                      <a:pt x="8222" y="6316"/>
                      <a:pt x="8203" y="6986"/>
                    </a:cubicBezTo>
                    <a:cubicBezTo>
                      <a:pt x="8914" y="4631"/>
                      <a:pt x="9888" y="2346"/>
                      <a:pt x="11350" y="366"/>
                    </a:cubicBezTo>
                    <a:cubicBezTo>
                      <a:pt x="11315" y="237"/>
                      <a:pt x="11267" y="115"/>
                      <a:pt x="1121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2"/>
              <p:cNvSpPr/>
              <p:nvPr/>
            </p:nvSpPr>
            <p:spPr>
              <a:xfrm>
                <a:off x="2009450" y="2800938"/>
                <a:ext cx="459925" cy="308850"/>
              </a:xfrm>
              <a:custGeom>
                <a:avLst/>
                <a:gdLst/>
                <a:ahLst/>
                <a:cxnLst/>
                <a:rect l="l" t="t" r="r" b="b"/>
                <a:pathLst>
                  <a:path w="18397" h="12354" extrusionOk="0">
                    <a:moveTo>
                      <a:pt x="7825" y="0"/>
                    </a:moveTo>
                    <a:cubicBezTo>
                      <a:pt x="5134" y="0"/>
                      <a:pt x="3328" y="1465"/>
                      <a:pt x="3328" y="1465"/>
                    </a:cubicBezTo>
                    <a:cubicBezTo>
                      <a:pt x="3328" y="1465"/>
                      <a:pt x="1" y="4234"/>
                      <a:pt x="5354" y="10077"/>
                    </a:cubicBezTo>
                    <a:cubicBezTo>
                      <a:pt x="6890" y="11756"/>
                      <a:pt x="8619" y="12354"/>
                      <a:pt x="10303" y="12354"/>
                    </a:cubicBezTo>
                    <a:cubicBezTo>
                      <a:pt x="14487" y="12354"/>
                      <a:pt x="18396" y="8664"/>
                      <a:pt x="18396" y="8664"/>
                    </a:cubicBezTo>
                    <a:cubicBezTo>
                      <a:pt x="14613" y="1684"/>
                      <a:pt x="10711" y="0"/>
                      <a:pt x="78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2"/>
              <p:cNvSpPr/>
              <p:nvPr/>
            </p:nvSpPr>
            <p:spPr>
              <a:xfrm>
                <a:off x="2067650" y="2913663"/>
                <a:ext cx="382225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560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201"/>
                      <a:pt x="51" y="410"/>
                      <a:pt x="98" y="629"/>
                    </a:cubicBezTo>
                    <a:cubicBezTo>
                      <a:pt x="386" y="888"/>
                      <a:pt x="748" y="1097"/>
                      <a:pt x="1149" y="1223"/>
                    </a:cubicBezTo>
                    <a:cubicBezTo>
                      <a:pt x="1409" y="1304"/>
                      <a:pt x="1667" y="1345"/>
                      <a:pt x="1918" y="1345"/>
                    </a:cubicBezTo>
                    <a:cubicBezTo>
                      <a:pt x="1932" y="1345"/>
                      <a:pt x="1945" y="1345"/>
                      <a:pt x="1959" y="1345"/>
                    </a:cubicBezTo>
                    <a:cubicBezTo>
                      <a:pt x="1960" y="1511"/>
                      <a:pt x="1970" y="1679"/>
                      <a:pt x="1992" y="1846"/>
                    </a:cubicBezTo>
                    <a:cubicBezTo>
                      <a:pt x="2151" y="3126"/>
                      <a:pt x="2852" y="4129"/>
                      <a:pt x="3918" y="4594"/>
                    </a:cubicBezTo>
                    <a:cubicBezTo>
                      <a:pt x="4200" y="4717"/>
                      <a:pt x="4480" y="4778"/>
                      <a:pt x="4757" y="4778"/>
                    </a:cubicBezTo>
                    <a:cubicBezTo>
                      <a:pt x="5024" y="4778"/>
                      <a:pt x="5288" y="4721"/>
                      <a:pt x="5548" y="4606"/>
                    </a:cubicBezTo>
                    <a:cubicBezTo>
                      <a:pt x="5911" y="4447"/>
                      <a:pt x="6249" y="4176"/>
                      <a:pt x="6558" y="3797"/>
                    </a:cubicBezTo>
                    <a:cubicBezTo>
                      <a:pt x="6920" y="4556"/>
                      <a:pt x="7556" y="5319"/>
                      <a:pt x="8676" y="5557"/>
                    </a:cubicBezTo>
                    <a:cubicBezTo>
                      <a:pt x="8833" y="5591"/>
                      <a:pt x="8988" y="5608"/>
                      <a:pt x="9139" y="5608"/>
                    </a:cubicBezTo>
                    <a:cubicBezTo>
                      <a:pt x="9564" y="5608"/>
                      <a:pt x="9958" y="5474"/>
                      <a:pt x="10297" y="5213"/>
                    </a:cubicBezTo>
                    <a:cubicBezTo>
                      <a:pt x="10824" y="4805"/>
                      <a:pt x="11131" y="4143"/>
                      <a:pt x="11309" y="3524"/>
                    </a:cubicBezTo>
                    <a:cubicBezTo>
                      <a:pt x="11845" y="3986"/>
                      <a:pt x="12519" y="4426"/>
                      <a:pt x="13203" y="4503"/>
                    </a:cubicBezTo>
                    <a:cubicBezTo>
                      <a:pt x="13278" y="4511"/>
                      <a:pt x="13351" y="4515"/>
                      <a:pt x="13423" y="4515"/>
                    </a:cubicBezTo>
                    <a:cubicBezTo>
                      <a:pt x="13833" y="4515"/>
                      <a:pt x="14203" y="4383"/>
                      <a:pt x="14525" y="4121"/>
                    </a:cubicBezTo>
                    <a:cubicBezTo>
                      <a:pt x="14911" y="3809"/>
                      <a:pt x="15163" y="3363"/>
                      <a:pt x="15288" y="2794"/>
                    </a:cubicBezTo>
                    <a:cubicBezTo>
                      <a:pt x="15196" y="2644"/>
                      <a:pt x="15105" y="2495"/>
                      <a:pt x="15016" y="2349"/>
                    </a:cubicBezTo>
                    <a:cubicBezTo>
                      <a:pt x="14943" y="3024"/>
                      <a:pt x="14710" y="3532"/>
                      <a:pt x="14311" y="3858"/>
                    </a:cubicBezTo>
                    <a:cubicBezTo>
                      <a:pt x="14052" y="4067"/>
                      <a:pt x="13754" y="4174"/>
                      <a:pt x="13423" y="4174"/>
                    </a:cubicBezTo>
                    <a:cubicBezTo>
                      <a:pt x="13363" y="4174"/>
                      <a:pt x="13303" y="4170"/>
                      <a:pt x="13241" y="4163"/>
                    </a:cubicBezTo>
                    <a:cubicBezTo>
                      <a:pt x="12439" y="4075"/>
                      <a:pt x="11621" y="3386"/>
                      <a:pt x="11113" y="2872"/>
                    </a:cubicBezTo>
                    <a:cubicBezTo>
                      <a:pt x="10988" y="3536"/>
                      <a:pt x="10711" y="4464"/>
                      <a:pt x="10089" y="4943"/>
                    </a:cubicBezTo>
                    <a:cubicBezTo>
                      <a:pt x="9808" y="5159"/>
                      <a:pt x="9491" y="5268"/>
                      <a:pt x="9140" y="5268"/>
                    </a:cubicBezTo>
                    <a:cubicBezTo>
                      <a:pt x="9013" y="5268"/>
                      <a:pt x="8882" y="5254"/>
                      <a:pt x="8746" y="5225"/>
                    </a:cubicBezTo>
                    <a:cubicBezTo>
                      <a:pt x="7478" y="4956"/>
                      <a:pt x="6903" y="3903"/>
                      <a:pt x="6644" y="3081"/>
                    </a:cubicBezTo>
                    <a:cubicBezTo>
                      <a:pt x="6362" y="3547"/>
                      <a:pt x="5952" y="4057"/>
                      <a:pt x="5410" y="4296"/>
                    </a:cubicBezTo>
                    <a:cubicBezTo>
                      <a:pt x="5197" y="4390"/>
                      <a:pt x="4979" y="4437"/>
                      <a:pt x="4759" y="4437"/>
                    </a:cubicBezTo>
                    <a:cubicBezTo>
                      <a:pt x="4526" y="4437"/>
                      <a:pt x="4291" y="4385"/>
                      <a:pt x="4055" y="4281"/>
                    </a:cubicBezTo>
                    <a:cubicBezTo>
                      <a:pt x="3102" y="3865"/>
                      <a:pt x="2473" y="2962"/>
                      <a:pt x="2328" y="1804"/>
                    </a:cubicBezTo>
                    <a:cubicBezTo>
                      <a:pt x="2294" y="1522"/>
                      <a:pt x="2292" y="1235"/>
                      <a:pt x="2321" y="961"/>
                    </a:cubicBezTo>
                    <a:lnTo>
                      <a:pt x="2321" y="961"/>
                    </a:lnTo>
                    <a:cubicBezTo>
                      <a:pt x="2190" y="989"/>
                      <a:pt x="2055" y="1004"/>
                      <a:pt x="1916" y="1004"/>
                    </a:cubicBezTo>
                    <a:cubicBezTo>
                      <a:pt x="1700" y="1004"/>
                      <a:pt x="1476" y="969"/>
                      <a:pt x="1251" y="897"/>
                    </a:cubicBezTo>
                    <a:cubicBezTo>
                      <a:pt x="721" y="731"/>
                      <a:pt x="258" y="39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"/>
              <p:cNvSpPr/>
              <p:nvPr/>
            </p:nvSpPr>
            <p:spPr>
              <a:xfrm>
                <a:off x="2063850" y="2800963"/>
                <a:ext cx="371450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4858" h="9435" extrusionOk="0">
                    <a:moveTo>
                      <a:pt x="5634" y="0"/>
                    </a:moveTo>
                    <a:cubicBezTo>
                      <a:pt x="5537" y="0"/>
                      <a:pt x="5440" y="3"/>
                      <a:pt x="5342" y="7"/>
                    </a:cubicBezTo>
                    <a:cubicBezTo>
                      <a:pt x="5316" y="8"/>
                      <a:pt x="5291" y="8"/>
                      <a:pt x="5266" y="10"/>
                    </a:cubicBezTo>
                    <a:cubicBezTo>
                      <a:pt x="5148" y="16"/>
                      <a:pt x="5029" y="24"/>
                      <a:pt x="4910" y="37"/>
                    </a:cubicBezTo>
                    <a:cubicBezTo>
                      <a:pt x="4904" y="37"/>
                      <a:pt x="4898" y="38"/>
                      <a:pt x="4890" y="38"/>
                    </a:cubicBezTo>
                    <a:cubicBezTo>
                      <a:pt x="3807" y="151"/>
                      <a:pt x="2944" y="600"/>
                      <a:pt x="1962" y="948"/>
                    </a:cubicBezTo>
                    <a:cubicBezTo>
                      <a:pt x="1448" y="1226"/>
                      <a:pt x="1158" y="1459"/>
                      <a:pt x="1152" y="1464"/>
                    </a:cubicBezTo>
                    <a:cubicBezTo>
                      <a:pt x="458" y="2056"/>
                      <a:pt x="1" y="3193"/>
                      <a:pt x="320" y="4102"/>
                    </a:cubicBezTo>
                    <a:cubicBezTo>
                      <a:pt x="503" y="4619"/>
                      <a:pt x="1281" y="5171"/>
                      <a:pt x="2068" y="5171"/>
                    </a:cubicBezTo>
                    <a:cubicBezTo>
                      <a:pt x="2369" y="5171"/>
                      <a:pt x="2672" y="5090"/>
                      <a:pt x="2943" y="4894"/>
                    </a:cubicBezTo>
                    <a:lnTo>
                      <a:pt x="2943" y="4894"/>
                    </a:lnTo>
                    <a:cubicBezTo>
                      <a:pt x="2551" y="6032"/>
                      <a:pt x="2891" y="7844"/>
                      <a:pt x="4343" y="8477"/>
                    </a:cubicBezTo>
                    <a:cubicBezTo>
                      <a:pt x="4543" y="8564"/>
                      <a:pt x="4732" y="8603"/>
                      <a:pt x="4910" y="8603"/>
                    </a:cubicBezTo>
                    <a:cubicBezTo>
                      <a:pt x="6218" y="8603"/>
                      <a:pt x="6929" y="6525"/>
                      <a:pt x="6929" y="6525"/>
                    </a:cubicBezTo>
                    <a:cubicBezTo>
                      <a:pt x="6929" y="6525"/>
                      <a:pt x="7067" y="8995"/>
                      <a:pt x="8969" y="9400"/>
                    </a:cubicBezTo>
                    <a:cubicBezTo>
                      <a:pt x="9082" y="9423"/>
                      <a:pt x="9189" y="9435"/>
                      <a:pt x="9289" y="9435"/>
                    </a:cubicBezTo>
                    <a:cubicBezTo>
                      <a:pt x="10889" y="9435"/>
                      <a:pt x="11019" y="6599"/>
                      <a:pt x="11019" y="6599"/>
                    </a:cubicBezTo>
                    <a:cubicBezTo>
                      <a:pt x="11019" y="6599"/>
                      <a:pt x="12391" y="8342"/>
                      <a:pt x="13570" y="8342"/>
                    </a:cubicBezTo>
                    <a:cubicBezTo>
                      <a:pt x="13808" y="8342"/>
                      <a:pt x="14037" y="8271"/>
                      <a:pt x="14246" y="8101"/>
                    </a:cubicBezTo>
                    <a:cubicBezTo>
                      <a:pt x="14716" y="7720"/>
                      <a:pt x="14857" y="7053"/>
                      <a:pt x="14851" y="6368"/>
                    </a:cubicBezTo>
                    <a:cubicBezTo>
                      <a:pt x="14839" y="6350"/>
                      <a:pt x="14828" y="6331"/>
                      <a:pt x="14815" y="6312"/>
                    </a:cubicBezTo>
                    <a:cubicBezTo>
                      <a:pt x="14734" y="6190"/>
                      <a:pt x="14652" y="6071"/>
                      <a:pt x="14571" y="5952"/>
                    </a:cubicBezTo>
                    <a:cubicBezTo>
                      <a:pt x="14528" y="5891"/>
                      <a:pt x="14486" y="5831"/>
                      <a:pt x="14442" y="5768"/>
                    </a:cubicBezTo>
                    <a:cubicBezTo>
                      <a:pt x="14413" y="5725"/>
                      <a:pt x="14381" y="5682"/>
                      <a:pt x="14350" y="5638"/>
                    </a:cubicBezTo>
                    <a:cubicBezTo>
                      <a:pt x="12522" y="3076"/>
                      <a:pt x="9989" y="627"/>
                      <a:pt x="6878" y="102"/>
                    </a:cubicBezTo>
                    <a:cubicBezTo>
                      <a:pt x="6871" y="102"/>
                      <a:pt x="6867" y="101"/>
                      <a:pt x="6860" y="99"/>
                    </a:cubicBezTo>
                    <a:cubicBezTo>
                      <a:pt x="6621" y="60"/>
                      <a:pt x="6378" y="32"/>
                      <a:pt x="6134" y="16"/>
                    </a:cubicBezTo>
                    <a:cubicBezTo>
                      <a:pt x="6107" y="15"/>
                      <a:pt x="6080" y="13"/>
                      <a:pt x="6054" y="11"/>
                    </a:cubicBezTo>
                    <a:cubicBezTo>
                      <a:pt x="5947" y="5"/>
                      <a:pt x="5841" y="2"/>
                      <a:pt x="5733" y="1"/>
                    </a:cubicBezTo>
                    <a:lnTo>
                      <a:pt x="5696" y="1"/>
                    </a:lnTo>
                    <a:cubicBezTo>
                      <a:pt x="5676" y="0"/>
                      <a:pt x="5655" y="0"/>
                      <a:pt x="56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"/>
              <p:cNvSpPr/>
              <p:nvPr/>
            </p:nvSpPr>
            <p:spPr>
              <a:xfrm>
                <a:off x="2104475" y="2800913"/>
                <a:ext cx="299375" cy="152525"/>
              </a:xfrm>
              <a:custGeom>
                <a:avLst/>
                <a:gdLst/>
                <a:ahLst/>
                <a:cxnLst/>
                <a:rect l="l" t="t" r="r" b="b"/>
                <a:pathLst>
                  <a:path w="11975" h="6101" extrusionOk="0">
                    <a:moveTo>
                      <a:pt x="4071" y="1"/>
                    </a:moveTo>
                    <a:cubicBezTo>
                      <a:pt x="3954" y="1"/>
                      <a:pt x="3838" y="4"/>
                      <a:pt x="3717" y="9"/>
                    </a:cubicBezTo>
                    <a:cubicBezTo>
                      <a:pt x="3692" y="9"/>
                      <a:pt x="3666" y="10"/>
                      <a:pt x="3641" y="12"/>
                    </a:cubicBezTo>
                    <a:cubicBezTo>
                      <a:pt x="3523" y="18"/>
                      <a:pt x="3406" y="26"/>
                      <a:pt x="3285" y="39"/>
                    </a:cubicBezTo>
                    <a:cubicBezTo>
                      <a:pt x="3279" y="39"/>
                      <a:pt x="3273" y="39"/>
                      <a:pt x="3266" y="40"/>
                    </a:cubicBezTo>
                    <a:cubicBezTo>
                      <a:pt x="2182" y="151"/>
                      <a:pt x="1319" y="602"/>
                      <a:pt x="339" y="950"/>
                    </a:cubicBezTo>
                    <a:cubicBezTo>
                      <a:pt x="212" y="1018"/>
                      <a:pt x="100" y="1083"/>
                      <a:pt x="0" y="1143"/>
                    </a:cubicBezTo>
                    <a:cubicBezTo>
                      <a:pt x="333" y="1520"/>
                      <a:pt x="923" y="1836"/>
                      <a:pt x="1517" y="1836"/>
                    </a:cubicBezTo>
                    <a:cubicBezTo>
                      <a:pt x="1818" y="1836"/>
                      <a:pt x="2120" y="1755"/>
                      <a:pt x="2391" y="1560"/>
                    </a:cubicBezTo>
                    <a:lnTo>
                      <a:pt x="2391" y="1560"/>
                    </a:lnTo>
                    <a:cubicBezTo>
                      <a:pt x="1999" y="2695"/>
                      <a:pt x="2337" y="4508"/>
                      <a:pt x="3790" y="5142"/>
                    </a:cubicBezTo>
                    <a:cubicBezTo>
                      <a:pt x="3990" y="5230"/>
                      <a:pt x="4179" y="5268"/>
                      <a:pt x="4357" y="5268"/>
                    </a:cubicBezTo>
                    <a:cubicBezTo>
                      <a:pt x="5666" y="5268"/>
                      <a:pt x="6377" y="3190"/>
                      <a:pt x="6377" y="3190"/>
                    </a:cubicBezTo>
                    <a:cubicBezTo>
                      <a:pt x="6377" y="3190"/>
                      <a:pt x="6512" y="5661"/>
                      <a:pt x="8415" y="6065"/>
                    </a:cubicBezTo>
                    <a:cubicBezTo>
                      <a:pt x="8528" y="6089"/>
                      <a:pt x="8635" y="6100"/>
                      <a:pt x="8736" y="6100"/>
                    </a:cubicBezTo>
                    <a:cubicBezTo>
                      <a:pt x="10336" y="6100"/>
                      <a:pt x="10466" y="3264"/>
                      <a:pt x="10466" y="3264"/>
                    </a:cubicBezTo>
                    <a:cubicBezTo>
                      <a:pt x="10466" y="3264"/>
                      <a:pt x="11155" y="4138"/>
                      <a:pt x="11974" y="4649"/>
                    </a:cubicBezTo>
                    <a:cubicBezTo>
                      <a:pt x="10226" y="2471"/>
                      <a:pt x="7958" y="562"/>
                      <a:pt x="5253" y="104"/>
                    </a:cubicBezTo>
                    <a:cubicBezTo>
                      <a:pt x="5246" y="103"/>
                      <a:pt x="5242" y="103"/>
                      <a:pt x="5235" y="100"/>
                    </a:cubicBezTo>
                    <a:cubicBezTo>
                      <a:pt x="4996" y="62"/>
                      <a:pt x="4754" y="34"/>
                      <a:pt x="4509" y="18"/>
                    </a:cubicBezTo>
                    <a:cubicBezTo>
                      <a:pt x="4482" y="17"/>
                      <a:pt x="4455" y="15"/>
                      <a:pt x="4430" y="13"/>
                    </a:cubicBezTo>
                    <a:cubicBezTo>
                      <a:pt x="4324" y="7"/>
                      <a:pt x="4216" y="4"/>
                      <a:pt x="4109" y="1"/>
                    </a:cubicBezTo>
                    <a:cubicBezTo>
                      <a:pt x="4105" y="1"/>
                      <a:pt x="4101" y="2"/>
                      <a:pt x="4097" y="2"/>
                    </a:cubicBezTo>
                    <a:cubicBezTo>
                      <a:pt x="4088" y="2"/>
                      <a:pt x="4080" y="1"/>
                      <a:pt x="40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"/>
              <p:cNvSpPr/>
              <p:nvPr/>
            </p:nvSpPr>
            <p:spPr>
              <a:xfrm>
                <a:off x="2377975" y="2941463"/>
                <a:ext cx="316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2" extrusionOk="0">
                    <a:moveTo>
                      <a:pt x="635" y="1"/>
                    </a:moveTo>
                    <a:cubicBezTo>
                      <a:pt x="610" y="1"/>
                      <a:pt x="584" y="2"/>
                      <a:pt x="558" y="6"/>
                    </a:cubicBezTo>
                    <a:cubicBezTo>
                      <a:pt x="232" y="47"/>
                      <a:pt x="1" y="343"/>
                      <a:pt x="40" y="668"/>
                    </a:cubicBezTo>
                    <a:cubicBezTo>
                      <a:pt x="79" y="971"/>
                      <a:pt x="336" y="1192"/>
                      <a:pt x="632" y="1192"/>
                    </a:cubicBezTo>
                    <a:cubicBezTo>
                      <a:pt x="657" y="1192"/>
                      <a:pt x="682" y="1190"/>
                      <a:pt x="707" y="1187"/>
                    </a:cubicBezTo>
                    <a:cubicBezTo>
                      <a:pt x="1033" y="1146"/>
                      <a:pt x="1265" y="849"/>
                      <a:pt x="1222" y="523"/>
                    </a:cubicBezTo>
                    <a:cubicBezTo>
                      <a:pt x="1186" y="221"/>
                      <a:pt x="930" y="1"/>
                      <a:pt x="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"/>
              <p:cNvSpPr/>
              <p:nvPr/>
            </p:nvSpPr>
            <p:spPr>
              <a:xfrm>
                <a:off x="2276425" y="2970163"/>
                <a:ext cx="3167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194" extrusionOk="0">
                    <a:moveTo>
                      <a:pt x="632" y="0"/>
                    </a:moveTo>
                    <a:cubicBezTo>
                      <a:pt x="608" y="0"/>
                      <a:pt x="584" y="2"/>
                      <a:pt x="560" y="4"/>
                    </a:cubicBezTo>
                    <a:cubicBezTo>
                      <a:pt x="234" y="47"/>
                      <a:pt x="1" y="344"/>
                      <a:pt x="43" y="670"/>
                    </a:cubicBezTo>
                    <a:cubicBezTo>
                      <a:pt x="81" y="973"/>
                      <a:pt x="337" y="1193"/>
                      <a:pt x="633" y="1193"/>
                    </a:cubicBezTo>
                    <a:cubicBezTo>
                      <a:pt x="657" y="1193"/>
                      <a:pt x="682" y="1192"/>
                      <a:pt x="707" y="1189"/>
                    </a:cubicBezTo>
                    <a:cubicBezTo>
                      <a:pt x="1035" y="1148"/>
                      <a:pt x="1266" y="850"/>
                      <a:pt x="1226" y="525"/>
                    </a:cubicBezTo>
                    <a:cubicBezTo>
                      <a:pt x="1187" y="221"/>
                      <a:pt x="930" y="0"/>
                      <a:pt x="6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"/>
              <p:cNvSpPr/>
              <p:nvPr/>
            </p:nvSpPr>
            <p:spPr>
              <a:xfrm>
                <a:off x="2165475" y="2948638"/>
                <a:ext cx="31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192" extrusionOk="0">
                    <a:moveTo>
                      <a:pt x="635" y="1"/>
                    </a:moveTo>
                    <a:cubicBezTo>
                      <a:pt x="610" y="1"/>
                      <a:pt x="584" y="2"/>
                      <a:pt x="558" y="5"/>
                    </a:cubicBezTo>
                    <a:cubicBezTo>
                      <a:pt x="231" y="45"/>
                      <a:pt x="1" y="344"/>
                      <a:pt x="40" y="670"/>
                    </a:cubicBezTo>
                    <a:cubicBezTo>
                      <a:pt x="79" y="972"/>
                      <a:pt x="336" y="1191"/>
                      <a:pt x="631" y="1191"/>
                    </a:cubicBezTo>
                    <a:cubicBezTo>
                      <a:pt x="656" y="1191"/>
                      <a:pt x="681" y="1190"/>
                      <a:pt x="706" y="1187"/>
                    </a:cubicBezTo>
                    <a:cubicBezTo>
                      <a:pt x="1032" y="1146"/>
                      <a:pt x="1263" y="850"/>
                      <a:pt x="1223" y="522"/>
                    </a:cubicBezTo>
                    <a:cubicBezTo>
                      <a:pt x="1185" y="221"/>
                      <a:pt x="930" y="1"/>
                      <a:pt x="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"/>
              <p:cNvSpPr/>
              <p:nvPr/>
            </p:nvSpPr>
            <p:spPr>
              <a:xfrm>
                <a:off x="2191750" y="2867063"/>
                <a:ext cx="31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193" extrusionOk="0">
                    <a:moveTo>
                      <a:pt x="633" y="1"/>
                    </a:moveTo>
                    <a:cubicBezTo>
                      <a:pt x="609" y="1"/>
                      <a:pt x="584" y="2"/>
                      <a:pt x="559" y="5"/>
                    </a:cubicBezTo>
                    <a:cubicBezTo>
                      <a:pt x="233" y="46"/>
                      <a:pt x="1" y="342"/>
                      <a:pt x="42" y="670"/>
                    </a:cubicBezTo>
                    <a:cubicBezTo>
                      <a:pt x="79" y="972"/>
                      <a:pt x="336" y="1193"/>
                      <a:pt x="633" y="1193"/>
                    </a:cubicBezTo>
                    <a:cubicBezTo>
                      <a:pt x="657" y="1193"/>
                      <a:pt x="682" y="1191"/>
                      <a:pt x="707" y="1188"/>
                    </a:cubicBezTo>
                    <a:cubicBezTo>
                      <a:pt x="1033" y="1147"/>
                      <a:pt x="1265" y="850"/>
                      <a:pt x="1224" y="522"/>
                    </a:cubicBezTo>
                    <a:cubicBezTo>
                      <a:pt x="1187" y="222"/>
                      <a:pt x="930" y="1"/>
                      <a:pt x="6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"/>
              <p:cNvSpPr/>
              <p:nvPr/>
            </p:nvSpPr>
            <p:spPr>
              <a:xfrm>
                <a:off x="2302475" y="2886538"/>
                <a:ext cx="31625" cy="2977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1" extrusionOk="0">
                    <a:moveTo>
                      <a:pt x="637" y="0"/>
                    </a:moveTo>
                    <a:cubicBezTo>
                      <a:pt x="611" y="0"/>
                      <a:pt x="586" y="2"/>
                      <a:pt x="560" y="5"/>
                    </a:cubicBezTo>
                    <a:cubicBezTo>
                      <a:pt x="232" y="46"/>
                      <a:pt x="0" y="343"/>
                      <a:pt x="43" y="669"/>
                    </a:cubicBezTo>
                    <a:cubicBezTo>
                      <a:pt x="79" y="970"/>
                      <a:pt x="335" y="1191"/>
                      <a:pt x="632" y="1191"/>
                    </a:cubicBezTo>
                    <a:cubicBezTo>
                      <a:pt x="657" y="1191"/>
                      <a:pt x="682" y="1189"/>
                      <a:pt x="707" y="1186"/>
                    </a:cubicBezTo>
                    <a:cubicBezTo>
                      <a:pt x="1034" y="1145"/>
                      <a:pt x="1265" y="848"/>
                      <a:pt x="1225" y="522"/>
                    </a:cubicBezTo>
                    <a:cubicBezTo>
                      <a:pt x="1188" y="220"/>
                      <a:pt x="933" y="0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"/>
              <p:cNvSpPr/>
              <p:nvPr/>
            </p:nvSpPr>
            <p:spPr>
              <a:xfrm>
                <a:off x="2088250" y="2871388"/>
                <a:ext cx="316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3" extrusionOk="0">
                    <a:moveTo>
                      <a:pt x="634" y="0"/>
                    </a:moveTo>
                    <a:cubicBezTo>
                      <a:pt x="610" y="0"/>
                      <a:pt x="585" y="2"/>
                      <a:pt x="560" y="5"/>
                    </a:cubicBezTo>
                    <a:cubicBezTo>
                      <a:pt x="234" y="46"/>
                      <a:pt x="1" y="343"/>
                      <a:pt x="43" y="669"/>
                    </a:cubicBezTo>
                    <a:cubicBezTo>
                      <a:pt x="79" y="971"/>
                      <a:pt x="337" y="1192"/>
                      <a:pt x="633" y="1192"/>
                    </a:cubicBezTo>
                    <a:cubicBezTo>
                      <a:pt x="657" y="1192"/>
                      <a:pt x="682" y="1191"/>
                      <a:pt x="707" y="1187"/>
                    </a:cubicBezTo>
                    <a:cubicBezTo>
                      <a:pt x="1035" y="1147"/>
                      <a:pt x="1265" y="849"/>
                      <a:pt x="1226" y="522"/>
                    </a:cubicBezTo>
                    <a:cubicBezTo>
                      <a:pt x="1187" y="221"/>
                      <a:pt x="930" y="0"/>
                      <a:pt x="6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"/>
              <p:cNvSpPr/>
              <p:nvPr/>
            </p:nvSpPr>
            <p:spPr>
              <a:xfrm>
                <a:off x="2090300" y="2963588"/>
                <a:ext cx="150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69" extrusionOk="0">
                    <a:moveTo>
                      <a:pt x="299" y="1"/>
                    </a:moveTo>
                    <a:cubicBezTo>
                      <a:pt x="288" y="1"/>
                      <a:pt x="276" y="1"/>
                      <a:pt x="265" y="3"/>
                    </a:cubicBezTo>
                    <a:cubicBezTo>
                      <a:pt x="110" y="23"/>
                      <a:pt x="0" y="164"/>
                      <a:pt x="19" y="321"/>
                    </a:cubicBezTo>
                    <a:cubicBezTo>
                      <a:pt x="36" y="464"/>
                      <a:pt x="158" y="569"/>
                      <a:pt x="300" y="569"/>
                    </a:cubicBezTo>
                    <a:cubicBezTo>
                      <a:pt x="312" y="569"/>
                      <a:pt x="324" y="568"/>
                      <a:pt x="335" y="567"/>
                    </a:cubicBezTo>
                    <a:cubicBezTo>
                      <a:pt x="490" y="548"/>
                      <a:pt x="602" y="405"/>
                      <a:pt x="581" y="250"/>
                    </a:cubicBezTo>
                    <a:cubicBezTo>
                      <a:pt x="564" y="105"/>
                      <a:pt x="441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"/>
              <p:cNvSpPr/>
              <p:nvPr/>
            </p:nvSpPr>
            <p:spPr>
              <a:xfrm>
                <a:off x="2453400" y="2992513"/>
                <a:ext cx="84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63" extrusionOk="0">
                    <a:moveTo>
                      <a:pt x="73" y="0"/>
                    </a:moveTo>
                    <a:cubicBezTo>
                      <a:pt x="26" y="58"/>
                      <a:pt x="1" y="133"/>
                      <a:pt x="10" y="215"/>
                    </a:cubicBezTo>
                    <a:cubicBezTo>
                      <a:pt x="27" y="358"/>
                      <a:pt x="151" y="463"/>
                      <a:pt x="292" y="463"/>
                    </a:cubicBezTo>
                    <a:cubicBezTo>
                      <a:pt x="303" y="463"/>
                      <a:pt x="315" y="462"/>
                      <a:pt x="327" y="461"/>
                    </a:cubicBezTo>
                    <a:cubicBezTo>
                      <a:pt x="330" y="461"/>
                      <a:pt x="333" y="458"/>
                      <a:pt x="337" y="458"/>
                    </a:cubicBezTo>
                    <a:cubicBezTo>
                      <a:pt x="248" y="303"/>
                      <a:pt x="160" y="151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"/>
              <p:cNvSpPr/>
              <p:nvPr/>
            </p:nvSpPr>
            <p:spPr>
              <a:xfrm>
                <a:off x="2217025" y="3040038"/>
                <a:ext cx="1510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69" extrusionOk="0">
                    <a:moveTo>
                      <a:pt x="302" y="0"/>
                    </a:moveTo>
                    <a:cubicBezTo>
                      <a:pt x="290" y="0"/>
                      <a:pt x="278" y="1"/>
                      <a:pt x="267" y="3"/>
                    </a:cubicBezTo>
                    <a:cubicBezTo>
                      <a:pt x="112" y="23"/>
                      <a:pt x="0" y="164"/>
                      <a:pt x="21" y="321"/>
                    </a:cubicBezTo>
                    <a:cubicBezTo>
                      <a:pt x="38" y="464"/>
                      <a:pt x="161" y="569"/>
                      <a:pt x="302" y="569"/>
                    </a:cubicBezTo>
                    <a:cubicBezTo>
                      <a:pt x="314" y="569"/>
                      <a:pt x="325" y="568"/>
                      <a:pt x="337" y="567"/>
                    </a:cubicBezTo>
                    <a:cubicBezTo>
                      <a:pt x="492" y="546"/>
                      <a:pt x="603" y="405"/>
                      <a:pt x="583" y="250"/>
                    </a:cubicBezTo>
                    <a:cubicBezTo>
                      <a:pt x="566" y="105"/>
                      <a:pt x="444" y="0"/>
                      <a:pt x="3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"/>
              <p:cNvSpPr/>
              <p:nvPr/>
            </p:nvSpPr>
            <p:spPr>
              <a:xfrm>
                <a:off x="2353850" y="3030838"/>
                <a:ext cx="151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71" extrusionOk="0">
                    <a:moveTo>
                      <a:pt x="301" y="0"/>
                    </a:moveTo>
                    <a:cubicBezTo>
                      <a:pt x="290" y="0"/>
                      <a:pt x="279" y="1"/>
                      <a:pt x="267" y="2"/>
                    </a:cubicBezTo>
                    <a:cubicBezTo>
                      <a:pt x="112" y="23"/>
                      <a:pt x="1" y="164"/>
                      <a:pt x="21" y="320"/>
                    </a:cubicBezTo>
                    <a:cubicBezTo>
                      <a:pt x="38" y="464"/>
                      <a:pt x="162" y="570"/>
                      <a:pt x="303" y="570"/>
                    </a:cubicBezTo>
                    <a:cubicBezTo>
                      <a:pt x="315" y="570"/>
                      <a:pt x="326" y="569"/>
                      <a:pt x="337" y="568"/>
                    </a:cubicBezTo>
                    <a:cubicBezTo>
                      <a:pt x="493" y="548"/>
                      <a:pt x="604" y="407"/>
                      <a:pt x="583" y="252"/>
                    </a:cubicBezTo>
                    <a:cubicBezTo>
                      <a:pt x="566" y="106"/>
                      <a:pt x="444" y="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"/>
              <p:cNvSpPr/>
              <p:nvPr/>
            </p:nvSpPr>
            <p:spPr>
              <a:xfrm>
                <a:off x="2009450" y="2802463"/>
                <a:ext cx="416925" cy="307325"/>
              </a:xfrm>
              <a:custGeom>
                <a:avLst/>
                <a:gdLst/>
                <a:ahLst/>
                <a:cxnLst/>
                <a:rect l="l" t="t" r="r" b="b"/>
                <a:pathLst>
                  <a:path w="16677" h="12293" extrusionOk="0">
                    <a:moveTo>
                      <a:pt x="6872" y="0"/>
                    </a:moveTo>
                    <a:cubicBezTo>
                      <a:pt x="4718" y="279"/>
                      <a:pt x="3328" y="1404"/>
                      <a:pt x="3328" y="1404"/>
                    </a:cubicBezTo>
                    <a:cubicBezTo>
                      <a:pt x="3328" y="1404"/>
                      <a:pt x="1" y="4173"/>
                      <a:pt x="5354" y="10016"/>
                    </a:cubicBezTo>
                    <a:cubicBezTo>
                      <a:pt x="6890" y="11695"/>
                      <a:pt x="8619" y="12293"/>
                      <a:pt x="10304" y="12293"/>
                    </a:cubicBezTo>
                    <a:cubicBezTo>
                      <a:pt x="12773" y="12293"/>
                      <a:pt x="15146" y="11007"/>
                      <a:pt x="16676" y="9955"/>
                    </a:cubicBezTo>
                    <a:lnTo>
                      <a:pt x="16676" y="9955"/>
                    </a:lnTo>
                    <a:cubicBezTo>
                      <a:pt x="15468" y="10485"/>
                      <a:pt x="14074" y="10780"/>
                      <a:pt x="12669" y="10780"/>
                    </a:cubicBezTo>
                    <a:cubicBezTo>
                      <a:pt x="9456" y="10780"/>
                      <a:pt x="6178" y="9238"/>
                      <a:pt x="4887" y="5419"/>
                    </a:cubicBezTo>
                    <a:cubicBezTo>
                      <a:pt x="3804" y="2215"/>
                      <a:pt x="5142" y="702"/>
                      <a:pt x="687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"/>
              <p:cNvSpPr/>
              <p:nvPr/>
            </p:nvSpPr>
            <p:spPr>
              <a:xfrm>
                <a:off x="2212825" y="2813688"/>
                <a:ext cx="107775" cy="49775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1991" extrusionOk="0">
                    <a:moveTo>
                      <a:pt x="596" y="1"/>
                    </a:moveTo>
                    <a:cubicBezTo>
                      <a:pt x="328" y="1"/>
                      <a:pt x="128" y="78"/>
                      <a:pt x="79" y="225"/>
                    </a:cubicBezTo>
                    <a:cubicBezTo>
                      <a:pt x="1" y="467"/>
                      <a:pt x="369" y="807"/>
                      <a:pt x="906" y="986"/>
                    </a:cubicBezTo>
                    <a:cubicBezTo>
                      <a:pt x="1120" y="1056"/>
                      <a:pt x="1328" y="1090"/>
                      <a:pt x="1506" y="1090"/>
                    </a:cubicBezTo>
                    <a:cubicBezTo>
                      <a:pt x="1775" y="1090"/>
                      <a:pt x="1976" y="1013"/>
                      <a:pt x="2025" y="867"/>
                    </a:cubicBezTo>
                    <a:cubicBezTo>
                      <a:pt x="2104" y="624"/>
                      <a:pt x="1735" y="284"/>
                      <a:pt x="1197" y="106"/>
                    </a:cubicBezTo>
                    <a:cubicBezTo>
                      <a:pt x="983" y="35"/>
                      <a:pt x="775" y="1"/>
                      <a:pt x="596" y="1"/>
                    </a:cubicBezTo>
                    <a:close/>
                    <a:moveTo>
                      <a:pt x="3099" y="1079"/>
                    </a:moveTo>
                    <a:cubicBezTo>
                      <a:pt x="2928" y="1079"/>
                      <a:pt x="2800" y="1129"/>
                      <a:pt x="2759" y="1226"/>
                    </a:cubicBezTo>
                    <a:cubicBezTo>
                      <a:pt x="2681" y="1410"/>
                      <a:pt x="2949" y="1697"/>
                      <a:pt x="3356" y="1869"/>
                    </a:cubicBezTo>
                    <a:cubicBezTo>
                      <a:pt x="3550" y="1951"/>
                      <a:pt x="3740" y="1991"/>
                      <a:pt x="3895" y="1991"/>
                    </a:cubicBezTo>
                    <a:cubicBezTo>
                      <a:pt x="4066" y="1991"/>
                      <a:pt x="4193" y="1942"/>
                      <a:pt x="4233" y="1844"/>
                    </a:cubicBezTo>
                    <a:cubicBezTo>
                      <a:pt x="4310" y="1660"/>
                      <a:pt x="4044" y="1370"/>
                      <a:pt x="3637" y="1201"/>
                    </a:cubicBezTo>
                    <a:cubicBezTo>
                      <a:pt x="3443" y="1120"/>
                      <a:pt x="3253" y="1079"/>
                      <a:pt x="3099" y="10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"/>
              <p:cNvSpPr/>
              <p:nvPr/>
            </p:nvSpPr>
            <p:spPr>
              <a:xfrm>
                <a:off x="1803575" y="3026663"/>
                <a:ext cx="252625" cy="358300"/>
              </a:xfrm>
              <a:custGeom>
                <a:avLst/>
                <a:gdLst/>
                <a:ahLst/>
                <a:cxnLst/>
                <a:rect l="l" t="t" r="r" b="b"/>
                <a:pathLst>
                  <a:path w="10105" h="1433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80" y="3064"/>
                      <a:pt x="355" y="6077"/>
                      <a:pt x="1122" y="9080"/>
                    </a:cubicBezTo>
                    <a:cubicBezTo>
                      <a:pt x="1575" y="10855"/>
                      <a:pt x="2924" y="12788"/>
                      <a:pt x="4459" y="13789"/>
                    </a:cubicBezTo>
                    <a:cubicBezTo>
                      <a:pt x="4947" y="14106"/>
                      <a:pt x="5501" y="14332"/>
                      <a:pt x="6062" y="14332"/>
                    </a:cubicBezTo>
                    <a:cubicBezTo>
                      <a:pt x="6351" y="14332"/>
                      <a:pt x="6642" y="14272"/>
                      <a:pt x="6926" y="14133"/>
                    </a:cubicBezTo>
                    <a:cubicBezTo>
                      <a:pt x="10105" y="12586"/>
                      <a:pt x="7650" y="9523"/>
                      <a:pt x="5910" y="7952"/>
                    </a:cubicBezTo>
                    <a:cubicBezTo>
                      <a:pt x="3494" y="5770"/>
                      <a:pt x="1127" y="3260"/>
                      <a:pt x="34" y="99"/>
                    </a:cubicBezTo>
                    <a:cubicBezTo>
                      <a:pt x="23" y="66"/>
                      <a:pt x="13" y="33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"/>
              <p:cNvSpPr/>
              <p:nvPr/>
            </p:nvSpPr>
            <p:spPr>
              <a:xfrm>
                <a:off x="1819650" y="3076163"/>
                <a:ext cx="162100" cy="229900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919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79" y="1965"/>
                      <a:pt x="227" y="3898"/>
                      <a:pt x="719" y="5826"/>
                    </a:cubicBezTo>
                    <a:cubicBezTo>
                      <a:pt x="1010" y="6965"/>
                      <a:pt x="1875" y="8204"/>
                      <a:pt x="2860" y="8845"/>
                    </a:cubicBezTo>
                    <a:cubicBezTo>
                      <a:pt x="3172" y="9050"/>
                      <a:pt x="3527" y="9195"/>
                      <a:pt x="3886" y="9195"/>
                    </a:cubicBezTo>
                    <a:cubicBezTo>
                      <a:pt x="4072" y="9195"/>
                      <a:pt x="4259" y="9156"/>
                      <a:pt x="4443" y="9067"/>
                    </a:cubicBezTo>
                    <a:cubicBezTo>
                      <a:pt x="6484" y="8074"/>
                      <a:pt x="4908" y="6110"/>
                      <a:pt x="3791" y="5102"/>
                    </a:cubicBezTo>
                    <a:cubicBezTo>
                      <a:pt x="2242" y="3702"/>
                      <a:pt x="722" y="2090"/>
                      <a:pt x="20" y="63"/>
                    </a:cubicBezTo>
                    <a:cubicBezTo>
                      <a:pt x="14" y="41"/>
                      <a:pt x="6" y="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"/>
              <p:cNvSpPr/>
              <p:nvPr/>
            </p:nvSpPr>
            <p:spPr>
              <a:xfrm>
                <a:off x="1806050" y="3045338"/>
                <a:ext cx="150375" cy="296300"/>
              </a:xfrm>
              <a:custGeom>
                <a:avLst/>
                <a:gdLst/>
                <a:ahLst/>
                <a:cxnLst/>
                <a:rect l="l" t="t" r="r" b="b"/>
                <a:pathLst>
                  <a:path w="6015" h="11852" extrusionOk="0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0" y="2"/>
                      <a:pt x="2" y="107"/>
                      <a:pt x="18" y="292"/>
                    </a:cubicBezTo>
                    <a:cubicBezTo>
                      <a:pt x="35" y="477"/>
                      <a:pt x="51" y="743"/>
                      <a:pt x="107" y="1058"/>
                    </a:cubicBezTo>
                    <a:cubicBezTo>
                      <a:pt x="192" y="1691"/>
                      <a:pt x="394" y="2519"/>
                      <a:pt x="630" y="3336"/>
                    </a:cubicBezTo>
                    <a:cubicBezTo>
                      <a:pt x="871" y="4152"/>
                      <a:pt x="1177" y="4949"/>
                      <a:pt x="1421" y="5540"/>
                    </a:cubicBezTo>
                    <a:cubicBezTo>
                      <a:pt x="1673" y="6127"/>
                      <a:pt x="1855" y="6512"/>
                      <a:pt x="1855" y="6512"/>
                    </a:cubicBezTo>
                    <a:cubicBezTo>
                      <a:pt x="1855" y="6512"/>
                      <a:pt x="2049" y="6892"/>
                      <a:pt x="2360" y="7451"/>
                    </a:cubicBezTo>
                    <a:cubicBezTo>
                      <a:pt x="2678" y="8005"/>
                      <a:pt x="3119" y="8737"/>
                      <a:pt x="3630" y="9418"/>
                    </a:cubicBezTo>
                    <a:cubicBezTo>
                      <a:pt x="4144" y="10098"/>
                      <a:pt x="4695" y="10751"/>
                      <a:pt x="5171" y="11179"/>
                    </a:cubicBezTo>
                    <a:cubicBezTo>
                      <a:pt x="5394" y="11408"/>
                      <a:pt x="5610" y="11566"/>
                      <a:pt x="5754" y="11683"/>
                    </a:cubicBezTo>
                    <a:cubicBezTo>
                      <a:pt x="5890" y="11790"/>
                      <a:pt x="5976" y="11852"/>
                      <a:pt x="5992" y="11852"/>
                    </a:cubicBezTo>
                    <a:cubicBezTo>
                      <a:pt x="5993" y="11852"/>
                      <a:pt x="5993" y="11852"/>
                      <a:pt x="5994" y="11851"/>
                    </a:cubicBezTo>
                    <a:cubicBezTo>
                      <a:pt x="6014" y="11826"/>
                      <a:pt x="5692" y="11552"/>
                      <a:pt x="5261" y="11090"/>
                    </a:cubicBezTo>
                    <a:cubicBezTo>
                      <a:pt x="4819" y="10637"/>
                      <a:pt x="4302" y="9971"/>
                      <a:pt x="3820" y="9282"/>
                    </a:cubicBezTo>
                    <a:cubicBezTo>
                      <a:pt x="3339" y="8593"/>
                      <a:pt x="2925" y="7858"/>
                      <a:pt x="2624" y="7305"/>
                    </a:cubicBezTo>
                    <a:cubicBezTo>
                      <a:pt x="2339" y="6741"/>
                      <a:pt x="2151" y="6368"/>
                      <a:pt x="2151" y="6368"/>
                    </a:cubicBezTo>
                    <a:cubicBezTo>
                      <a:pt x="2150" y="6367"/>
                      <a:pt x="1963" y="5991"/>
                      <a:pt x="1700" y="5417"/>
                    </a:cubicBezTo>
                    <a:cubicBezTo>
                      <a:pt x="1443" y="4841"/>
                      <a:pt x="1120" y="4064"/>
                      <a:pt x="853" y="3265"/>
                    </a:cubicBezTo>
                    <a:cubicBezTo>
                      <a:pt x="588" y="2466"/>
                      <a:pt x="356" y="1655"/>
                      <a:pt x="234" y="1036"/>
                    </a:cubicBezTo>
                    <a:cubicBezTo>
                      <a:pt x="98" y="419"/>
                      <a:pt x="40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2"/>
              <p:cNvSpPr/>
              <p:nvPr/>
            </p:nvSpPr>
            <p:spPr>
              <a:xfrm>
                <a:off x="1895225" y="3231238"/>
                <a:ext cx="951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3806" h="4061" extrusionOk="0">
                    <a:moveTo>
                      <a:pt x="439" y="1"/>
                    </a:moveTo>
                    <a:cubicBezTo>
                      <a:pt x="347" y="1"/>
                      <a:pt x="270" y="26"/>
                      <a:pt x="215" y="79"/>
                    </a:cubicBezTo>
                    <a:cubicBezTo>
                      <a:pt x="0" y="287"/>
                      <a:pt x="196" y="839"/>
                      <a:pt x="655" y="1317"/>
                    </a:cubicBezTo>
                    <a:cubicBezTo>
                      <a:pt x="995" y="1668"/>
                      <a:pt x="1384" y="1879"/>
                      <a:pt x="1649" y="1879"/>
                    </a:cubicBezTo>
                    <a:cubicBezTo>
                      <a:pt x="1741" y="1879"/>
                      <a:pt x="1818" y="1854"/>
                      <a:pt x="1874" y="1801"/>
                    </a:cubicBezTo>
                    <a:cubicBezTo>
                      <a:pt x="2090" y="1594"/>
                      <a:pt x="1891" y="1039"/>
                      <a:pt x="1434" y="563"/>
                    </a:cubicBezTo>
                    <a:cubicBezTo>
                      <a:pt x="1095" y="211"/>
                      <a:pt x="705" y="1"/>
                      <a:pt x="439" y="1"/>
                    </a:cubicBezTo>
                    <a:close/>
                    <a:moveTo>
                      <a:pt x="2590" y="2521"/>
                    </a:moveTo>
                    <a:cubicBezTo>
                      <a:pt x="2531" y="2521"/>
                      <a:pt x="2479" y="2537"/>
                      <a:pt x="2439" y="2570"/>
                    </a:cubicBezTo>
                    <a:cubicBezTo>
                      <a:pt x="2259" y="2719"/>
                      <a:pt x="2378" y="3162"/>
                      <a:pt x="2706" y="3560"/>
                    </a:cubicBezTo>
                    <a:cubicBezTo>
                      <a:pt x="2961" y="3869"/>
                      <a:pt x="3268" y="4061"/>
                      <a:pt x="3476" y="4061"/>
                    </a:cubicBezTo>
                    <a:cubicBezTo>
                      <a:pt x="3536" y="4061"/>
                      <a:pt x="3587" y="4045"/>
                      <a:pt x="3627" y="4012"/>
                    </a:cubicBezTo>
                    <a:cubicBezTo>
                      <a:pt x="3805" y="3864"/>
                      <a:pt x="3686" y="3420"/>
                      <a:pt x="3359" y="3022"/>
                    </a:cubicBezTo>
                    <a:cubicBezTo>
                      <a:pt x="3104" y="2712"/>
                      <a:pt x="2799" y="2521"/>
                      <a:pt x="2590" y="252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2"/>
              <p:cNvSpPr/>
              <p:nvPr/>
            </p:nvSpPr>
            <p:spPr>
              <a:xfrm>
                <a:off x="1807975" y="3064413"/>
                <a:ext cx="232600" cy="298825"/>
              </a:xfrm>
              <a:custGeom>
                <a:avLst/>
                <a:gdLst/>
                <a:ahLst/>
                <a:cxnLst/>
                <a:rect l="l" t="t" r="r" b="b"/>
                <a:pathLst>
                  <a:path w="9304" h="11953" extrusionOk="0">
                    <a:moveTo>
                      <a:pt x="451" y="0"/>
                    </a:moveTo>
                    <a:cubicBezTo>
                      <a:pt x="298" y="185"/>
                      <a:pt x="146" y="397"/>
                      <a:pt x="0" y="641"/>
                    </a:cubicBezTo>
                    <a:cubicBezTo>
                      <a:pt x="177" y="2967"/>
                      <a:pt x="360" y="5272"/>
                      <a:pt x="946" y="7570"/>
                    </a:cubicBezTo>
                    <a:cubicBezTo>
                      <a:pt x="1255" y="8781"/>
                      <a:pt x="1982" y="10064"/>
                      <a:pt x="2900" y="11076"/>
                    </a:cubicBezTo>
                    <a:cubicBezTo>
                      <a:pt x="2817" y="10917"/>
                      <a:pt x="2731" y="10767"/>
                      <a:pt x="2632" y="10637"/>
                    </a:cubicBezTo>
                    <a:cubicBezTo>
                      <a:pt x="2093" y="9923"/>
                      <a:pt x="1683" y="9164"/>
                      <a:pt x="1493" y="8275"/>
                    </a:cubicBezTo>
                    <a:cubicBezTo>
                      <a:pt x="1416" y="7911"/>
                      <a:pt x="1168" y="6417"/>
                      <a:pt x="1595" y="6417"/>
                    </a:cubicBezTo>
                    <a:cubicBezTo>
                      <a:pt x="1707" y="6417"/>
                      <a:pt x="1865" y="6520"/>
                      <a:pt x="2085" y="6774"/>
                    </a:cubicBezTo>
                    <a:cubicBezTo>
                      <a:pt x="2615" y="7383"/>
                      <a:pt x="3052" y="8076"/>
                      <a:pt x="3567" y="8705"/>
                    </a:cubicBezTo>
                    <a:cubicBezTo>
                      <a:pt x="3141" y="8013"/>
                      <a:pt x="2505" y="7175"/>
                      <a:pt x="2325" y="6371"/>
                    </a:cubicBezTo>
                    <a:cubicBezTo>
                      <a:pt x="2211" y="5867"/>
                      <a:pt x="2434" y="5601"/>
                      <a:pt x="2783" y="5601"/>
                    </a:cubicBezTo>
                    <a:cubicBezTo>
                      <a:pt x="2954" y="5601"/>
                      <a:pt x="3154" y="5664"/>
                      <a:pt x="3360" y="5795"/>
                    </a:cubicBezTo>
                    <a:cubicBezTo>
                      <a:pt x="4025" y="6215"/>
                      <a:pt x="4659" y="6854"/>
                      <a:pt x="5218" y="7404"/>
                    </a:cubicBezTo>
                    <a:cubicBezTo>
                      <a:pt x="5676" y="7853"/>
                      <a:pt x="5961" y="8372"/>
                      <a:pt x="6337" y="8882"/>
                    </a:cubicBezTo>
                    <a:cubicBezTo>
                      <a:pt x="6944" y="9708"/>
                      <a:pt x="7399" y="10154"/>
                      <a:pt x="7529" y="11176"/>
                    </a:cubicBezTo>
                    <a:cubicBezTo>
                      <a:pt x="7540" y="11257"/>
                      <a:pt x="7627" y="11583"/>
                      <a:pt x="7714" y="11953"/>
                    </a:cubicBezTo>
                    <a:cubicBezTo>
                      <a:pt x="9304" y="10306"/>
                      <a:pt x="7248" y="7809"/>
                      <a:pt x="5734" y="6442"/>
                    </a:cubicBezTo>
                    <a:cubicBezTo>
                      <a:pt x="3691" y="4595"/>
                      <a:pt x="1684" y="2511"/>
                      <a:pt x="4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2"/>
              <p:cNvSpPr/>
              <p:nvPr/>
            </p:nvSpPr>
            <p:spPr>
              <a:xfrm>
                <a:off x="1265425" y="2827113"/>
                <a:ext cx="446925" cy="149350"/>
              </a:xfrm>
              <a:custGeom>
                <a:avLst/>
                <a:gdLst/>
                <a:ahLst/>
                <a:cxnLst/>
                <a:rect l="l" t="t" r="r" b="b"/>
                <a:pathLst>
                  <a:path w="17877" h="5974" extrusionOk="0">
                    <a:moveTo>
                      <a:pt x="5375" y="0"/>
                    </a:moveTo>
                    <a:cubicBezTo>
                      <a:pt x="4401" y="0"/>
                      <a:pt x="3440" y="139"/>
                      <a:pt x="2607" y="425"/>
                    </a:cubicBezTo>
                    <a:cubicBezTo>
                      <a:pt x="1671" y="750"/>
                      <a:pt x="818" y="1351"/>
                      <a:pt x="601" y="2373"/>
                    </a:cubicBezTo>
                    <a:cubicBezTo>
                      <a:pt x="1" y="5223"/>
                      <a:pt x="2217" y="5944"/>
                      <a:pt x="4461" y="5944"/>
                    </a:cubicBezTo>
                    <a:cubicBezTo>
                      <a:pt x="5272" y="5944"/>
                      <a:pt x="6086" y="5850"/>
                      <a:pt x="6772" y="5728"/>
                    </a:cubicBezTo>
                    <a:cubicBezTo>
                      <a:pt x="8646" y="5397"/>
                      <a:pt x="10590" y="5138"/>
                      <a:pt x="12524" y="5138"/>
                    </a:cubicBezTo>
                    <a:cubicBezTo>
                      <a:pt x="14300" y="5138"/>
                      <a:pt x="16068" y="5356"/>
                      <a:pt x="17767" y="5935"/>
                    </a:cubicBezTo>
                    <a:cubicBezTo>
                      <a:pt x="17805" y="5947"/>
                      <a:pt x="17841" y="5961"/>
                      <a:pt x="17877" y="5974"/>
                    </a:cubicBezTo>
                    <a:cubicBezTo>
                      <a:pt x="14974" y="4111"/>
                      <a:pt x="12256" y="2103"/>
                      <a:pt x="9070" y="714"/>
                    </a:cubicBezTo>
                    <a:cubicBezTo>
                      <a:pt x="7994" y="246"/>
                      <a:pt x="6673" y="0"/>
                      <a:pt x="53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2"/>
              <p:cNvSpPr/>
              <p:nvPr/>
            </p:nvSpPr>
            <p:spPr>
              <a:xfrm>
                <a:off x="1370800" y="2860738"/>
                <a:ext cx="286700" cy="95850"/>
              </a:xfrm>
              <a:custGeom>
                <a:avLst/>
                <a:gdLst/>
                <a:ahLst/>
                <a:cxnLst/>
                <a:rect l="l" t="t" r="r" b="b"/>
                <a:pathLst>
                  <a:path w="11468" h="3834" extrusionOk="0">
                    <a:moveTo>
                      <a:pt x="3448" y="1"/>
                    </a:moveTo>
                    <a:cubicBezTo>
                      <a:pt x="2823" y="1"/>
                      <a:pt x="2206" y="90"/>
                      <a:pt x="1672" y="274"/>
                    </a:cubicBezTo>
                    <a:cubicBezTo>
                      <a:pt x="1070" y="481"/>
                      <a:pt x="524" y="866"/>
                      <a:pt x="386" y="1523"/>
                    </a:cubicBezTo>
                    <a:cubicBezTo>
                      <a:pt x="0" y="3352"/>
                      <a:pt x="1420" y="3815"/>
                      <a:pt x="2860" y="3815"/>
                    </a:cubicBezTo>
                    <a:cubicBezTo>
                      <a:pt x="3380" y="3815"/>
                      <a:pt x="3903" y="3755"/>
                      <a:pt x="4344" y="3677"/>
                    </a:cubicBezTo>
                    <a:cubicBezTo>
                      <a:pt x="5547" y="3464"/>
                      <a:pt x="6794" y="3298"/>
                      <a:pt x="8036" y="3298"/>
                    </a:cubicBezTo>
                    <a:cubicBezTo>
                      <a:pt x="9176" y="3298"/>
                      <a:pt x="10310" y="3438"/>
                      <a:pt x="11400" y="3810"/>
                    </a:cubicBezTo>
                    <a:cubicBezTo>
                      <a:pt x="11422" y="3816"/>
                      <a:pt x="11447" y="3825"/>
                      <a:pt x="11467" y="3833"/>
                    </a:cubicBezTo>
                    <a:cubicBezTo>
                      <a:pt x="9608" y="2638"/>
                      <a:pt x="7863" y="1350"/>
                      <a:pt x="5818" y="459"/>
                    </a:cubicBezTo>
                    <a:cubicBezTo>
                      <a:pt x="5128" y="158"/>
                      <a:pt x="4280" y="1"/>
                      <a:pt x="34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"/>
              <p:cNvSpPr/>
              <p:nvPr/>
            </p:nvSpPr>
            <p:spPr>
              <a:xfrm>
                <a:off x="1328700" y="2883913"/>
                <a:ext cx="3654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14616" h="3287" extrusionOk="0">
                    <a:moveTo>
                      <a:pt x="3411" y="1"/>
                    </a:moveTo>
                    <a:cubicBezTo>
                      <a:pt x="2583" y="1"/>
                      <a:pt x="1779" y="44"/>
                      <a:pt x="1164" y="154"/>
                    </a:cubicBezTo>
                    <a:cubicBezTo>
                      <a:pt x="809" y="195"/>
                      <a:pt x="519" y="276"/>
                      <a:pt x="317" y="323"/>
                    </a:cubicBezTo>
                    <a:cubicBezTo>
                      <a:pt x="115" y="373"/>
                      <a:pt x="0" y="408"/>
                      <a:pt x="3" y="420"/>
                    </a:cubicBezTo>
                    <a:cubicBezTo>
                      <a:pt x="5" y="425"/>
                      <a:pt x="15" y="427"/>
                      <a:pt x="35" y="427"/>
                    </a:cubicBezTo>
                    <a:cubicBezTo>
                      <a:pt x="152" y="427"/>
                      <a:pt x="578" y="350"/>
                      <a:pt x="1182" y="295"/>
                    </a:cubicBezTo>
                    <a:cubicBezTo>
                      <a:pt x="1572" y="250"/>
                      <a:pt x="2039" y="231"/>
                      <a:pt x="2537" y="231"/>
                    </a:cubicBezTo>
                    <a:cubicBezTo>
                      <a:pt x="2936" y="231"/>
                      <a:pt x="3356" y="244"/>
                      <a:pt x="3774" y="265"/>
                    </a:cubicBezTo>
                    <a:cubicBezTo>
                      <a:pt x="4714" y="314"/>
                      <a:pt x="5649" y="453"/>
                      <a:pt x="6346" y="567"/>
                    </a:cubicBezTo>
                    <a:cubicBezTo>
                      <a:pt x="7042" y="704"/>
                      <a:pt x="7502" y="795"/>
                      <a:pt x="7502" y="795"/>
                    </a:cubicBezTo>
                    <a:cubicBezTo>
                      <a:pt x="7502" y="795"/>
                      <a:pt x="7502" y="795"/>
                      <a:pt x="7502" y="795"/>
                    </a:cubicBezTo>
                    <a:cubicBezTo>
                      <a:pt x="7510" y="795"/>
                      <a:pt x="7970" y="887"/>
                      <a:pt x="8652" y="1050"/>
                    </a:cubicBezTo>
                    <a:cubicBezTo>
                      <a:pt x="9340" y="1219"/>
                      <a:pt x="10250" y="1467"/>
                      <a:pt x="11141" y="1780"/>
                    </a:cubicBezTo>
                    <a:cubicBezTo>
                      <a:pt x="12030" y="2096"/>
                      <a:pt x="12908" y="2450"/>
                      <a:pt x="13543" y="2768"/>
                    </a:cubicBezTo>
                    <a:cubicBezTo>
                      <a:pt x="14149" y="3057"/>
                      <a:pt x="14549" y="3286"/>
                      <a:pt x="14605" y="3286"/>
                    </a:cubicBezTo>
                    <a:cubicBezTo>
                      <a:pt x="14608" y="3286"/>
                      <a:pt x="14610" y="3285"/>
                      <a:pt x="14611" y="3284"/>
                    </a:cubicBezTo>
                    <a:cubicBezTo>
                      <a:pt x="14616" y="3273"/>
                      <a:pt x="14523" y="3202"/>
                      <a:pt x="14348" y="3088"/>
                    </a:cubicBezTo>
                    <a:cubicBezTo>
                      <a:pt x="14172" y="2975"/>
                      <a:pt x="13925" y="2806"/>
                      <a:pt x="13609" y="2640"/>
                    </a:cubicBezTo>
                    <a:cubicBezTo>
                      <a:pt x="12990" y="2280"/>
                      <a:pt x="12117" y="1888"/>
                      <a:pt x="11232" y="1534"/>
                    </a:cubicBezTo>
                    <a:cubicBezTo>
                      <a:pt x="10344" y="1186"/>
                      <a:pt x="9429" y="907"/>
                      <a:pt x="8737" y="718"/>
                    </a:cubicBezTo>
                    <a:cubicBezTo>
                      <a:pt x="8044" y="536"/>
                      <a:pt x="7578" y="431"/>
                      <a:pt x="7578" y="431"/>
                    </a:cubicBezTo>
                    <a:cubicBezTo>
                      <a:pt x="7578" y="431"/>
                      <a:pt x="7108" y="343"/>
                      <a:pt x="6401" y="232"/>
                    </a:cubicBezTo>
                    <a:cubicBezTo>
                      <a:pt x="5691" y="132"/>
                      <a:pt x="4739" y="21"/>
                      <a:pt x="3783" y="4"/>
                    </a:cubicBezTo>
                    <a:cubicBezTo>
                      <a:pt x="3659" y="2"/>
                      <a:pt x="3535" y="1"/>
                      <a:pt x="3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"/>
              <p:cNvSpPr/>
              <p:nvPr/>
            </p:nvSpPr>
            <p:spPr>
              <a:xfrm>
                <a:off x="1316875" y="2908138"/>
                <a:ext cx="1468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5874" h="1241" extrusionOk="0">
                    <a:moveTo>
                      <a:pt x="1106" y="285"/>
                    </a:moveTo>
                    <a:cubicBezTo>
                      <a:pt x="1084" y="285"/>
                      <a:pt x="1063" y="286"/>
                      <a:pt x="1042" y="286"/>
                    </a:cubicBezTo>
                    <a:cubicBezTo>
                      <a:pt x="462" y="302"/>
                      <a:pt x="0" y="529"/>
                      <a:pt x="7" y="789"/>
                    </a:cubicBezTo>
                    <a:cubicBezTo>
                      <a:pt x="16" y="1040"/>
                      <a:pt x="453" y="1235"/>
                      <a:pt x="998" y="1235"/>
                    </a:cubicBezTo>
                    <a:cubicBezTo>
                      <a:pt x="1021" y="1235"/>
                      <a:pt x="1044" y="1235"/>
                      <a:pt x="1067" y="1234"/>
                    </a:cubicBezTo>
                    <a:cubicBezTo>
                      <a:pt x="1647" y="1220"/>
                      <a:pt x="2107" y="993"/>
                      <a:pt x="2101" y="731"/>
                    </a:cubicBezTo>
                    <a:cubicBezTo>
                      <a:pt x="2093" y="479"/>
                      <a:pt x="1653" y="285"/>
                      <a:pt x="1106" y="285"/>
                    </a:cubicBezTo>
                    <a:close/>
                    <a:moveTo>
                      <a:pt x="4748" y="0"/>
                    </a:moveTo>
                    <a:cubicBezTo>
                      <a:pt x="4649" y="0"/>
                      <a:pt x="4545" y="5"/>
                      <a:pt x="4440" y="17"/>
                    </a:cubicBezTo>
                    <a:cubicBezTo>
                      <a:pt x="3705" y="95"/>
                      <a:pt x="3136" y="429"/>
                      <a:pt x="3171" y="762"/>
                    </a:cubicBezTo>
                    <a:cubicBezTo>
                      <a:pt x="3202" y="1048"/>
                      <a:pt x="3667" y="1240"/>
                      <a:pt x="4266" y="1240"/>
                    </a:cubicBezTo>
                    <a:cubicBezTo>
                      <a:pt x="4364" y="1240"/>
                      <a:pt x="4466" y="1235"/>
                      <a:pt x="4570" y="1224"/>
                    </a:cubicBezTo>
                    <a:cubicBezTo>
                      <a:pt x="5301" y="1146"/>
                      <a:pt x="5873" y="811"/>
                      <a:pt x="5835" y="477"/>
                    </a:cubicBezTo>
                    <a:cubicBezTo>
                      <a:pt x="5806" y="193"/>
                      <a:pt x="5344" y="0"/>
                      <a:pt x="474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"/>
              <p:cNvSpPr/>
              <p:nvPr/>
            </p:nvSpPr>
            <p:spPr>
              <a:xfrm>
                <a:off x="1278725" y="2827113"/>
                <a:ext cx="389500" cy="148575"/>
              </a:xfrm>
              <a:custGeom>
                <a:avLst/>
                <a:gdLst/>
                <a:ahLst/>
                <a:cxnLst/>
                <a:rect l="l" t="t" r="r" b="b"/>
                <a:pathLst>
                  <a:path w="15580" h="5943" extrusionOk="0">
                    <a:moveTo>
                      <a:pt x="4848" y="1"/>
                    </a:moveTo>
                    <a:cubicBezTo>
                      <a:pt x="4594" y="1"/>
                      <a:pt x="4341" y="10"/>
                      <a:pt x="4091" y="29"/>
                    </a:cubicBezTo>
                    <a:cubicBezTo>
                      <a:pt x="4288" y="65"/>
                      <a:pt x="4479" y="93"/>
                      <a:pt x="4664" y="95"/>
                    </a:cubicBezTo>
                    <a:cubicBezTo>
                      <a:pt x="5667" y="109"/>
                      <a:pt x="6619" y="269"/>
                      <a:pt x="7539" y="714"/>
                    </a:cubicBezTo>
                    <a:cubicBezTo>
                      <a:pt x="8010" y="942"/>
                      <a:pt x="10266" y="2174"/>
                      <a:pt x="8460" y="2271"/>
                    </a:cubicBezTo>
                    <a:cubicBezTo>
                      <a:pt x="8263" y="2281"/>
                      <a:pt x="8066" y="2285"/>
                      <a:pt x="7869" y="2285"/>
                    </a:cubicBezTo>
                    <a:cubicBezTo>
                      <a:pt x="7265" y="2285"/>
                      <a:pt x="6659" y="2248"/>
                      <a:pt x="6053" y="2248"/>
                    </a:cubicBezTo>
                    <a:cubicBezTo>
                      <a:pt x="5945" y="2248"/>
                      <a:pt x="5837" y="2249"/>
                      <a:pt x="5729" y="2252"/>
                    </a:cubicBezTo>
                    <a:cubicBezTo>
                      <a:pt x="6635" y="2352"/>
                      <a:pt x="7814" y="2366"/>
                      <a:pt x="8649" y="2760"/>
                    </a:cubicBezTo>
                    <a:cubicBezTo>
                      <a:pt x="9431" y="3128"/>
                      <a:pt x="9232" y="3790"/>
                      <a:pt x="8447" y="4074"/>
                    </a:cubicBezTo>
                    <a:cubicBezTo>
                      <a:pt x="7617" y="4371"/>
                      <a:pt x="6616" y="4494"/>
                      <a:pt x="5743" y="4610"/>
                    </a:cubicBezTo>
                    <a:cubicBezTo>
                      <a:pt x="5527" y="4639"/>
                      <a:pt x="5315" y="4649"/>
                      <a:pt x="5106" y="4649"/>
                    </a:cubicBezTo>
                    <a:cubicBezTo>
                      <a:pt x="4627" y="4649"/>
                      <a:pt x="4159" y="4594"/>
                      <a:pt x="3665" y="4581"/>
                    </a:cubicBezTo>
                    <a:cubicBezTo>
                      <a:pt x="2515" y="4550"/>
                      <a:pt x="1808" y="4646"/>
                      <a:pt x="815" y="4058"/>
                    </a:cubicBezTo>
                    <a:cubicBezTo>
                      <a:pt x="735" y="4011"/>
                      <a:pt x="386" y="3864"/>
                      <a:pt x="1" y="3687"/>
                    </a:cubicBezTo>
                    <a:lnTo>
                      <a:pt x="1" y="3687"/>
                    </a:lnTo>
                    <a:cubicBezTo>
                      <a:pt x="252" y="5454"/>
                      <a:pt x="2083" y="5943"/>
                      <a:pt x="3933" y="5943"/>
                    </a:cubicBezTo>
                    <a:cubicBezTo>
                      <a:pt x="4741" y="5943"/>
                      <a:pt x="5554" y="5849"/>
                      <a:pt x="6240" y="5728"/>
                    </a:cubicBezTo>
                    <a:cubicBezTo>
                      <a:pt x="8111" y="5399"/>
                      <a:pt x="10052" y="5142"/>
                      <a:pt x="11983" y="5142"/>
                    </a:cubicBezTo>
                    <a:cubicBezTo>
                      <a:pt x="13192" y="5142"/>
                      <a:pt x="14397" y="5242"/>
                      <a:pt x="15579" y="5488"/>
                    </a:cubicBezTo>
                    <a:cubicBezTo>
                      <a:pt x="15520" y="5225"/>
                      <a:pt x="15438" y="4945"/>
                      <a:pt x="15322" y="4649"/>
                    </a:cubicBezTo>
                    <a:cubicBezTo>
                      <a:pt x="13140" y="3201"/>
                      <a:pt x="10975" y="1777"/>
                      <a:pt x="8538" y="714"/>
                    </a:cubicBezTo>
                    <a:cubicBezTo>
                      <a:pt x="7464" y="246"/>
                      <a:pt x="6144" y="1"/>
                      <a:pt x="48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2"/>
              <p:cNvSpPr/>
              <p:nvPr/>
            </p:nvSpPr>
            <p:spPr>
              <a:xfrm>
                <a:off x="1654325" y="2996888"/>
                <a:ext cx="224550" cy="533050"/>
              </a:xfrm>
              <a:custGeom>
                <a:avLst/>
                <a:gdLst/>
                <a:ahLst/>
                <a:cxnLst/>
                <a:rect l="l" t="t" r="r" b="b"/>
                <a:pathLst>
                  <a:path w="8982" h="21322" extrusionOk="0">
                    <a:moveTo>
                      <a:pt x="5187" y="1"/>
                    </a:moveTo>
                    <a:lnTo>
                      <a:pt x="5187" y="1"/>
                    </a:lnTo>
                    <a:cubicBezTo>
                      <a:pt x="3527" y="3825"/>
                      <a:pt x="1657" y="7459"/>
                      <a:pt x="615" y="11530"/>
                    </a:cubicBezTo>
                    <a:cubicBezTo>
                      <a:pt x="1" y="13935"/>
                      <a:pt x="349" y="17110"/>
                      <a:pt x="1522" y="19300"/>
                    </a:cubicBezTo>
                    <a:cubicBezTo>
                      <a:pt x="2091" y="20353"/>
                      <a:pt x="2972" y="21255"/>
                      <a:pt x="4232" y="21315"/>
                    </a:cubicBezTo>
                    <a:cubicBezTo>
                      <a:pt x="4332" y="21319"/>
                      <a:pt x="4429" y="21321"/>
                      <a:pt x="4524" y="21321"/>
                    </a:cubicBezTo>
                    <a:cubicBezTo>
                      <a:pt x="8982" y="21321"/>
                      <a:pt x="8070" y="16238"/>
                      <a:pt x="7044" y="13300"/>
                    </a:cubicBezTo>
                    <a:cubicBezTo>
                      <a:pt x="5590" y="9133"/>
                      <a:pt x="4407" y="4609"/>
                      <a:pt x="5162" y="137"/>
                    </a:cubicBezTo>
                    <a:cubicBezTo>
                      <a:pt x="5170" y="93"/>
                      <a:pt x="5180" y="46"/>
                      <a:pt x="5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2"/>
              <p:cNvSpPr/>
              <p:nvPr/>
            </p:nvSpPr>
            <p:spPr>
              <a:xfrm>
                <a:off x="1687750" y="3066213"/>
                <a:ext cx="144050" cy="3419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3678" extrusionOk="0">
                    <a:moveTo>
                      <a:pt x="3326" y="0"/>
                    </a:moveTo>
                    <a:lnTo>
                      <a:pt x="3326" y="0"/>
                    </a:lnTo>
                    <a:cubicBezTo>
                      <a:pt x="2259" y="2452"/>
                      <a:pt x="1061" y="4785"/>
                      <a:pt x="393" y="7396"/>
                    </a:cubicBezTo>
                    <a:cubicBezTo>
                      <a:pt x="0" y="8940"/>
                      <a:pt x="222" y="10977"/>
                      <a:pt x="976" y="12380"/>
                    </a:cubicBezTo>
                    <a:cubicBezTo>
                      <a:pt x="1338" y="13059"/>
                      <a:pt x="1903" y="13637"/>
                      <a:pt x="2713" y="13673"/>
                    </a:cubicBezTo>
                    <a:cubicBezTo>
                      <a:pt x="2778" y="13676"/>
                      <a:pt x="2841" y="13677"/>
                      <a:pt x="2903" y="13677"/>
                    </a:cubicBezTo>
                    <a:cubicBezTo>
                      <a:pt x="5762" y="13677"/>
                      <a:pt x="5177" y="10418"/>
                      <a:pt x="4519" y="8533"/>
                    </a:cubicBezTo>
                    <a:cubicBezTo>
                      <a:pt x="3586" y="5859"/>
                      <a:pt x="2824" y="2955"/>
                      <a:pt x="3310" y="87"/>
                    </a:cubicBezTo>
                    <a:cubicBezTo>
                      <a:pt x="3315" y="57"/>
                      <a:pt x="3319" y="27"/>
                      <a:pt x="33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2"/>
              <p:cNvSpPr/>
              <p:nvPr/>
            </p:nvSpPr>
            <p:spPr>
              <a:xfrm>
                <a:off x="1723650" y="3020863"/>
                <a:ext cx="52375" cy="449725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17989" extrusionOk="0">
                    <a:moveTo>
                      <a:pt x="2058" y="0"/>
                    </a:moveTo>
                    <a:cubicBezTo>
                      <a:pt x="2042" y="0"/>
                      <a:pt x="1977" y="127"/>
                      <a:pt x="1876" y="353"/>
                    </a:cubicBezTo>
                    <a:cubicBezTo>
                      <a:pt x="1777" y="583"/>
                      <a:pt x="1620" y="911"/>
                      <a:pt x="1486" y="1321"/>
                    </a:cubicBezTo>
                    <a:cubicBezTo>
                      <a:pt x="1172" y="2128"/>
                      <a:pt x="875" y="3246"/>
                      <a:pt x="624" y="4371"/>
                    </a:cubicBezTo>
                    <a:cubicBezTo>
                      <a:pt x="381" y="5499"/>
                      <a:pt x="225" y="6644"/>
                      <a:pt x="135" y="7507"/>
                    </a:cubicBezTo>
                    <a:cubicBezTo>
                      <a:pt x="49" y="8370"/>
                      <a:pt x="16" y="8945"/>
                      <a:pt x="16" y="8945"/>
                    </a:cubicBezTo>
                    <a:cubicBezTo>
                      <a:pt x="16" y="8945"/>
                      <a:pt x="1" y="9523"/>
                      <a:pt x="5" y="10389"/>
                    </a:cubicBezTo>
                    <a:cubicBezTo>
                      <a:pt x="24" y="11256"/>
                      <a:pt x="74" y="12413"/>
                      <a:pt x="239" y="13557"/>
                    </a:cubicBezTo>
                    <a:cubicBezTo>
                      <a:pt x="408" y="14699"/>
                      <a:pt x="638" y="15835"/>
                      <a:pt x="928" y="16655"/>
                    </a:cubicBezTo>
                    <a:cubicBezTo>
                      <a:pt x="1042" y="17071"/>
                      <a:pt x="1196" y="17400"/>
                      <a:pt x="1291" y="17633"/>
                    </a:cubicBezTo>
                    <a:cubicBezTo>
                      <a:pt x="1388" y="17859"/>
                      <a:pt x="1452" y="17989"/>
                      <a:pt x="1468" y="17989"/>
                    </a:cubicBezTo>
                    <a:cubicBezTo>
                      <a:pt x="1468" y="17989"/>
                      <a:pt x="1468" y="17989"/>
                      <a:pt x="1468" y="17989"/>
                    </a:cubicBezTo>
                    <a:cubicBezTo>
                      <a:pt x="1507" y="17971"/>
                      <a:pt x="1302" y="17436"/>
                      <a:pt x="1092" y="16604"/>
                    </a:cubicBezTo>
                    <a:cubicBezTo>
                      <a:pt x="861" y="15781"/>
                      <a:pt x="679" y="14650"/>
                      <a:pt x="553" y="13518"/>
                    </a:cubicBezTo>
                    <a:cubicBezTo>
                      <a:pt x="430" y="12385"/>
                      <a:pt x="414" y="11242"/>
                      <a:pt x="417" y="10389"/>
                    </a:cubicBezTo>
                    <a:cubicBezTo>
                      <a:pt x="444" y="9534"/>
                      <a:pt x="463" y="8965"/>
                      <a:pt x="463" y="8965"/>
                    </a:cubicBezTo>
                    <a:cubicBezTo>
                      <a:pt x="463" y="8965"/>
                      <a:pt x="483" y="8395"/>
                      <a:pt x="544" y="7543"/>
                    </a:cubicBezTo>
                    <a:cubicBezTo>
                      <a:pt x="615" y="6691"/>
                      <a:pt x="734" y="5557"/>
                      <a:pt x="936" y="4432"/>
                    </a:cubicBezTo>
                    <a:cubicBezTo>
                      <a:pt x="1141" y="3310"/>
                      <a:pt x="1392" y="2194"/>
                      <a:pt x="1650" y="1376"/>
                    </a:cubicBezTo>
                    <a:cubicBezTo>
                      <a:pt x="1890" y="552"/>
                      <a:pt x="2095" y="15"/>
                      <a:pt x="2059" y="0"/>
                    </a:cubicBezTo>
                    <a:cubicBezTo>
                      <a:pt x="2059" y="0"/>
                      <a:pt x="2058" y="0"/>
                      <a:pt x="2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2"/>
              <p:cNvSpPr/>
              <p:nvPr/>
            </p:nvSpPr>
            <p:spPr>
              <a:xfrm>
                <a:off x="1752125" y="3305338"/>
                <a:ext cx="61900" cy="1728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6914" extrusionOk="0">
                    <a:moveTo>
                      <a:pt x="609" y="1"/>
                    </a:moveTo>
                    <a:cubicBezTo>
                      <a:pt x="578" y="1"/>
                      <a:pt x="547" y="5"/>
                      <a:pt x="517" y="13"/>
                    </a:cubicBezTo>
                    <a:cubicBezTo>
                      <a:pt x="126" y="120"/>
                      <a:pt x="0" y="904"/>
                      <a:pt x="235" y="1769"/>
                    </a:cubicBezTo>
                    <a:cubicBezTo>
                      <a:pt x="454" y="2565"/>
                      <a:pt x="904" y="3150"/>
                      <a:pt x="1280" y="3150"/>
                    </a:cubicBezTo>
                    <a:cubicBezTo>
                      <a:pt x="1311" y="3150"/>
                      <a:pt x="1341" y="3146"/>
                      <a:pt x="1371" y="3138"/>
                    </a:cubicBezTo>
                    <a:cubicBezTo>
                      <a:pt x="1763" y="3033"/>
                      <a:pt x="1886" y="2245"/>
                      <a:pt x="1651" y="1382"/>
                    </a:cubicBezTo>
                    <a:cubicBezTo>
                      <a:pt x="1434" y="587"/>
                      <a:pt x="985" y="1"/>
                      <a:pt x="609" y="1"/>
                    </a:cubicBezTo>
                    <a:close/>
                    <a:moveTo>
                      <a:pt x="1592" y="4417"/>
                    </a:moveTo>
                    <a:cubicBezTo>
                      <a:pt x="1576" y="4417"/>
                      <a:pt x="1560" y="4418"/>
                      <a:pt x="1543" y="4421"/>
                    </a:cubicBezTo>
                    <a:cubicBezTo>
                      <a:pt x="1232" y="4482"/>
                      <a:pt x="1086" y="5085"/>
                      <a:pt x="1216" y="5773"/>
                    </a:cubicBezTo>
                    <a:cubicBezTo>
                      <a:pt x="1341" y="6424"/>
                      <a:pt x="1670" y="6913"/>
                      <a:pt x="1967" y="6913"/>
                    </a:cubicBezTo>
                    <a:cubicBezTo>
                      <a:pt x="1983" y="6913"/>
                      <a:pt x="2000" y="6912"/>
                      <a:pt x="2016" y="6909"/>
                    </a:cubicBezTo>
                    <a:cubicBezTo>
                      <a:pt x="2327" y="6848"/>
                      <a:pt x="2475" y="6245"/>
                      <a:pt x="2344" y="5558"/>
                    </a:cubicBezTo>
                    <a:cubicBezTo>
                      <a:pt x="2219" y="4905"/>
                      <a:pt x="1890" y="4417"/>
                      <a:pt x="1592" y="441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2"/>
              <p:cNvSpPr/>
              <p:nvPr/>
            </p:nvSpPr>
            <p:spPr>
              <a:xfrm>
                <a:off x="1659225" y="3051963"/>
                <a:ext cx="214525" cy="473525"/>
              </a:xfrm>
              <a:custGeom>
                <a:avLst/>
                <a:gdLst/>
                <a:ahLst/>
                <a:cxnLst/>
                <a:rect l="l" t="t" r="r" b="b"/>
                <a:pathLst>
                  <a:path w="8581" h="18941" extrusionOk="0">
                    <a:moveTo>
                      <a:pt x="4755" y="0"/>
                    </a:moveTo>
                    <a:lnTo>
                      <a:pt x="4755" y="0"/>
                    </a:lnTo>
                    <a:cubicBezTo>
                      <a:pt x="4451" y="119"/>
                      <a:pt x="4133" y="273"/>
                      <a:pt x="3801" y="469"/>
                    </a:cubicBezTo>
                    <a:cubicBezTo>
                      <a:pt x="2499" y="3353"/>
                      <a:pt x="1216" y="6211"/>
                      <a:pt x="419" y="9327"/>
                    </a:cubicBezTo>
                    <a:cubicBezTo>
                      <a:pt x="1" y="10967"/>
                      <a:pt x="29" y="12966"/>
                      <a:pt x="463" y="14766"/>
                    </a:cubicBezTo>
                    <a:cubicBezTo>
                      <a:pt x="467" y="14525"/>
                      <a:pt x="463" y="14290"/>
                      <a:pt x="431" y="14069"/>
                    </a:cubicBezTo>
                    <a:cubicBezTo>
                      <a:pt x="254" y="12869"/>
                      <a:pt x="259" y="11704"/>
                      <a:pt x="612" y="10519"/>
                    </a:cubicBezTo>
                    <a:cubicBezTo>
                      <a:pt x="746" y="10069"/>
                      <a:pt x="1346" y="8349"/>
                      <a:pt x="1838" y="8349"/>
                    </a:cubicBezTo>
                    <a:cubicBezTo>
                      <a:pt x="2011" y="8349"/>
                      <a:pt x="2171" y="8562"/>
                      <a:pt x="2292" y="9119"/>
                    </a:cubicBezTo>
                    <a:cubicBezTo>
                      <a:pt x="2526" y="10190"/>
                      <a:pt x="2593" y="11298"/>
                      <a:pt x="2798" y="12380"/>
                    </a:cubicBezTo>
                    <a:cubicBezTo>
                      <a:pt x="2742" y="11281"/>
                      <a:pt x="2532" y="9869"/>
                      <a:pt x="2839" y="8796"/>
                    </a:cubicBezTo>
                    <a:cubicBezTo>
                      <a:pt x="2979" y="8308"/>
                      <a:pt x="3247" y="8083"/>
                      <a:pt x="3542" y="8083"/>
                    </a:cubicBezTo>
                    <a:cubicBezTo>
                      <a:pt x="3853" y="8083"/>
                      <a:pt x="4194" y="8332"/>
                      <a:pt x="4446" y="8785"/>
                    </a:cubicBezTo>
                    <a:cubicBezTo>
                      <a:pt x="4963" y="9717"/>
                      <a:pt x="5302" y="10887"/>
                      <a:pt x="5610" y="11906"/>
                    </a:cubicBezTo>
                    <a:cubicBezTo>
                      <a:pt x="5861" y="12737"/>
                      <a:pt x="5862" y="13541"/>
                      <a:pt x="5977" y="14392"/>
                    </a:cubicBezTo>
                    <a:cubicBezTo>
                      <a:pt x="6163" y="15772"/>
                      <a:pt x="6414" y="16596"/>
                      <a:pt x="5905" y="17894"/>
                    </a:cubicBezTo>
                    <a:cubicBezTo>
                      <a:pt x="5864" y="17999"/>
                      <a:pt x="5758" y="18447"/>
                      <a:pt x="5620" y="18941"/>
                    </a:cubicBezTo>
                    <a:cubicBezTo>
                      <a:pt x="8580" y="18017"/>
                      <a:pt x="7759" y="13712"/>
                      <a:pt x="6848" y="11099"/>
                    </a:cubicBezTo>
                    <a:cubicBezTo>
                      <a:pt x="5618" y="7571"/>
                      <a:pt x="4586" y="3790"/>
                      <a:pt x="475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2"/>
              <p:cNvSpPr/>
              <p:nvPr/>
            </p:nvSpPr>
            <p:spPr>
              <a:xfrm>
                <a:off x="1437525" y="2971938"/>
                <a:ext cx="324575" cy="534325"/>
              </a:xfrm>
              <a:custGeom>
                <a:avLst/>
                <a:gdLst/>
                <a:ahLst/>
                <a:cxnLst/>
                <a:rect l="l" t="t" r="r" b="b"/>
                <a:pathLst>
                  <a:path w="12983" h="21373" extrusionOk="0">
                    <a:moveTo>
                      <a:pt x="12982" y="1"/>
                    </a:moveTo>
                    <a:lnTo>
                      <a:pt x="12982" y="1"/>
                    </a:lnTo>
                    <a:cubicBezTo>
                      <a:pt x="9506" y="3013"/>
                      <a:pt x="5910" y="5736"/>
                      <a:pt x="2930" y="9287"/>
                    </a:cubicBezTo>
                    <a:cubicBezTo>
                      <a:pt x="1171" y="11386"/>
                      <a:pt x="1" y="14712"/>
                      <a:pt x="124" y="17450"/>
                    </a:cubicBezTo>
                    <a:cubicBezTo>
                      <a:pt x="186" y="18769"/>
                      <a:pt x="632" y="20088"/>
                      <a:pt x="1857" y="20749"/>
                    </a:cubicBezTo>
                    <a:cubicBezTo>
                      <a:pt x="2661" y="21182"/>
                      <a:pt x="3372" y="21372"/>
                      <a:pt x="4002" y="21372"/>
                    </a:cubicBezTo>
                    <a:cubicBezTo>
                      <a:pt x="7023" y="21372"/>
                      <a:pt x="8157" y="17004"/>
                      <a:pt x="8480" y="14120"/>
                    </a:cubicBezTo>
                    <a:cubicBezTo>
                      <a:pt x="9024" y="9279"/>
                      <a:pt x="10006" y="4215"/>
                      <a:pt x="12893" y="126"/>
                    </a:cubicBezTo>
                    <a:cubicBezTo>
                      <a:pt x="12923" y="84"/>
                      <a:pt x="12952" y="43"/>
                      <a:pt x="129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2"/>
              <p:cNvSpPr/>
              <p:nvPr/>
            </p:nvSpPr>
            <p:spPr>
              <a:xfrm>
                <a:off x="1507750" y="3034613"/>
                <a:ext cx="208250" cy="342825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13713" extrusionOk="0">
                    <a:moveTo>
                      <a:pt x="8329" y="0"/>
                    </a:moveTo>
                    <a:lnTo>
                      <a:pt x="8329" y="0"/>
                    </a:lnTo>
                    <a:cubicBezTo>
                      <a:pt x="6097" y="1932"/>
                      <a:pt x="3791" y="3678"/>
                      <a:pt x="1880" y="5958"/>
                    </a:cubicBezTo>
                    <a:cubicBezTo>
                      <a:pt x="751" y="7308"/>
                      <a:pt x="0" y="9440"/>
                      <a:pt x="80" y="11196"/>
                    </a:cubicBezTo>
                    <a:cubicBezTo>
                      <a:pt x="118" y="12044"/>
                      <a:pt x="403" y="12888"/>
                      <a:pt x="1191" y="13312"/>
                    </a:cubicBezTo>
                    <a:cubicBezTo>
                      <a:pt x="1707" y="13591"/>
                      <a:pt x="2165" y="13713"/>
                      <a:pt x="2569" y="13713"/>
                    </a:cubicBezTo>
                    <a:cubicBezTo>
                      <a:pt x="4508" y="13713"/>
                      <a:pt x="5235" y="10910"/>
                      <a:pt x="5442" y="9059"/>
                    </a:cubicBezTo>
                    <a:cubicBezTo>
                      <a:pt x="5790" y="5955"/>
                      <a:pt x="6420" y="2702"/>
                      <a:pt x="8273" y="79"/>
                    </a:cubicBezTo>
                    <a:cubicBezTo>
                      <a:pt x="8290" y="54"/>
                      <a:pt x="8311" y="25"/>
                      <a:pt x="83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2"/>
              <p:cNvSpPr/>
              <p:nvPr/>
            </p:nvSpPr>
            <p:spPr>
              <a:xfrm>
                <a:off x="1511975" y="2991513"/>
                <a:ext cx="230575" cy="440375"/>
              </a:xfrm>
              <a:custGeom>
                <a:avLst/>
                <a:gdLst/>
                <a:ahLst/>
                <a:cxnLst/>
                <a:rect l="l" t="t" r="r" b="b"/>
                <a:pathLst>
                  <a:path w="9223" h="17615" extrusionOk="0">
                    <a:moveTo>
                      <a:pt x="9191" y="0"/>
                    </a:moveTo>
                    <a:cubicBezTo>
                      <a:pt x="9167" y="0"/>
                      <a:pt x="9044" y="95"/>
                      <a:pt x="8845" y="264"/>
                    </a:cubicBezTo>
                    <a:cubicBezTo>
                      <a:pt x="8635" y="448"/>
                      <a:pt x="8323" y="698"/>
                      <a:pt x="7993" y="1040"/>
                    </a:cubicBezTo>
                    <a:cubicBezTo>
                      <a:pt x="7297" y="1694"/>
                      <a:pt x="6466" y="2666"/>
                      <a:pt x="5679" y="3665"/>
                    </a:cubicBezTo>
                    <a:cubicBezTo>
                      <a:pt x="4901" y="4669"/>
                      <a:pt x="4199" y="5736"/>
                      <a:pt x="3696" y="6551"/>
                    </a:cubicBezTo>
                    <a:cubicBezTo>
                      <a:pt x="3199" y="7370"/>
                      <a:pt x="2891" y="7926"/>
                      <a:pt x="2891" y="7926"/>
                    </a:cubicBezTo>
                    <a:cubicBezTo>
                      <a:pt x="2891" y="7926"/>
                      <a:pt x="2601" y="8493"/>
                      <a:pt x="2192" y="9358"/>
                    </a:cubicBezTo>
                    <a:cubicBezTo>
                      <a:pt x="1797" y="10227"/>
                      <a:pt x="1293" y="11402"/>
                      <a:pt x="911" y="12619"/>
                    </a:cubicBezTo>
                    <a:cubicBezTo>
                      <a:pt x="533" y="13836"/>
                      <a:pt x="221" y="15077"/>
                      <a:pt x="117" y="16030"/>
                    </a:cubicBezTo>
                    <a:cubicBezTo>
                      <a:pt x="33" y="16499"/>
                      <a:pt x="30" y="16899"/>
                      <a:pt x="13" y="17176"/>
                    </a:cubicBezTo>
                    <a:cubicBezTo>
                      <a:pt x="1" y="17453"/>
                      <a:pt x="1" y="17613"/>
                      <a:pt x="18" y="17615"/>
                    </a:cubicBezTo>
                    <a:cubicBezTo>
                      <a:pt x="18" y="17615"/>
                      <a:pt x="18" y="17615"/>
                      <a:pt x="18" y="17615"/>
                    </a:cubicBezTo>
                    <a:cubicBezTo>
                      <a:pt x="67" y="17615"/>
                      <a:pt x="118" y="16986"/>
                      <a:pt x="304" y="16059"/>
                    </a:cubicBezTo>
                    <a:cubicBezTo>
                      <a:pt x="467" y="15129"/>
                      <a:pt x="826" y="13918"/>
                      <a:pt x="1243" y="12730"/>
                    </a:cubicBezTo>
                    <a:cubicBezTo>
                      <a:pt x="1661" y="11545"/>
                      <a:pt x="2191" y="10401"/>
                      <a:pt x="2601" y="9554"/>
                    </a:cubicBezTo>
                    <a:cubicBezTo>
                      <a:pt x="3036" y="8714"/>
                      <a:pt x="3326" y="8159"/>
                      <a:pt x="3326" y="8159"/>
                    </a:cubicBezTo>
                    <a:cubicBezTo>
                      <a:pt x="3326" y="8158"/>
                      <a:pt x="3619" y="7602"/>
                      <a:pt x="4088" y="6782"/>
                    </a:cubicBezTo>
                    <a:cubicBezTo>
                      <a:pt x="4564" y="5969"/>
                      <a:pt x="5223" y="4896"/>
                      <a:pt x="5961" y="3873"/>
                    </a:cubicBezTo>
                    <a:cubicBezTo>
                      <a:pt x="6702" y="2855"/>
                      <a:pt x="7485" y="1865"/>
                      <a:pt x="8131" y="1176"/>
                    </a:cubicBezTo>
                    <a:cubicBezTo>
                      <a:pt x="8764" y="469"/>
                      <a:pt x="9223" y="32"/>
                      <a:pt x="9194" y="1"/>
                    </a:cubicBezTo>
                    <a:cubicBezTo>
                      <a:pt x="9194" y="0"/>
                      <a:pt x="9193" y="0"/>
                      <a:pt x="9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2"/>
              <p:cNvSpPr/>
              <p:nvPr/>
            </p:nvSpPr>
            <p:spPr>
              <a:xfrm>
                <a:off x="1539550" y="3269938"/>
                <a:ext cx="72625" cy="1898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7592" extrusionOk="0">
                    <a:moveTo>
                      <a:pt x="2182" y="0"/>
                    </a:moveTo>
                    <a:cubicBezTo>
                      <a:pt x="1760" y="0"/>
                      <a:pt x="1304" y="697"/>
                      <a:pt x="1133" y="1619"/>
                    </a:cubicBezTo>
                    <a:cubicBezTo>
                      <a:pt x="958" y="2588"/>
                      <a:pt x="1171" y="3440"/>
                      <a:pt x="1609" y="3522"/>
                    </a:cubicBezTo>
                    <a:cubicBezTo>
                      <a:pt x="1632" y="3526"/>
                      <a:pt x="1655" y="3528"/>
                      <a:pt x="1678" y="3528"/>
                    </a:cubicBezTo>
                    <a:cubicBezTo>
                      <a:pt x="2100" y="3528"/>
                      <a:pt x="2558" y="2830"/>
                      <a:pt x="2728" y="1908"/>
                    </a:cubicBezTo>
                    <a:cubicBezTo>
                      <a:pt x="2905" y="940"/>
                      <a:pt x="2693" y="85"/>
                      <a:pt x="2251" y="7"/>
                    </a:cubicBezTo>
                    <a:cubicBezTo>
                      <a:pt x="2228" y="2"/>
                      <a:pt x="2205" y="0"/>
                      <a:pt x="2182" y="0"/>
                    </a:cubicBezTo>
                    <a:close/>
                    <a:moveTo>
                      <a:pt x="1094" y="4871"/>
                    </a:moveTo>
                    <a:cubicBezTo>
                      <a:pt x="767" y="4871"/>
                      <a:pt x="381" y="5377"/>
                      <a:pt x="198" y="6069"/>
                    </a:cubicBezTo>
                    <a:cubicBezTo>
                      <a:pt x="0" y="6815"/>
                      <a:pt x="115" y="7493"/>
                      <a:pt x="452" y="7582"/>
                    </a:cubicBezTo>
                    <a:cubicBezTo>
                      <a:pt x="476" y="7589"/>
                      <a:pt x="501" y="7592"/>
                      <a:pt x="526" y="7592"/>
                    </a:cubicBezTo>
                    <a:cubicBezTo>
                      <a:pt x="851" y="7592"/>
                      <a:pt x="1240" y="7085"/>
                      <a:pt x="1421" y="6395"/>
                    </a:cubicBezTo>
                    <a:cubicBezTo>
                      <a:pt x="1620" y="5646"/>
                      <a:pt x="1504" y="4971"/>
                      <a:pt x="1169" y="4880"/>
                    </a:cubicBezTo>
                    <a:cubicBezTo>
                      <a:pt x="1144" y="4874"/>
                      <a:pt x="1119" y="4871"/>
                      <a:pt x="1094" y="487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2"/>
              <p:cNvSpPr/>
              <p:nvPr/>
            </p:nvSpPr>
            <p:spPr>
              <a:xfrm>
                <a:off x="1446975" y="3023463"/>
                <a:ext cx="282975" cy="482725"/>
              </a:xfrm>
              <a:custGeom>
                <a:avLst/>
                <a:gdLst/>
                <a:ahLst/>
                <a:cxnLst/>
                <a:rect l="l" t="t" r="r" b="b"/>
                <a:pathLst>
                  <a:path w="11319" h="19309" extrusionOk="0">
                    <a:moveTo>
                      <a:pt x="10803" y="1"/>
                    </a:moveTo>
                    <a:cubicBezTo>
                      <a:pt x="10593" y="1"/>
                      <a:pt x="10375" y="9"/>
                      <a:pt x="10146" y="28"/>
                    </a:cubicBezTo>
                    <a:cubicBezTo>
                      <a:pt x="7472" y="2276"/>
                      <a:pt x="4833" y="4508"/>
                      <a:pt x="2552" y="7228"/>
                    </a:cubicBezTo>
                    <a:cubicBezTo>
                      <a:pt x="1352" y="8658"/>
                      <a:pt x="426" y="10661"/>
                      <a:pt x="0" y="12659"/>
                    </a:cubicBezTo>
                    <a:cubicBezTo>
                      <a:pt x="119" y="12421"/>
                      <a:pt x="227" y="12186"/>
                      <a:pt x="301" y="11951"/>
                    </a:cubicBezTo>
                    <a:cubicBezTo>
                      <a:pt x="696" y="10672"/>
                      <a:pt x="1258" y="9515"/>
                      <a:pt x="2176" y="8506"/>
                    </a:cubicBezTo>
                    <a:cubicBezTo>
                      <a:pt x="2498" y="8151"/>
                      <a:pt x="3734" y="6907"/>
                      <a:pt x="4305" y="6907"/>
                    </a:cubicBezTo>
                    <a:cubicBezTo>
                      <a:pt x="4569" y="6907"/>
                      <a:pt x="4691" y="7172"/>
                      <a:pt x="4515" y="7914"/>
                    </a:cubicBezTo>
                    <a:cubicBezTo>
                      <a:pt x="4236" y="9092"/>
                      <a:pt x="3775" y="10226"/>
                      <a:pt x="3462" y="11402"/>
                    </a:cubicBezTo>
                    <a:cubicBezTo>
                      <a:pt x="3931" y="10281"/>
                      <a:pt x="4394" y="8775"/>
                      <a:pt x="5214" y="7856"/>
                    </a:cubicBezTo>
                    <a:cubicBezTo>
                      <a:pt x="5480" y="7555"/>
                      <a:pt x="5748" y="7421"/>
                      <a:pt x="5986" y="7421"/>
                    </a:cubicBezTo>
                    <a:cubicBezTo>
                      <a:pt x="6431" y="7421"/>
                      <a:pt x="6774" y="7887"/>
                      <a:pt x="6818" y="8611"/>
                    </a:cubicBezTo>
                    <a:cubicBezTo>
                      <a:pt x="6887" y="9784"/>
                      <a:pt x="6664" y="11111"/>
                      <a:pt x="6484" y="12272"/>
                    </a:cubicBezTo>
                    <a:cubicBezTo>
                      <a:pt x="6338" y="13218"/>
                      <a:pt x="5956" y="14018"/>
                      <a:pt x="5663" y="14921"/>
                    </a:cubicBezTo>
                    <a:cubicBezTo>
                      <a:pt x="5192" y="16381"/>
                      <a:pt x="5046" y="17321"/>
                      <a:pt x="3920" y="18370"/>
                    </a:cubicBezTo>
                    <a:cubicBezTo>
                      <a:pt x="3827" y="18455"/>
                      <a:pt x="3509" y="18848"/>
                      <a:pt x="3136" y="19272"/>
                    </a:cubicBezTo>
                    <a:cubicBezTo>
                      <a:pt x="3304" y="19297"/>
                      <a:pt x="3466" y="19309"/>
                      <a:pt x="3624" y="19309"/>
                    </a:cubicBezTo>
                    <a:cubicBezTo>
                      <a:pt x="6644" y="19309"/>
                      <a:pt x="7779" y="14943"/>
                      <a:pt x="8102" y="12059"/>
                    </a:cubicBezTo>
                    <a:cubicBezTo>
                      <a:pt x="8563" y="7964"/>
                      <a:pt x="9341" y="3708"/>
                      <a:pt x="11318" y="19"/>
                    </a:cubicBezTo>
                    <a:cubicBezTo>
                      <a:pt x="11153" y="7"/>
                      <a:pt x="10981" y="1"/>
                      <a:pt x="108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2"/>
              <p:cNvSpPr/>
              <p:nvPr/>
            </p:nvSpPr>
            <p:spPr>
              <a:xfrm>
                <a:off x="1204200" y="2979163"/>
                <a:ext cx="576875" cy="313175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12527" extrusionOk="0">
                    <a:moveTo>
                      <a:pt x="23075" y="0"/>
                    </a:moveTo>
                    <a:cubicBezTo>
                      <a:pt x="18274" y="257"/>
                      <a:pt x="13560" y="199"/>
                      <a:pt x="8821" y="1222"/>
                    </a:cubicBezTo>
                    <a:cubicBezTo>
                      <a:pt x="6024" y="1827"/>
                      <a:pt x="2925" y="3822"/>
                      <a:pt x="1271" y="6163"/>
                    </a:cubicBezTo>
                    <a:cubicBezTo>
                      <a:pt x="475" y="7291"/>
                      <a:pt x="0" y="8668"/>
                      <a:pt x="586" y="9997"/>
                    </a:cubicBezTo>
                    <a:cubicBezTo>
                      <a:pt x="1401" y="11841"/>
                      <a:pt x="2574" y="12527"/>
                      <a:pt x="3858" y="12527"/>
                    </a:cubicBezTo>
                    <a:cubicBezTo>
                      <a:pt x="6098" y="12527"/>
                      <a:pt x="8681" y="10440"/>
                      <a:pt x="10306" y="8769"/>
                    </a:cubicBezTo>
                    <a:cubicBezTo>
                      <a:pt x="13858" y="5121"/>
                      <a:pt x="17917" y="1570"/>
                      <a:pt x="22921" y="46"/>
                    </a:cubicBezTo>
                    <a:cubicBezTo>
                      <a:pt x="22973" y="30"/>
                      <a:pt x="23025" y="14"/>
                      <a:pt x="230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"/>
              <p:cNvSpPr/>
              <p:nvPr/>
            </p:nvSpPr>
            <p:spPr>
              <a:xfrm>
                <a:off x="1332650" y="3001313"/>
                <a:ext cx="370200" cy="201000"/>
              </a:xfrm>
              <a:custGeom>
                <a:avLst/>
                <a:gdLst/>
                <a:ahLst/>
                <a:cxnLst/>
                <a:rect l="l" t="t" r="r" b="b"/>
                <a:pathLst>
                  <a:path w="14808" h="8040" extrusionOk="0">
                    <a:moveTo>
                      <a:pt x="14807" y="1"/>
                    </a:moveTo>
                    <a:lnTo>
                      <a:pt x="14807" y="1"/>
                    </a:lnTo>
                    <a:cubicBezTo>
                      <a:pt x="11726" y="165"/>
                      <a:pt x="8702" y="129"/>
                      <a:pt x="5662" y="786"/>
                    </a:cubicBezTo>
                    <a:cubicBezTo>
                      <a:pt x="3865" y="1176"/>
                      <a:pt x="1879" y="2454"/>
                      <a:pt x="818" y="3955"/>
                    </a:cubicBezTo>
                    <a:cubicBezTo>
                      <a:pt x="306" y="4678"/>
                      <a:pt x="1" y="5560"/>
                      <a:pt x="380" y="6416"/>
                    </a:cubicBezTo>
                    <a:cubicBezTo>
                      <a:pt x="902" y="7599"/>
                      <a:pt x="1654" y="8039"/>
                      <a:pt x="2478" y="8039"/>
                    </a:cubicBezTo>
                    <a:cubicBezTo>
                      <a:pt x="3915" y="8039"/>
                      <a:pt x="5573" y="6700"/>
                      <a:pt x="6616" y="5629"/>
                    </a:cubicBezTo>
                    <a:cubicBezTo>
                      <a:pt x="8892" y="3289"/>
                      <a:pt x="11499" y="1006"/>
                      <a:pt x="14710" y="29"/>
                    </a:cubicBezTo>
                    <a:cubicBezTo>
                      <a:pt x="14741" y="20"/>
                      <a:pt x="14776" y="10"/>
                      <a:pt x="148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2"/>
              <p:cNvSpPr/>
              <p:nvPr/>
            </p:nvSpPr>
            <p:spPr>
              <a:xfrm>
                <a:off x="1279750" y="2981913"/>
                <a:ext cx="472125" cy="216925"/>
              </a:xfrm>
              <a:custGeom>
                <a:avLst/>
                <a:gdLst/>
                <a:ahLst/>
                <a:cxnLst/>
                <a:rect l="l" t="t" r="r" b="b"/>
                <a:pathLst>
                  <a:path w="18885" h="8677" extrusionOk="0">
                    <a:moveTo>
                      <a:pt x="18729" y="1"/>
                    </a:moveTo>
                    <a:cubicBezTo>
                      <a:pt x="18654" y="1"/>
                      <a:pt x="18551" y="4"/>
                      <a:pt x="18424" y="9"/>
                    </a:cubicBezTo>
                    <a:cubicBezTo>
                      <a:pt x="18134" y="26"/>
                      <a:pt x="17717" y="34"/>
                      <a:pt x="17224" y="105"/>
                    </a:cubicBezTo>
                    <a:cubicBezTo>
                      <a:pt x="16229" y="200"/>
                      <a:pt x="14921" y="468"/>
                      <a:pt x="13630" y="789"/>
                    </a:cubicBezTo>
                    <a:cubicBezTo>
                      <a:pt x="12343" y="1118"/>
                      <a:pt x="11080" y="1549"/>
                      <a:pt x="10143" y="1898"/>
                    </a:cubicBezTo>
                    <a:cubicBezTo>
                      <a:pt x="9210" y="2256"/>
                      <a:pt x="8597" y="2519"/>
                      <a:pt x="8597" y="2519"/>
                    </a:cubicBezTo>
                    <a:cubicBezTo>
                      <a:pt x="8597" y="2519"/>
                      <a:pt x="7993" y="2801"/>
                      <a:pt x="7101" y="3252"/>
                    </a:cubicBezTo>
                    <a:cubicBezTo>
                      <a:pt x="6218" y="3717"/>
                      <a:pt x="5047" y="4364"/>
                      <a:pt x="3953" y="5124"/>
                    </a:cubicBezTo>
                    <a:cubicBezTo>
                      <a:pt x="2861" y="5887"/>
                      <a:pt x="1808" y="6711"/>
                      <a:pt x="1109" y="7431"/>
                    </a:cubicBezTo>
                    <a:cubicBezTo>
                      <a:pt x="740" y="7765"/>
                      <a:pt x="481" y="8094"/>
                      <a:pt x="288" y="8310"/>
                    </a:cubicBezTo>
                    <a:cubicBezTo>
                      <a:pt x="100" y="8531"/>
                      <a:pt x="0" y="8664"/>
                      <a:pt x="13" y="8675"/>
                    </a:cubicBezTo>
                    <a:cubicBezTo>
                      <a:pt x="14" y="8676"/>
                      <a:pt x="16" y="8677"/>
                      <a:pt x="18" y="8677"/>
                    </a:cubicBezTo>
                    <a:cubicBezTo>
                      <a:pt x="79" y="8677"/>
                      <a:pt x="522" y="8200"/>
                      <a:pt x="1246" y="7574"/>
                    </a:cubicBezTo>
                    <a:cubicBezTo>
                      <a:pt x="1977" y="6911"/>
                      <a:pt x="3050" y="6140"/>
                      <a:pt x="4155" y="5428"/>
                    </a:cubicBezTo>
                    <a:cubicBezTo>
                      <a:pt x="5261" y="4716"/>
                      <a:pt x="6431" y="4112"/>
                      <a:pt x="7314" y="3675"/>
                    </a:cubicBezTo>
                    <a:cubicBezTo>
                      <a:pt x="8210" y="3263"/>
                      <a:pt x="8807" y="2990"/>
                      <a:pt x="8807" y="2990"/>
                    </a:cubicBezTo>
                    <a:cubicBezTo>
                      <a:pt x="8807" y="2989"/>
                      <a:pt x="9406" y="2718"/>
                      <a:pt x="10317" y="2340"/>
                    </a:cubicBezTo>
                    <a:cubicBezTo>
                      <a:pt x="11232" y="1975"/>
                      <a:pt x="12465" y="1513"/>
                      <a:pt x="13729" y="1140"/>
                    </a:cubicBezTo>
                    <a:cubicBezTo>
                      <a:pt x="14993" y="775"/>
                      <a:pt x="16275" y="459"/>
                      <a:pt x="17251" y="304"/>
                    </a:cubicBezTo>
                    <a:cubicBezTo>
                      <a:pt x="18225" y="127"/>
                      <a:pt x="18884" y="61"/>
                      <a:pt x="18881" y="15"/>
                    </a:cubicBezTo>
                    <a:cubicBezTo>
                      <a:pt x="18880" y="6"/>
                      <a:pt x="18828" y="1"/>
                      <a:pt x="18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2"/>
              <p:cNvSpPr/>
              <p:nvPr/>
            </p:nvSpPr>
            <p:spPr>
              <a:xfrm>
                <a:off x="1288550" y="3114913"/>
                <a:ext cx="171950" cy="134950"/>
              </a:xfrm>
              <a:custGeom>
                <a:avLst/>
                <a:gdLst/>
                <a:ahLst/>
                <a:cxnLst/>
                <a:rect l="l" t="t" r="r" b="b"/>
                <a:pathLst>
                  <a:path w="6878" h="5398" extrusionOk="0">
                    <a:moveTo>
                      <a:pt x="6162" y="0"/>
                    </a:moveTo>
                    <a:cubicBezTo>
                      <a:pt x="5749" y="0"/>
                      <a:pt x="5153" y="280"/>
                      <a:pt x="4608" y="766"/>
                    </a:cubicBezTo>
                    <a:cubicBezTo>
                      <a:pt x="3840" y="1453"/>
                      <a:pt x="3469" y="2295"/>
                      <a:pt x="3781" y="2644"/>
                    </a:cubicBezTo>
                    <a:cubicBezTo>
                      <a:pt x="3872" y="2746"/>
                      <a:pt x="4011" y="2795"/>
                      <a:pt x="4183" y="2795"/>
                    </a:cubicBezTo>
                    <a:cubicBezTo>
                      <a:pt x="4596" y="2795"/>
                      <a:pt x="5194" y="2513"/>
                      <a:pt x="5737" y="2028"/>
                    </a:cubicBezTo>
                    <a:cubicBezTo>
                      <a:pt x="6505" y="1342"/>
                      <a:pt x="6878" y="501"/>
                      <a:pt x="6566" y="152"/>
                    </a:cubicBezTo>
                    <a:cubicBezTo>
                      <a:pt x="6474" y="49"/>
                      <a:pt x="6334" y="0"/>
                      <a:pt x="6162" y="0"/>
                    </a:cubicBezTo>
                    <a:close/>
                    <a:moveTo>
                      <a:pt x="2175" y="3338"/>
                    </a:moveTo>
                    <a:cubicBezTo>
                      <a:pt x="1855" y="3338"/>
                      <a:pt x="1406" y="3517"/>
                      <a:pt x="981" y="3841"/>
                    </a:cubicBezTo>
                    <a:cubicBezTo>
                      <a:pt x="341" y="4331"/>
                      <a:pt x="1" y="4964"/>
                      <a:pt x="220" y="5254"/>
                    </a:cubicBezTo>
                    <a:cubicBezTo>
                      <a:pt x="295" y="5351"/>
                      <a:pt x="425" y="5397"/>
                      <a:pt x="588" y="5397"/>
                    </a:cubicBezTo>
                    <a:cubicBezTo>
                      <a:pt x="909" y="5397"/>
                      <a:pt x="1359" y="5218"/>
                      <a:pt x="1782" y="4893"/>
                    </a:cubicBezTo>
                    <a:cubicBezTo>
                      <a:pt x="2426" y="4403"/>
                      <a:pt x="2764" y="3772"/>
                      <a:pt x="2545" y="3483"/>
                    </a:cubicBezTo>
                    <a:cubicBezTo>
                      <a:pt x="2469" y="3385"/>
                      <a:pt x="2339" y="3338"/>
                      <a:pt x="2175" y="333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2"/>
              <p:cNvSpPr/>
              <p:nvPr/>
            </p:nvSpPr>
            <p:spPr>
              <a:xfrm>
                <a:off x="1243675" y="2982838"/>
                <a:ext cx="477575" cy="309450"/>
              </a:xfrm>
              <a:custGeom>
                <a:avLst/>
                <a:gdLst/>
                <a:ahLst/>
                <a:cxnLst/>
                <a:rect l="l" t="t" r="r" b="b"/>
                <a:pathLst>
                  <a:path w="19103" h="12378" extrusionOk="0">
                    <a:moveTo>
                      <a:pt x="18128" y="0"/>
                    </a:moveTo>
                    <a:cubicBezTo>
                      <a:pt x="14480" y="141"/>
                      <a:pt x="10869" y="293"/>
                      <a:pt x="7242" y="1075"/>
                    </a:cubicBezTo>
                    <a:cubicBezTo>
                      <a:pt x="5334" y="1489"/>
                      <a:pt x="3285" y="2549"/>
                      <a:pt x="1652" y="3923"/>
                    </a:cubicBezTo>
                    <a:cubicBezTo>
                      <a:pt x="1902" y="3804"/>
                      <a:pt x="2143" y="3678"/>
                      <a:pt x="2355" y="3531"/>
                    </a:cubicBezTo>
                    <a:cubicBezTo>
                      <a:pt x="3500" y="2731"/>
                      <a:pt x="4708" y="2134"/>
                      <a:pt x="6111" y="1890"/>
                    </a:cubicBezTo>
                    <a:cubicBezTo>
                      <a:pt x="6403" y="1838"/>
                      <a:pt x="7157" y="1735"/>
                      <a:pt x="7823" y="1735"/>
                    </a:cubicBezTo>
                    <a:cubicBezTo>
                      <a:pt x="8804" y="1735"/>
                      <a:pt x="9592" y="1959"/>
                      <a:pt x="8422" y="2902"/>
                    </a:cubicBezTo>
                    <a:cubicBezTo>
                      <a:pt x="7437" y="3694"/>
                      <a:pt x="6329" y="4335"/>
                      <a:pt x="5316" y="5106"/>
                    </a:cubicBezTo>
                    <a:cubicBezTo>
                      <a:pt x="6423" y="4479"/>
                      <a:pt x="7770" y="3534"/>
                      <a:pt x="9038" y="3301"/>
                    </a:cubicBezTo>
                    <a:cubicBezTo>
                      <a:pt x="9159" y="3278"/>
                      <a:pt x="9271" y="3268"/>
                      <a:pt x="9374" y="3268"/>
                    </a:cubicBezTo>
                    <a:cubicBezTo>
                      <a:pt x="10273" y="3268"/>
                      <a:pt x="10468" y="4089"/>
                      <a:pt x="9877" y="4952"/>
                    </a:cubicBezTo>
                    <a:cubicBezTo>
                      <a:pt x="9182" y="5967"/>
                      <a:pt x="8146" y="6920"/>
                      <a:pt x="7255" y="7761"/>
                    </a:cubicBezTo>
                    <a:cubicBezTo>
                      <a:pt x="6527" y="8450"/>
                      <a:pt x="5698" y="8864"/>
                      <a:pt x="4879" y="9423"/>
                    </a:cubicBezTo>
                    <a:cubicBezTo>
                      <a:pt x="3552" y="10325"/>
                      <a:pt x="2828" y="11008"/>
                      <a:pt x="1225" y="11151"/>
                    </a:cubicBezTo>
                    <a:cubicBezTo>
                      <a:pt x="1095" y="11163"/>
                      <a:pt x="582" y="11284"/>
                      <a:pt x="0" y="11395"/>
                    </a:cubicBezTo>
                    <a:cubicBezTo>
                      <a:pt x="670" y="12092"/>
                      <a:pt x="1452" y="12377"/>
                      <a:pt x="2280" y="12377"/>
                    </a:cubicBezTo>
                    <a:cubicBezTo>
                      <a:pt x="4521" y="12377"/>
                      <a:pt x="7102" y="10292"/>
                      <a:pt x="8727" y="8622"/>
                    </a:cubicBezTo>
                    <a:cubicBezTo>
                      <a:pt x="11734" y="5536"/>
                      <a:pt x="15105" y="2521"/>
                      <a:pt x="19102" y="744"/>
                    </a:cubicBezTo>
                    <a:cubicBezTo>
                      <a:pt x="18822" y="494"/>
                      <a:pt x="18499" y="243"/>
                      <a:pt x="1812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2"/>
              <p:cNvSpPr/>
              <p:nvPr/>
            </p:nvSpPr>
            <p:spPr>
              <a:xfrm>
                <a:off x="1497350" y="2856513"/>
                <a:ext cx="397225" cy="378125"/>
              </a:xfrm>
              <a:custGeom>
                <a:avLst/>
                <a:gdLst/>
                <a:ahLst/>
                <a:cxnLst/>
                <a:rect l="l" t="t" r="r" b="b"/>
                <a:pathLst>
                  <a:path w="15889" h="15125" extrusionOk="0">
                    <a:moveTo>
                      <a:pt x="5185" y="1"/>
                    </a:moveTo>
                    <a:cubicBezTo>
                      <a:pt x="4506" y="1"/>
                      <a:pt x="3880" y="194"/>
                      <a:pt x="3386" y="688"/>
                    </a:cubicBezTo>
                    <a:cubicBezTo>
                      <a:pt x="495" y="3582"/>
                      <a:pt x="6509" y="4461"/>
                      <a:pt x="6509" y="4461"/>
                    </a:cubicBezTo>
                    <a:cubicBezTo>
                      <a:pt x="5780" y="4360"/>
                      <a:pt x="5092" y="4306"/>
                      <a:pt x="4461" y="4306"/>
                    </a:cubicBezTo>
                    <a:cubicBezTo>
                      <a:pt x="1692" y="4306"/>
                      <a:pt x="1" y="5353"/>
                      <a:pt x="684" y="8132"/>
                    </a:cubicBezTo>
                    <a:cubicBezTo>
                      <a:pt x="775" y="8501"/>
                      <a:pt x="1151" y="8642"/>
                      <a:pt x="1673" y="8642"/>
                    </a:cubicBezTo>
                    <a:cubicBezTo>
                      <a:pt x="3381" y="8642"/>
                      <a:pt x="6655" y="7132"/>
                      <a:pt x="6656" y="7132"/>
                    </a:cubicBezTo>
                    <a:lnTo>
                      <a:pt x="6656" y="7132"/>
                    </a:lnTo>
                    <a:cubicBezTo>
                      <a:pt x="6655" y="7132"/>
                      <a:pt x="1129" y="10464"/>
                      <a:pt x="3211" y="12917"/>
                    </a:cubicBezTo>
                    <a:cubicBezTo>
                      <a:pt x="3540" y="13305"/>
                      <a:pt x="3917" y="13468"/>
                      <a:pt x="4318" y="13468"/>
                    </a:cubicBezTo>
                    <a:cubicBezTo>
                      <a:pt x="6344" y="13468"/>
                      <a:pt x="8977" y="9305"/>
                      <a:pt x="9109" y="8951"/>
                    </a:cubicBezTo>
                    <a:cubicBezTo>
                      <a:pt x="9115" y="8936"/>
                      <a:pt x="9118" y="8928"/>
                      <a:pt x="9119" y="8928"/>
                    </a:cubicBezTo>
                    <a:cubicBezTo>
                      <a:pt x="9153" y="8928"/>
                      <a:pt x="7702" y="14238"/>
                      <a:pt x="9297" y="15048"/>
                    </a:cubicBezTo>
                    <a:cubicBezTo>
                      <a:pt x="9399" y="15100"/>
                      <a:pt x="9497" y="15124"/>
                      <a:pt x="9591" y="15124"/>
                    </a:cubicBezTo>
                    <a:cubicBezTo>
                      <a:pt x="11000" y="15124"/>
                      <a:pt x="11368" y="9532"/>
                      <a:pt x="11368" y="9532"/>
                    </a:cubicBezTo>
                    <a:cubicBezTo>
                      <a:pt x="11368" y="9532"/>
                      <a:pt x="12439" y="12695"/>
                      <a:pt x="14073" y="12695"/>
                    </a:cubicBezTo>
                    <a:cubicBezTo>
                      <a:pt x="14144" y="12695"/>
                      <a:pt x="14217" y="12689"/>
                      <a:pt x="14291" y="12676"/>
                    </a:cubicBezTo>
                    <a:cubicBezTo>
                      <a:pt x="15889" y="12399"/>
                      <a:pt x="14565" y="8901"/>
                      <a:pt x="14361" y="8042"/>
                    </a:cubicBezTo>
                    <a:cubicBezTo>
                      <a:pt x="14252" y="7583"/>
                      <a:pt x="14120" y="7149"/>
                      <a:pt x="13967" y="6739"/>
                    </a:cubicBezTo>
                    <a:cubicBezTo>
                      <a:pt x="13191" y="4659"/>
                      <a:pt x="11852" y="3167"/>
                      <a:pt x="9906" y="1878"/>
                    </a:cubicBezTo>
                    <a:cubicBezTo>
                      <a:pt x="8811" y="1153"/>
                      <a:pt x="6843" y="1"/>
                      <a:pt x="51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2"/>
              <p:cNvSpPr/>
              <p:nvPr/>
            </p:nvSpPr>
            <p:spPr>
              <a:xfrm>
                <a:off x="1694800" y="3047488"/>
                <a:ext cx="199775" cy="187150"/>
              </a:xfrm>
              <a:custGeom>
                <a:avLst/>
                <a:gdLst/>
                <a:ahLst/>
                <a:cxnLst/>
                <a:rect l="l" t="t" r="r" b="b"/>
                <a:pathLst>
                  <a:path w="7991" h="7486" extrusionOk="0">
                    <a:moveTo>
                      <a:pt x="3296" y="1"/>
                    </a:moveTo>
                    <a:cubicBezTo>
                      <a:pt x="3296" y="1"/>
                      <a:pt x="3000" y="5623"/>
                      <a:pt x="1926" y="5623"/>
                    </a:cubicBezTo>
                    <a:cubicBezTo>
                      <a:pt x="1853" y="5623"/>
                      <a:pt x="1778" y="5597"/>
                      <a:pt x="1698" y="5543"/>
                    </a:cubicBezTo>
                    <a:cubicBezTo>
                      <a:pt x="912" y="5006"/>
                      <a:pt x="998" y="2972"/>
                      <a:pt x="1175" y="1514"/>
                    </a:cubicBezTo>
                    <a:lnTo>
                      <a:pt x="1175" y="1514"/>
                    </a:lnTo>
                    <a:cubicBezTo>
                      <a:pt x="945" y="2529"/>
                      <a:pt x="0" y="6699"/>
                      <a:pt x="1399" y="7409"/>
                    </a:cubicBezTo>
                    <a:cubicBezTo>
                      <a:pt x="1501" y="7461"/>
                      <a:pt x="1599" y="7485"/>
                      <a:pt x="1693" y="7485"/>
                    </a:cubicBezTo>
                    <a:cubicBezTo>
                      <a:pt x="3102" y="7485"/>
                      <a:pt x="3470" y="1893"/>
                      <a:pt x="3470" y="1893"/>
                    </a:cubicBezTo>
                    <a:cubicBezTo>
                      <a:pt x="3470" y="1893"/>
                      <a:pt x="4541" y="5056"/>
                      <a:pt x="6175" y="5056"/>
                    </a:cubicBezTo>
                    <a:cubicBezTo>
                      <a:pt x="6246" y="5056"/>
                      <a:pt x="6319" y="5050"/>
                      <a:pt x="6393" y="5037"/>
                    </a:cubicBezTo>
                    <a:cubicBezTo>
                      <a:pt x="7991" y="4760"/>
                      <a:pt x="6667" y="1262"/>
                      <a:pt x="6463" y="403"/>
                    </a:cubicBezTo>
                    <a:cubicBezTo>
                      <a:pt x="6443" y="323"/>
                      <a:pt x="6421" y="248"/>
                      <a:pt x="6401" y="171"/>
                    </a:cubicBezTo>
                    <a:lnTo>
                      <a:pt x="6401" y="171"/>
                    </a:lnTo>
                    <a:cubicBezTo>
                      <a:pt x="6664" y="1374"/>
                      <a:pt x="6716" y="2466"/>
                      <a:pt x="6061" y="2532"/>
                    </a:cubicBezTo>
                    <a:cubicBezTo>
                      <a:pt x="6020" y="2536"/>
                      <a:pt x="5980" y="2538"/>
                      <a:pt x="5940" y="2538"/>
                    </a:cubicBezTo>
                    <a:cubicBezTo>
                      <a:pt x="4507" y="2538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2"/>
              <p:cNvSpPr/>
              <p:nvPr/>
            </p:nvSpPr>
            <p:spPr>
              <a:xfrm>
                <a:off x="1497350" y="2860488"/>
                <a:ext cx="233025" cy="332750"/>
              </a:xfrm>
              <a:custGeom>
                <a:avLst/>
                <a:gdLst/>
                <a:ahLst/>
                <a:cxnLst/>
                <a:rect l="l" t="t" r="r" b="b"/>
                <a:pathLst>
                  <a:path w="9321" h="13310" extrusionOk="0">
                    <a:moveTo>
                      <a:pt x="4221" y="1"/>
                    </a:moveTo>
                    <a:lnTo>
                      <a:pt x="4221" y="1"/>
                    </a:lnTo>
                    <a:cubicBezTo>
                      <a:pt x="3916" y="110"/>
                      <a:pt x="3634" y="281"/>
                      <a:pt x="3386" y="529"/>
                    </a:cubicBezTo>
                    <a:cubicBezTo>
                      <a:pt x="495" y="3423"/>
                      <a:pt x="6509" y="4302"/>
                      <a:pt x="6509" y="4302"/>
                    </a:cubicBezTo>
                    <a:cubicBezTo>
                      <a:pt x="5780" y="4201"/>
                      <a:pt x="5092" y="4147"/>
                      <a:pt x="4461" y="4147"/>
                    </a:cubicBezTo>
                    <a:cubicBezTo>
                      <a:pt x="1692" y="4147"/>
                      <a:pt x="1" y="5194"/>
                      <a:pt x="684" y="7973"/>
                    </a:cubicBezTo>
                    <a:cubicBezTo>
                      <a:pt x="775" y="8342"/>
                      <a:pt x="1151" y="8483"/>
                      <a:pt x="1673" y="8483"/>
                    </a:cubicBezTo>
                    <a:cubicBezTo>
                      <a:pt x="3381" y="8483"/>
                      <a:pt x="6655" y="6973"/>
                      <a:pt x="6656" y="6973"/>
                    </a:cubicBezTo>
                    <a:lnTo>
                      <a:pt x="6656" y="6973"/>
                    </a:lnTo>
                    <a:cubicBezTo>
                      <a:pt x="6655" y="6973"/>
                      <a:pt x="1129" y="10305"/>
                      <a:pt x="3211" y="12758"/>
                    </a:cubicBezTo>
                    <a:cubicBezTo>
                      <a:pt x="3541" y="13146"/>
                      <a:pt x="3918" y="13309"/>
                      <a:pt x="4319" y="13309"/>
                    </a:cubicBezTo>
                    <a:cubicBezTo>
                      <a:pt x="6300" y="13309"/>
                      <a:pt x="8859" y="9333"/>
                      <a:pt x="9095" y="8825"/>
                    </a:cubicBezTo>
                    <a:cubicBezTo>
                      <a:pt x="9198" y="8027"/>
                      <a:pt x="9320" y="7440"/>
                      <a:pt x="9320" y="7440"/>
                    </a:cubicBezTo>
                    <a:lnTo>
                      <a:pt x="9320" y="7440"/>
                    </a:lnTo>
                    <a:cubicBezTo>
                      <a:pt x="9320" y="7440"/>
                      <a:pt x="6660" y="11565"/>
                      <a:pt x="5115" y="11565"/>
                    </a:cubicBezTo>
                    <a:cubicBezTo>
                      <a:pt x="4978" y="11565"/>
                      <a:pt x="4849" y="11532"/>
                      <a:pt x="4732" y="11461"/>
                    </a:cubicBezTo>
                    <a:cubicBezTo>
                      <a:pt x="3300" y="10590"/>
                      <a:pt x="7387" y="6372"/>
                      <a:pt x="7387" y="6372"/>
                    </a:cubicBezTo>
                    <a:lnTo>
                      <a:pt x="7387" y="6372"/>
                    </a:lnTo>
                    <a:cubicBezTo>
                      <a:pt x="7387" y="6372"/>
                      <a:pt x="4841" y="7057"/>
                      <a:pt x="3154" y="7057"/>
                    </a:cubicBezTo>
                    <a:cubicBezTo>
                      <a:pt x="2367" y="7057"/>
                      <a:pt x="1767" y="6908"/>
                      <a:pt x="1699" y="6470"/>
                    </a:cubicBezTo>
                    <a:cubicBezTo>
                      <a:pt x="1486" y="5096"/>
                      <a:pt x="7557" y="4221"/>
                      <a:pt x="7557" y="4221"/>
                    </a:cubicBezTo>
                    <a:cubicBezTo>
                      <a:pt x="7557" y="4221"/>
                      <a:pt x="2797" y="3016"/>
                      <a:pt x="4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"/>
              <p:cNvSpPr/>
              <p:nvPr/>
            </p:nvSpPr>
            <p:spPr>
              <a:xfrm>
                <a:off x="1742850" y="2910763"/>
                <a:ext cx="86025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465" extrusionOk="0">
                    <a:moveTo>
                      <a:pt x="501" y="1"/>
                    </a:moveTo>
                    <a:cubicBezTo>
                      <a:pt x="248" y="335"/>
                      <a:pt x="86" y="745"/>
                      <a:pt x="63" y="1195"/>
                    </a:cubicBezTo>
                    <a:cubicBezTo>
                      <a:pt x="0" y="2385"/>
                      <a:pt x="915" y="3399"/>
                      <a:pt x="2104" y="3461"/>
                    </a:cubicBezTo>
                    <a:cubicBezTo>
                      <a:pt x="2143" y="3463"/>
                      <a:pt x="2181" y="3465"/>
                      <a:pt x="2220" y="3465"/>
                    </a:cubicBezTo>
                    <a:cubicBezTo>
                      <a:pt x="2671" y="3465"/>
                      <a:pt x="3091" y="3322"/>
                      <a:pt x="3440" y="3082"/>
                    </a:cubicBezTo>
                    <a:cubicBezTo>
                      <a:pt x="2724" y="1873"/>
                      <a:pt x="1745" y="886"/>
                      <a:pt x="5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"/>
              <p:cNvSpPr/>
              <p:nvPr/>
            </p:nvSpPr>
            <p:spPr>
              <a:xfrm>
                <a:off x="1707875" y="2892088"/>
                <a:ext cx="1360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5575" extrusionOk="0">
                    <a:moveTo>
                      <a:pt x="763" y="1"/>
                    </a:moveTo>
                    <a:cubicBezTo>
                      <a:pt x="381" y="530"/>
                      <a:pt x="138" y="1171"/>
                      <a:pt x="102" y="1871"/>
                    </a:cubicBezTo>
                    <a:cubicBezTo>
                      <a:pt x="0" y="3809"/>
                      <a:pt x="1493" y="5468"/>
                      <a:pt x="3432" y="5570"/>
                    </a:cubicBezTo>
                    <a:cubicBezTo>
                      <a:pt x="3494" y="5573"/>
                      <a:pt x="3555" y="5574"/>
                      <a:pt x="3615" y="5574"/>
                    </a:cubicBezTo>
                    <a:cubicBezTo>
                      <a:pt x="4279" y="5574"/>
                      <a:pt x="4904" y="5388"/>
                      <a:pt x="5439" y="5062"/>
                    </a:cubicBezTo>
                    <a:cubicBezTo>
                      <a:pt x="5395" y="4956"/>
                      <a:pt x="5351" y="4848"/>
                      <a:pt x="5304" y="4743"/>
                    </a:cubicBezTo>
                    <a:cubicBezTo>
                      <a:pt x="4813" y="5053"/>
                      <a:pt x="4235" y="5233"/>
                      <a:pt x="3618" y="5233"/>
                    </a:cubicBezTo>
                    <a:cubicBezTo>
                      <a:pt x="3562" y="5233"/>
                      <a:pt x="3506" y="5231"/>
                      <a:pt x="3450" y="5228"/>
                    </a:cubicBezTo>
                    <a:cubicBezTo>
                      <a:pt x="1700" y="5137"/>
                      <a:pt x="350" y="3640"/>
                      <a:pt x="442" y="1888"/>
                    </a:cubicBezTo>
                    <a:cubicBezTo>
                      <a:pt x="475" y="1248"/>
                      <a:pt x="699" y="662"/>
                      <a:pt x="1054" y="179"/>
                    </a:cubicBezTo>
                    <a:cubicBezTo>
                      <a:pt x="960" y="121"/>
                      <a:pt x="863" y="60"/>
                      <a:pt x="7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"/>
              <p:cNvSpPr/>
              <p:nvPr/>
            </p:nvSpPr>
            <p:spPr>
              <a:xfrm>
                <a:off x="1766725" y="2946513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3" y="0"/>
                    </a:moveTo>
                    <a:cubicBezTo>
                      <a:pt x="298" y="0"/>
                      <a:pt x="35" y="247"/>
                      <a:pt x="18" y="567"/>
                    </a:cubicBezTo>
                    <a:cubicBezTo>
                      <a:pt x="1" y="894"/>
                      <a:pt x="253" y="1175"/>
                      <a:pt x="582" y="1192"/>
                    </a:cubicBezTo>
                    <a:cubicBezTo>
                      <a:pt x="592" y="1192"/>
                      <a:pt x="603" y="1193"/>
                      <a:pt x="614" y="1193"/>
                    </a:cubicBezTo>
                    <a:cubicBezTo>
                      <a:pt x="929" y="1193"/>
                      <a:pt x="1192" y="946"/>
                      <a:pt x="1207" y="628"/>
                    </a:cubicBezTo>
                    <a:cubicBezTo>
                      <a:pt x="1226" y="299"/>
                      <a:pt x="972" y="20"/>
                      <a:pt x="644" y="1"/>
                    </a:cubicBezTo>
                    <a:cubicBezTo>
                      <a:pt x="634" y="1"/>
                      <a:pt x="623" y="0"/>
                      <a:pt x="6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"/>
              <p:cNvSpPr/>
              <p:nvPr/>
            </p:nvSpPr>
            <p:spPr>
              <a:xfrm>
                <a:off x="1571625" y="2994863"/>
                <a:ext cx="98175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1045" extrusionOk="0">
                    <a:moveTo>
                      <a:pt x="3277" y="1"/>
                    </a:moveTo>
                    <a:cubicBezTo>
                      <a:pt x="3168" y="1"/>
                      <a:pt x="3050" y="12"/>
                      <a:pt x="2928" y="35"/>
                    </a:cubicBezTo>
                    <a:cubicBezTo>
                      <a:pt x="2443" y="127"/>
                      <a:pt x="2082" y="381"/>
                      <a:pt x="2125" y="602"/>
                    </a:cubicBezTo>
                    <a:cubicBezTo>
                      <a:pt x="2156" y="767"/>
                      <a:pt x="2404" y="865"/>
                      <a:pt x="2730" y="865"/>
                    </a:cubicBezTo>
                    <a:cubicBezTo>
                      <a:pt x="2840" y="865"/>
                      <a:pt x="2959" y="854"/>
                      <a:pt x="3082" y="831"/>
                    </a:cubicBezTo>
                    <a:cubicBezTo>
                      <a:pt x="3566" y="738"/>
                      <a:pt x="3926" y="484"/>
                      <a:pt x="3884" y="263"/>
                    </a:cubicBezTo>
                    <a:cubicBezTo>
                      <a:pt x="3852" y="99"/>
                      <a:pt x="3605" y="1"/>
                      <a:pt x="3277" y="1"/>
                    </a:cubicBezTo>
                    <a:close/>
                    <a:moveTo>
                      <a:pt x="853" y="396"/>
                    </a:moveTo>
                    <a:cubicBezTo>
                      <a:pt x="797" y="396"/>
                      <a:pt x="739" y="399"/>
                      <a:pt x="680" y="406"/>
                    </a:cubicBezTo>
                    <a:cubicBezTo>
                      <a:pt x="296" y="448"/>
                      <a:pt x="0" y="625"/>
                      <a:pt x="21" y="798"/>
                    </a:cubicBezTo>
                    <a:cubicBezTo>
                      <a:pt x="38" y="945"/>
                      <a:pt x="274" y="1045"/>
                      <a:pt x="578" y="1045"/>
                    </a:cubicBezTo>
                    <a:cubicBezTo>
                      <a:pt x="634" y="1045"/>
                      <a:pt x="692" y="1041"/>
                      <a:pt x="751" y="1034"/>
                    </a:cubicBezTo>
                    <a:cubicBezTo>
                      <a:pt x="1136" y="992"/>
                      <a:pt x="1431" y="816"/>
                      <a:pt x="1410" y="643"/>
                    </a:cubicBezTo>
                    <a:cubicBezTo>
                      <a:pt x="1394" y="494"/>
                      <a:pt x="1158" y="396"/>
                      <a:pt x="853" y="3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"/>
              <p:cNvSpPr/>
              <p:nvPr/>
            </p:nvSpPr>
            <p:spPr>
              <a:xfrm>
                <a:off x="1737150" y="3069713"/>
                <a:ext cx="22800" cy="9737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3895" extrusionOk="0">
                    <a:moveTo>
                      <a:pt x="382" y="0"/>
                    </a:moveTo>
                    <a:cubicBezTo>
                      <a:pt x="375" y="0"/>
                      <a:pt x="368" y="1"/>
                      <a:pt x="361" y="1"/>
                    </a:cubicBezTo>
                    <a:cubicBezTo>
                      <a:pt x="139" y="25"/>
                      <a:pt x="1" y="442"/>
                      <a:pt x="53" y="933"/>
                    </a:cubicBezTo>
                    <a:cubicBezTo>
                      <a:pt x="104" y="1411"/>
                      <a:pt x="315" y="1782"/>
                      <a:pt x="531" y="1782"/>
                    </a:cubicBezTo>
                    <a:cubicBezTo>
                      <a:pt x="538" y="1782"/>
                      <a:pt x="544" y="1782"/>
                      <a:pt x="551" y="1781"/>
                    </a:cubicBezTo>
                    <a:cubicBezTo>
                      <a:pt x="775" y="1757"/>
                      <a:pt x="911" y="1339"/>
                      <a:pt x="861" y="846"/>
                    </a:cubicBezTo>
                    <a:cubicBezTo>
                      <a:pt x="808" y="372"/>
                      <a:pt x="597" y="0"/>
                      <a:pt x="382" y="0"/>
                    </a:cubicBezTo>
                    <a:close/>
                    <a:moveTo>
                      <a:pt x="536" y="2497"/>
                    </a:moveTo>
                    <a:cubicBezTo>
                      <a:pt x="535" y="2497"/>
                      <a:pt x="533" y="2497"/>
                      <a:pt x="532" y="2497"/>
                    </a:cubicBezTo>
                    <a:cubicBezTo>
                      <a:pt x="357" y="2502"/>
                      <a:pt x="225" y="2818"/>
                      <a:pt x="236" y="3205"/>
                    </a:cubicBezTo>
                    <a:cubicBezTo>
                      <a:pt x="247" y="3587"/>
                      <a:pt x="395" y="3894"/>
                      <a:pt x="567" y="3894"/>
                    </a:cubicBezTo>
                    <a:cubicBezTo>
                      <a:pt x="569" y="3894"/>
                      <a:pt x="570" y="3894"/>
                      <a:pt x="571" y="3894"/>
                    </a:cubicBezTo>
                    <a:cubicBezTo>
                      <a:pt x="747" y="3889"/>
                      <a:pt x="880" y="3571"/>
                      <a:pt x="869" y="3186"/>
                    </a:cubicBezTo>
                    <a:cubicBezTo>
                      <a:pt x="858" y="2802"/>
                      <a:pt x="710" y="2497"/>
                      <a:pt x="536" y="249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"/>
              <p:cNvSpPr/>
              <p:nvPr/>
            </p:nvSpPr>
            <p:spPr>
              <a:xfrm>
                <a:off x="2220000" y="2732638"/>
                <a:ext cx="1228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1987" extrusionOk="0">
                    <a:moveTo>
                      <a:pt x="3897" y="0"/>
                    </a:moveTo>
                    <a:cubicBezTo>
                      <a:pt x="3882" y="0"/>
                      <a:pt x="3866" y="1"/>
                      <a:pt x="3851" y="2"/>
                    </a:cubicBezTo>
                    <a:cubicBezTo>
                      <a:pt x="3303" y="27"/>
                      <a:pt x="0" y="1173"/>
                      <a:pt x="0" y="1173"/>
                    </a:cubicBezTo>
                    <a:cubicBezTo>
                      <a:pt x="0" y="1173"/>
                      <a:pt x="3296" y="1987"/>
                      <a:pt x="3917" y="1987"/>
                    </a:cubicBezTo>
                    <a:cubicBezTo>
                      <a:pt x="3926" y="1987"/>
                      <a:pt x="3935" y="1987"/>
                      <a:pt x="3943" y="1986"/>
                    </a:cubicBezTo>
                    <a:cubicBezTo>
                      <a:pt x="4491" y="1961"/>
                      <a:pt x="4914" y="1496"/>
                      <a:pt x="4889" y="948"/>
                    </a:cubicBezTo>
                    <a:cubicBezTo>
                      <a:pt x="4865" y="416"/>
                      <a:pt x="4425" y="0"/>
                      <a:pt x="38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"/>
              <p:cNvSpPr/>
              <p:nvPr/>
            </p:nvSpPr>
            <p:spPr>
              <a:xfrm>
                <a:off x="2220975" y="2732638"/>
                <a:ext cx="102425" cy="48650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946" extrusionOk="0">
                    <a:moveTo>
                      <a:pt x="3850" y="1"/>
                    </a:moveTo>
                    <a:cubicBezTo>
                      <a:pt x="3837" y="1"/>
                      <a:pt x="3825" y="1"/>
                      <a:pt x="3812" y="2"/>
                    </a:cubicBezTo>
                    <a:cubicBezTo>
                      <a:pt x="3300" y="25"/>
                      <a:pt x="376" y="1031"/>
                      <a:pt x="1" y="1159"/>
                    </a:cubicBezTo>
                    <a:lnTo>
                      <a:pt x="11" y="1186"/>
                    </a:lnTo>
                    <a:cubicBezTo>
                      <a:pt x="365" y="1274"/>
                      <a:pt x="2510" y="1794"/>
                      <a:pt x="3489" y="1946"/>
                    </a:cubicBezTo>
                    <a:cubicBezTo>
                      <a:pt x="2776" y="1767"/>
                      <a:pt x="2136" y="1584"/>
                      <a:pt x="2081" y="1485"/>
                    </a:cubicBezTo>
                    <a:cubicBezTo>
                      <a:pt x="1954" y="1255"/>
                      <a:pt x="3993" y="1006"/>
                      <a:pt x="3994" y="1006"/>
                    </a:cubicBezTo>
                    <a:lnTo>
                      <a:pt x="3994" y="1006"/>
                    </a:lnTo>
                    <a:cubicBezTo>
                      <a:pt x="3993" y="1006"/>
                      <a:pt x="3580" y="1028"/>
                      <a:pt x="3119" y="1028"/>
                    </a:cubicBezTo>
                    <a:cubicBezTo>
                      <a:pt x="2567" y="1028"/>
                      <a:pt x="1947" y="996"/>
                      <a:pt x="1890" y="857"/>
                    </a:cubicBezTo>
                    <a:cubicBezTo>
                      <a:pt x="1811" y="664"/>
                      <a:pt x="3365" y="277"/>
                      <a:pt x="4097" y="34"/>
                    </a:cubicBezTo>
                    <a:cubicBezTo>
                      <a:pt x="4018" y="14"/>
                      <a:pt x="3935" y="1"/>
                      <a:pt x="3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"/>
              <p:cNvSpPr/>
              <p:nvPr/>
            </p:nvSpPr>
            <p:spPr>
              <a:xfrm>
                <a:off x="2225325" y="2756513"/>
                <a:ext cx="10312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125" h="232" extrusionOk="0">
                    <a:moveTo>
                      <a:pt x="3309" y="1"/>
                    </a:moveTo>
                    <a:cubicBezTo>
                      <a:pt x="2732" y="1"/>
                      <a:pt x="2059" y="13"/>
                      <a:pt x="2059" y="13"/>
                    </a:cubicBezTo>
                    <a:cubicBezTo>
                      <a:pt x="2059" y="13"/>
                      <a:pt x="0" y="143"/>
                      <a:pt x="2" y="201"/>
                    </a:cubicBezTo>
                    <a:cubicBezTo>
                      <a:pt x="3" y="225"/>
                      <a:pt x="365" y="232"/>
                      <a:pt x="786" y="232"/>
                    </a:cubicBezTo>
                    <a:cubicBezTo>
                      <a:pt x="1370" y="232"/>
                      <a:pt x="2067" y="218"/>
                      <a:pt x="2067" y="218"/>
                    </a:cubicBezTo>
                    <a:cubicBezTo>
                      <a:pt x="2067" y="218"/>
                      <a:pt x="4125" y="87"/>
                      <a:pt x="4123" y="32"/>
                    </a:cubicBezTo>
                    <a:cubicBezTo>
                      <a:pt x="4122" y="8"/>
                      <a:pt x="3743" y="1"/>
                      <a:pt x="3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"/>
              <p:cNvSpPr/>
              <p:nvPr/>
            </p:nvSpPr>
            <p:spPr>
              <a:xfrm>
                <a:off x="2286925" y="2764063"/>
                <a:ext cx="46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397" extrusionOk="0">
                    <a:moveTo>
                      <a:pt x="352" y="88"/>
                    </a:moveTo>
                    <a:cubicBezTo>
                      <a:pt x="345" y="88"/>
                      <a:pt x="339" y="88"/>
                      <a:pt x="333" y="89"/>
                    </a:cubicBezTo>
                    <a:cubicBezTo>
                      <a:pt x="148" y="93"/>
                      <a:pt x="0" y="165"/>
                      <a:pt x="2" y="247"/>
                    </a:cubicBezTo>
                    <a:cubicBezTo>
                      <a:pt x="4" y="330"/>
                      <a:pt x="145" y="391"/>
                      <a:pt x="321" y="391"/>
                    </a:cubicBezTo>
                    <a:cubicBezTo>
                      <a:pt x="327" y="391"/>
                      <a:pt x="334" y="391"/>
                      <a:pt x="340" y="391"/>
                    </a:cubicBezTo>
                    <a:cubicBezTo>
                      <a:pt x="525" y="386"/>
                      <a:pt x="671" y="316"/>
                      <a:pt x="669" y="231"/>
                    </a:cubicBezTo>
                    <a:cubicBezTo>
                      <a:pt x="668" y="151"/>
                      <a:pt x="528" y="88"/>
                      <a:pt x="352" y="88"/>
                    </a:cubicBezTo>
                    <a:close/>
                    <a:moveTo>
                      <a:pt x="1512" y="1"/>
                    </a:moveTo>
                    <a:cubicBezTo>
                      <a:pt x="1482" y="1"/>
                      <a:pt x="1450" y="2"/>
                      <a:pt x="1418" y="6"/>
                    </a:cubicBezTo>
                    <a:cubicBezTo>
                      <a:pt x="1183" y="29"/>
                      <a:pt x="1001" y="136"/>
                      <a:pt x="1012" y="242"/>
                    </a:cubicBezTo>
                    <a:cubicBezTo>
                      <a:pt x="1022" y="334"/>
                      <a:pt x="1170" y="396"/>
                      <a:pt x="1360" y="396"/>
                    </a:cubicBezTo>
                    <a:cubicBezTo>
                      <a:pt x="1392" y="396"/>
                      <a:pt x="1424" y="394"/>
                      <a:pt x="1457" y="391"/>
                    </a:cubicBezTo>
                    <a:cubicBezTo>
                      <a:pt x="1692" y="366"/>
                      <a:pt x="1874" y="261"/>
                      <a:pt x="1863" y="154"/>
                    </a:cubicBezTo>
                    <a:cubicBezTo>
                      <a:pt x="1854" y="62"/>
                      <a:pt x="1704" y="1"/>
                      <a:pt x="15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"/>
              <p:cNvSpPr/>
              <p:nvPr/>
            </p:nvSpPr>
            <p:spPr>
              <a:xfrm>
                <a:off x="2237850" y="2654763"/>
                <a:ext cx="108000" cy="81025"/>
              </a:xfrm>
              <a:custGeom>
                <a:avLst/>
                <a:gdLst/>
                <a:ahLst/>
                <a:cxnLst/>
                <a:rect l="l" t="t" r="r" b="b"/>
                <a:pathLst>
                  <a:path w="4320" h="3241" extrusionOk="0">
                    <a:moveTo>
                      <a:pt x="3191" y="1"/>
                    </a:moveTo>
                    <a:cubicBezTo>
                      <a:pt x="2993" y="1"/>
                      <a:pt x="2794" y="60"/>
                      <a:pt x="2620" y="182"/>
                    </a:cubicBezTo>
                    <a:cubicBezTo>
                      <a:pt x="2170" y="497"/>
                      <a:pt x="1" y="3240"/>
                      <a:pt x="1" y="3240"/>
                    </a:cubicBezTo>
                    <a:cubicBezTo>
                      <a:pt x="1" y="3240"/>
                      <a:pt x="3314" y="2122"/>
                      <a:pt x="3762" y="1807"/>
                    </a:cubicBezTo>
                    <a:cubicBezTo>
                      <a:pt x="4211" y="1492"/>
                      <a:pt x="4320" y="872"/>
                      <a:pt x="4003" y="422"/>
                    </a:cubicBezTo>
                    <a:cubicBezTo>
                      <a:pt x="3810" y="148"/>
                      <a:pt x="3503" y="1"/>
                      <a:pt x="3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"/>
              <p:cNvSpPr/>
              <p:nvPr/>
            </p:nvSpPr>
            <p:spPr>
              <a:xfrm>
                <a:off x="2238525" y="2656188"/>
                <a:ext cx="84150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167" extrusionOk="0">
                    <a:moveTo>
                      <a:pt x="2851" y="0"/>
                    </a:moveTo>
                    <a:cubicBezTo>
                      <a:pt x="2760" y="30"/>
                      <a:pt x="2674" y="68"/>
                      <a:pt x="2593" y="125"/>
                    </a:cubicBezTo>
                    <a:cubicBezTo>
                      <a:pt x="2173" y="420"/>
                      <a:pt x="248" y="2839"/>
                      <a:pt x="0" y="3149"/>
                    </a:cubicBezTo>
                    <a:lnTo>
                      <a:pt x="24" y="3166"/>
                    </a:lnTo>
                    <a:cubicBezTo>
                      <a:pt x="370" y="3050"/>
                      <a:pt x="2457" y="2336"/>
                      <a:pt x="3365" y="1938"/>
                    </a:cubicBezTo>
                    <a:lnTo>
                      <a:pt x="3365" y="1938"/>
                    </a:lnTo>
                    <a:cubicBezTo>
                      <a:pt x="2749" y="2144"/>
                      <a:pt x="2178" y="2315"/>
                      <a:pt x="1986" y="2315"/>
                    </a:cubicBezTo>
                    <a:cubicBezTo>
                      <a:pt x="1960" y="2315"/>
                      <a:pt x="1942" y="2312"/>
                      <a:pt x="1930" y="2306"/>
                    </a:cubicBezTo>
                    <a:cubicBezTo>
                      <a:pt x="1698" y="2179"/>
                      <a:pt x="3285" y="875"/>
                      <a:pt x="3285" y="874"/>
                    </a:cubicBezTo>
                    <a:lnTo>
                      <a:pt x="3285" y="874"/>
                    </a:lnTo>
                    <a:cubicBezTo>
                      <a:pt x="3285" y="875"/>
                      <a:pt x="1859" y="1893"/>
                      <a:pt x="1491" y="1893"/>
                    </a:cubicBezTo>
                    <a:cubicBezTo>
                      <a:pt x="1465" y="1893"/>
                      <a:pt x="1445" y="1889"/>
                      <a:pt x="1431" y="1878"/>
                    </a:cubicBezTo>
                    <a:cubicBezTo>
                      <a:pt x="1261" y="1759"/>
                      <a:pt x="2364" y="597"/>
                      <a:pt x="28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"/>
              <p:cNvSpPr/>
              <p:nvPr/>
            </p:nvSpPr>
            <p:spPr>
              <a:xfrm>
                <a:off x="2241350" y="2673538"/>
                <a:ext cx="862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2360" extrusionOk="0">
                    <a:moveTo>
                      <a:pt x="3413" y="0"/>
                    </a:moveTo>
                    <a:cubicBezTo>
                      <a:pt x="3317" y="0"/>
                      <a:pt x="1667" y="1097"/>
                      <a:pt x="1667" y="1097"/>
                    </a:cubicBezTo>
                    <a:cubicBezTo>
                      <a:pt x="1667" y="1097"/>
                      <a:pt x="0" y="2311"/>
                      <a:pt x="33" y="2358"/>
                    </a:cubicBezTo>
                    <a:cubicBezTo>
                      <a:pt x="34" y="2359"/>
                      <a:pt x="35" y="2359"/>
                      <a:pt x="37" y="2359"/>
                    </a:cubicBezTo>
                    <a:cubicBezTo>
                      <a:pt x="134" y="2359"/>
                      <a:pt x="1783" y="1263"/>
                      <a:pt x="1783" y="1263"/>
                    </a:cubicBezTo>
                    <a:cubicBezTo>
                      <a:pt x="1783" y="1263"/>
                      <a:pt x="3450" y="49"/>
                      <a:pt x="3417" y="2"/>
                    </a:cubicBezTo>
                    <a:cubicBezTo>
                      <a:pt x="3416" y="1"/>
                      <a:pt x="3415" y="0"/>
                      <a:pt x="3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"/>
              <p:cNvSpPr/>
              <p:nvPr/>
            </p:nvSpPr>
            <p:spPr>
              <a:xfrm>
                <a:off x="2297625" y="2678788"/>
                <a:ext cx="40825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158" extrusionOk="0">
                    <a:moveTo>
                      <a:pt x="1463" y="0"/>
                    </a:moveTo>
                    <a:cubicBezTo>
                      <a:pt x="1370" y="0"/>
                      <a:pt x="1236" y="56"/>
                      <a:pt x="1111" y="154"/>
                    </a:cubicBezTo>
                    <a:cubicBezTo>
                      <a:pt x="926" y="301"/>
                      <a:pt x="830" y="487"/>
                      <a:pt x="896" y="572"/>
                    </a:cubicBezTo>
                    <a:cubicBezTo>
                      <a:pt x="918" y="599"/>
                      <a:pt x="954" y="612"/>
                      <a:pt x="1000" y="612"/>
                    </a:cubicBezTo>
                    <a:cubicBezTo>
                      <a:pt x="1094" y="612"/>
                      <a:pt x="1227" y="557"/>
                      <a:pt x="1352" y="457"/>
                    </a:cubicBezTo>
                    <a:cubicBezTo>
                      <a:pt x="1537" y="310"/>
                      <a:pt x="1632" y="125"/>
                      <a:pt x="1567" y="41"/>
                    </a:cubicBezTo>
                    <a:cubicBezTo>
                      <a:pt x="1545" y="13"/>
                      <a:pt x="1509" y="0"/>
                      <a:pt x="1463" y="0"/>
                    </a:cubicBezTo>
                    <a:close/>
                    <a:moveTo>
                      <a:pt x="507" y="707"/>
                    </a:moveTo>
                    <a:cubicBezTo>
                      <a:pt x="435" y="707"/>
                      <a:pt x="336" y="742"/>
                      <a:pt x="240" y="805"/>
                    </a:cubicBezTo>
                    <a:cubicBezTo>
                      <a:pt x="88" y="909"/>
                      <a:pt x="0" y="1050"/>
                      <a:pt x="47" y="1119"/>
                    </a:cubicBezTo>
                    <a:cubicBezTo>
                      <a:pt x="65" y="1145"/>
                      <a:pt x="98" y="1157"/>
                      <a:pt x="142" y="1157"/>
                    </a:cubicBezTo>
                    <a:cubicBezTo>
                      <a:pt x="214" y="1157"/>
                      <a:pt x="314" y="1122"/>
                      <a:pt x="409" y="1057"/>
                    </a:cubicBezTo>
                    <a:cubicBezTo>
                      <a:pt x="563" y="954"/>
                      <a:pt x="649" y="815"/>
                      <a:pt x="602" y="746"/>
                    </a:cubicBezTo>
                    <a:cubicBezTo>
                      <a:pt x="585" y="720"/>
                      <a:pt x="551" y="707"/>
                      <a:pt x="507" y="7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"/>
              <p:cNvSpPr/>
              <p:nvPr/>
            </p:nvSpPr>
            <p:spPr>
              <a:xfrm>
                <a:off x="2197275" y="2636638"/>
                <a:ext cx="70325" cy="112925"/>
              </a:xfrm>
              <a:custGeom>
                <a:avLst/>
                <a:gdLst/>
                <a:ahLst/>
                <a:cxnLst/>
                <a:rect l="l" t="t" r="r" b="b"/>
                <a:pathLst>
                  <a:path w="2813" h="4517" extrusionOk="0">
                    <a:moveTo>
                      <a:pt x="1679" y="0"/>
                    </a:moveTo>
                    <a:cubicBezTo>
                      <a:pt x="1308" y="0"/>
                      <a:pt x="952" y="209"/>
                      <a:pt x="782" y="568"/>
                    </a:cubicBezTo>
                    <a:cubicBezTo>
                      <a:pt x="546" y="1063"/>
                      <a:pt x="1" y="4517"/>
                      <a:pt x="1" y="4517"/>
                    </a:cubicBezTo>
                    <a:cubicBezTo>
                      <a:pt x="1" y="4517"/>
                      <a:pt x="2340" y="1916"/>
                      <a:pt x="2576" y="1423"/>
                    </a:cubicBezTo>
                    <a:cubicBezTo>
                      <a:pt x="2813" y="926"/>
                      <a:pt x="2601" y="334"/>
                      <a:pt x="2106" y="98"/>
                    </a:cubicBezTo>
                    <a:cubicBezTo>
                      <a:pt x="1968" y="32"/>
                      <a:pt x="1822" y="0"/>
                      <a:pt x="1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"/>
              <p:cNvSpPr/>
              <p:nvPr/>
            </p:nvSpPr>
            <p:spPr>
              <a:xfrm>
                <a:off x="2197475" y="2644913"/>
                <a:ext cx="584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2337" h="4147" extrusionOk="0">
                    <a:moveTo>
                      <a:pt x="937" y="0"/>
                    </a:moveTo>
                    <a:lnTo>
                      <a:pt x="937" y="0"/>
                    </a:lnTo>
                    <a:cubicBezTo>
                      <a:pt x="873" y="71"/>
                      <a:pt x="817" y="147"/>
                      <a:pt x="774" y="237"/>
                    </a:cubicBezTo>
                    <a:cubicBezTo>
                      <a:pt x="554" y="700"/>
                      <a:pt x="62" y="3752"/>
                      <a:pt x="1" y="4143"/>
                    </a:cubicBezTo>
                    <a:lnTo>
                      <a:pt x="27" y="4147"/>
                    </a:lnTo>
                    <a:cubicBezTo>
                      <a:pt x="272" y="3876"/>
                      <a:pt x="1741" y="2231"/>
                      <a:pt x="2336" y="1437"/>
                    </a:cubicBezTo>
                    <a:lnTo>
                      <a:pt x="2336" y="1437"/>
                    </a:lnTo>
                    <a:cubicBezTo>
                      <a:pt x="1843" y="1983"/>
                      <a:pt x="1381" y="2461"/>
                      <a:pt x="1266" y="2464"/>
                    </a:cubicBezTo>
                    <a:cubicBezTo>
                      <a:pt x="1266" y="2464"/>
                      <a:pt x="1266" y="2464"/>
                      <a:pt x="1266" y="2464"/>
                    </a:cubicBezTo>
                    <a:cubicBezTo>
                      <a:pt x="1004" y="2464"/>
                      <a:pt x="1745" y="550"/>
                      <a:pt x="1746" y="550"/>
                    </a:cubicBezTo>
                    <a:lnTo>
                      <a:pt x="1746" y="550"/>
                    </a:lnTo>
                    <a:cubicBezTo>
                      <a:pt x="1745" y="550"/>
                      <a:pt x="910" y="2334"/>
                      <a:pt x="629" y="2334"/>
                    </a:cubicBezTo>
                    <a:cubicBezTo>
                      <a:pt x="627" y="2334"/>
                      <a:pt x="625" y="2334"/>
                      <a:pt x="623" y="2334"/>
                    </a:cubicBezTo>
                    <a:cubicBezTo>
                      <a:pt x="416" y="2314"/>
                      <a:pt x="807" y="761"/>
                      <a:pt x="9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"/>
              <p:cNvSpPr/>
              <p:nvPr/>
            </p:nvSpPr>
            <p:spPr>
              <a:xfrm>
                <a:off x="2198150" y="2651713"/>
                <a:ext cx="473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3716" extrusionOk="0">
                    <a:moveTo>
                      <a:pt x="1843" y="0"/>
                    </a:moveTo>
                    <a:cubicBezTo>
                      <a:pt x="1780" y="0"/>
                      <a:pt x="856" y="1813"/>
                      <a:pt x="856" y="1813"/>
                    </a:cubicBezTo>
                    <a:cubicBezTo>
                      <a:pt x="856" y="1813"/>
                      <a:pt x="0" y="3691"/>
                      <a:pt x="52" y="3715"/>
                    </a:cubicBezTo>
                    <a:cubicBezTo>
                      <a:pt x="52" y="3715"/>
                      <a:pt x="53" y="3715"/>
                      <a:pt x="53" y="3715"/>
                    </a:cubicBezTo>
                    <a:cubicBezTo>
                      <a:pt x="115" y="3715"/>
                      <a:pt x="1040" y="1902"/>
                      <a:pt x="1040" y="1902"/>
                    </a:cubicBezTo>
                    <a:cubicBezTo>
                      <a:pt x="1040" y="1902"/>
                      <a:pt x="1894" y="26"/>
                      <a:pt x="1844" y="1"/>
                    </a:cubicBezTo>
                    <a:cubicBezTo>
                      <a:pt x="1844" y="0"/>
                      <a:pt x="1843" y="0"/>
                      <a:pt x="1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"/>
              <p:cNvSpPr/>
              <p:nvPr/>
            </p:nvSpPr>
            <p:spPr>
              <a:xfrm>
                <a:off x="2234325" y="2652088"/>
                <a:ext cx="24400" cy="4250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700" extrusionOk="0">
                    <a:moveTo>
                      <a:pt x="831" y="0"/>
                    </a:moveTo>
                    <a:cubicBezTo>
                      <a:pt x="734" y="0"/>
                      <a:pt x="606" y="136"/>
                      <a:pt x="527" y="329"/>
                    </a:cubicBezTo>
                    <a:cubicBezTo>
                      <a:pt x="438" y="548"/>
                      <a:pt x="446" y="758"/>
                      <a:pt x="544" y="799"/>
                    </a:cubicBezTo>
                    <a:cubicBezTo>
                      <a:pt x="555" y="803"/>
                      <a:pt x="567" y="805"/>
                      <a:pt x="579" y="805"/>
                    </a:cubicBezTo>
                    <a:cubicBezTo>
                      <a:pt x="676" y="805"/>
                      <a:pt x="806" y="671"/>
                      <a:pt x="886" y="474"/>
                    </a:cubicBezTo>
                    <a:cubicBezTo>
                      <a:pt x="975" y="257"/>
                      <a:pt x="967" y="47"/>
                      <a:pt x="869" y="8"/>
                    </a:cubicBezTo>
                    <a:cubicBezTo>
                      <a:pt x="857" y="3"/>
                      <a:pt x="844" y="0"/>
                      <a:pt x="831" y="0"/>
                    </a:cubicBezTo>
                    <a:close/>
                    <a:moveTo>
                      <a:pt x="341" y="1087"/>
                    </a:moveTo>
                    <a:cubicBezTo>
                      <a:pt x="265" y="1087"/>
                      <a:pt x="160" y="1183"/>
                      <a:pt x="88" y="1325"/>
                    </a:cubicBezTo>
                    <a:cubicBezTo>
                      <a:pt x="7" y="1489"/>
                      <a:pt x="1" y="1654"/>
                      <a:pt x="73" y="1692"/>
                    </a:cubicBezTo>
                    <a:cubicBezTo>
                      <a:pt x="83" y="1697"/>
                      <a:pt x="95" y="1699"/>
                      <a:pt x="107" y="1699"/>
                    </a:cubicBezTo>
                    <a:cubicBezTo>
                      <a:pt x="184" y="1699"/>
                      <a:pt x="288" y="1603"/>
                      <a:pt x="359" y="1461"/>
                    </a:cubicBezTo>
                    <a:cubicBezTo>
                      <a:pt x="442" y="1297"/>
                      <a:pt x="449" y="1132"/>
                      <a:pt x="375" y="1095"/>
                    </a:cubicBezTo>
                    <a:cubicBezTo>
                      <a:pt x="365" y="1089"/>
                      <a:pt x="353" y="1087"/>
                      <a:pt x="341" y="10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"/>
              <p:cNvSpPr/>
              <p:nvPr/>
            </p:nvSpPr>
            <p:spPr>
              <a:xfrm>
                <a:off x="1836475" y="2792363"/>
                <a:ext cx="159300" cy="64350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2574" extrusionOk="0">
                    <a:moveTo>
                      <a:pt x="1296" y="1"/>
                    </a:moveTo>
                    <a:cubicBezTo>
                      <a:pt x="1283" y="1"/>
                      <a:pt x="1271" y="1"/>
                      <a:pt x="1260" y="1"/>
                    </a:cubicBezTo>
                    <a:cubicBezTo>
                      <a:pt x="549" y="31"/>
                      <a:pt x="1" y="636"/>
                      <a:pt x="32" y="1346"/>
                    </a:cubicBezTo>
                    <a:cubicBezTo>
                      <a:pt x="64" y="2035"/>
                      <a:pt x="634" y="2573"/>
                      <a:pt x="1317" y="2573"/>
                    </a:cubicBezTo>
                    <a:cubicBezTo>
                      <a:pt x="1337" y="2573"/>
                      <a:pt x="1357" y="2573"/>
                      <a:pt x="1378" y="2572"/>
                    </a:cubicBezTo>
                    <a:cubicBezTo>
                      <a:pt x="2089" y="2539"/>
                      <a:pt x="6372" y="1054"/>
                      <a:pt x="6372" y="1054"/>
                    </a:cubicBezTo>
                    <a:cubicBezTo>
                      <a:pt x="6372" y="1054"/>
                      <a:pt x="2106" y="1"/>
                      <a:pt x="12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"/>
              <p:cNvSpPr/>
              <p:nvPr/>
            </p:nvSpPr>
            <p:spPr>
              <a:xfrm>
                <a:off x="1861700" y="2793638"/>
                <a:ext cx="132775" cy="630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2523" extrusionOk="0">
                    <a:moveTo>
                      <a:pt x="788" y="1"/>
                    </a:moveTo>
                    <a:cubicBezTo>
                      <a:pt x="1711" y="232"/>
                      <a:pt x="2543" y="469"/>
                      <a:pt x="2613" y="597"/>
                    </a:cubicBezTo>
                    <a:cubicBezTo>
                      <a:pt x="2779" y="897"/>
                      <a:pt x="134" y="1219"/>
                      <a:pt x="134" y="1219"/>
                    </a:cubicBezTo>
                    <a:cubicBezTo>
                      <a:pt x="134" y="1219"/>
                      <a:pt x="667" y="1191"/>
                      <a:pt x="1263" y="1191"/>
                    </a:cubicBezTo>
                    <a:cubicBezTo>
                      <a:pt x="1980" y="1191"/>
                      <a:pt x="2787" y="1232"/>
                      <a:pt x="2861" y="1414"/>
                    </a:cubicBezTo>
                    <a:cubicBezTo>
                      <a:pt x="2964" y="1663"/>
                      <a:pt x="948" y="2164"/>
                      <a:pt x="0" y="2479"/>
                    </a:cubicBezTo>
                    <a:cubicBezTo>
                      <a:pt x="103" y="2505"/>
                      <a:pt x="210" y="2522"/>
                      <a:pt x="319" y="2522"/>
                    </a:cubicBezTo>
                    <a:cubicBezTo>
                      <a:pt x="336" y="2522"/>
                      <a:pt x="352" y="2522"/>
                      <a:pt x="369" y="2521"/>
                    </a:cubicBezTo>
                    <a:cubicBezTo>
                      <a:pt x="1034" y="2490"/>
                      <a:pt x="4822" y="1188"/>
                      <a:pt x="5311" y="1019"/>
                    </a:cubicBezTo>
                    <a:lnTo>
                      <a:pt x="5295" y="986"/>
                    </a:lnTo>
                    <a:cubicBezTo>
                      <a:pt x="4838" y="873"/>
                      <a:pt x="2059" y="198"/>
                      <a:pt x="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"/>
              <p:cNvSpPr/>
              <p:nvPr/>
            </p:nvSpPr>
            <p:spPr>
              <a:xfrm>
                <a:off x="1855150" y="2818263"/>
                <a:ext cx="1337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5348" h="299" extrusionOk="0">
                    <a:moveTo>
                      <a:pt x="4339" y="1"/>
                    </a:moveTo>
                    <a:cubicBezTo>
                      <a:pt x="3579" y="1"/>
                      <a:pt x="2667" y="18"/>
                      <a:pt x="2667" y="18"/>
                    </a:cubicBezTo>
                    <a:cubicBezTo>
                      <a:pt x="2667" y="18"/>
                      <a:pt x="1" y="186"/>
                      <a:pt x="4" y="259"/>
                    </a:cubicBezTo>
                    <a:cubicBezTo>
                      <a:pt x="5" y="290"/>
                      <a:pt x="468" y="299"/>
                      <a:pt x="1008" y="299"/>
                    </a:cubicBezTo>
                    <a:cubicBezTo>
                      <a:pt x="1767" y="299"/>
                      <a:pt x="2678" y="281"/>
                      <a:pt x="2678" y="281"/>
                    </a:cubicBezTo>
                    <a:cubicBezTo>
                      <a:pt x="2678" y="281"/>
                      <a:pt x="5347" y="114"/>
                      <a:pt x="5344" y="40"/>
                    </a:cubicBezTo>
                    <a:cubicBezTo>
                      <a:pt x="5343" y="9"/>
                      <a:pt x="4879" y="1"/>
                      <a:pt x="43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"/>
              <p:cNvSpPr/>
              <p:nvPr/>
            </p:nvSpPr>
            <p:spPr>
              <a:xfrm>
                <a:off x="1848275" y="2803163"/>
                <a:ext cx="607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512" extrusionOk="0">
                    <a:moveTo>
                      <a:pt x="2019" y="6"/>
                    </a:moveTo>
                    <a:cubicBezTo>
                      <a:pt x="2009" y="6"/>
                      <a:pt x="1998" y="6"/>
                      <a:pt x="1988" y="7"/>
                    </a:cubicBezTo>
                    <a:cubicBezTo>
                      <a:pt x="1748" y="11"/>
                      <a:pt x="1557" y="105"/>
                      <a:pt x="1559" y="213"/>
                    </a:cubicBezTo>
                    <a:cubicBezTo>
                      <a:pt x="1562" y="317"/>
                      <a:pt x="1749" y="400"/>
                      <a:pt x="1979" y="400"/>
                    </a:cubicBezTo>
                    <a:cubicBezTo>
                      <a:pt x="1985" y="400"/>
                      <a:pt x="1991" y="400"/>
                      <a:pt x="1997" y="400"/>
                    </a:cubicBezTo>
                    <a:cubicBezTo>
                      <a:pt x="2237" y="392"/>
                      <a:pt x="2428" y="299"/>
                      <a:pt x="2425" y="191"/>
                    </a:cubicBezTo>
                    <a:cubicBezTo>
                      <a:pt x="2424" y="87"/>
                      <a:pt x="2243" y="6"/>
                      <a:pt x="2019" y="6"/>
                    </a:cubicBezTo>
                    <a:close/>
                    <a:moveTo>
                      <a:pt x="662" y="0"/>
                    </a:moveTo>
                    <a:cubicBezTo>
                      <a:pt x="622" y="0"/>
                      <a:pt x="581" y="2"/>
                      <a:pt x="539" y="7"/>
                    </a:cubicBezTo>
                    <a:cubicBezTo>
                      <a:pt x="234" y="38"/>
                      <a:pt x="0" y="174"/>
                      <a:pt x="13" y="312"/>
                    </a:cubicBezTo>
                    <a:cubicBezTo>
                      <a:pt x="26" y="431"/>
                      <a:pt x="216" y="512"/>
                      <a:pt x="463" y="512"/>
                    </a:cubicBezTo>
                    <a:cubicBezTo>
                      <a:pt x="505" y="512"/>
                      <a:pt x="548" y="509"/>
                      <a:pt x="592" y="505"/>
                    </a:cubicBezTo>
                    <a:cubicBezTo>
                      <a:pt x="895" y="475"/>
                      <a:pt x="1131" y="337"/>
                      <a:pt x="1117" y="199"/>
                    </a:cubicBezTo>
                    <a:cubicBezTo>
                      <a:pt x="1104" y="80"/>
                      <a:pt x="910" y="0"/>
                      <a:pt x="6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"/>
              <p:cNvSpPr/>
              <p:nvPr/>
            </p:nvSpPr>
            <p:spPr>
              <a:xfrm>
                <a:off x="1832600" y="2852663"/>
                <a:ext cx="140025" cy="104975"/>
              </a:xfrm>
              <a:custGeom>
                <a:avLst/>
                <a:gdLst/>
                <a:ahLst/>
                <a:cxnLst/>
                <a:rect l="l" t="t" r="r" b="b"/>
                <a:pathLst>
                  <a:path w="5601" h="4199" extrusionOk="0">
                    <a:moveTo>
                      <a:pt x="5601" y="0"/>
                    </a:moveTo>
                    <a:cubicBezTo>
                      <a:pt x="5601" y="0"/>
                      <a:pt x="1304" y="1449"/>
                      <a:pt x="723" y="1858"/>
                    </a:cubicBezTo>
                    <a:cubicBezTo>
                      <a:pt x="140" y="2267"/>
                      <a:pt x="1" y="3071"/>
                      <a:pt x="411" y="3653"/>
                    </a:cubicBezTo>
                    <a:cubicBezTo>
                      <a:pt x="661" y="4008"/>
                      <a:pt x="1060" y="4199"/>
                      <a:pt x="1465" y="4199"/>
                    </a:cubicBezTo>
                    <a:cubicBezTo>
                      <a:pt x="1721" y="4199"/>
                      <a:pt x="1979" y="4123"/>
                      <a:pt x="2205" y="3964"/>
                    </a:cubicBezTo>
                    <a:cubicBezTo>
                      <a:pt x="2787" y="3555"/>
                      <a:pt x="5601" y="0"/>
                      <a:pt x="56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"/>
              <p:cNvSpPr/>
              <p:nvPr/>
            </p:nvSpPr>
            <p:spPr>
              <a:xfrm>
                <a:off x="1862675" y="2853213"/>
                <a:ext cx="1090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4105" extrusionOk="0">
                    <a:moveTo>
                      <a:pt x="4332" y="0"/>
                    </a:moveTo>
                    <a:cubicBezTo>
                      <a:pt x="3884" y="152"/>
                      <a:pt x="1177" y="1075"/>
                      <a:pt x="1" y="1592"/>
                    </a:cubicBezTo>
                    <a:cubicBezTo>
                      <a:pt x="801" y="1326"/>
                      <a:pt x="1540" y="1102"/>
                      <a:pt x="1790" y="1102"/>
                    </a:cubicBezTo>
                    <a:cubicBezTo>
                      <a:pt x="1823" y="1102"/>
                      <a:pt x="1847" y="1106"/>
                      <a:pt x="1862" y="1114"/>
                    </a:cubicBezTo>
                    <a:cubicBezTo>
                      <a:pt x="2161" y="1278"/>
                      <a:pt x="102" y="2970"/>
                      <a:pt x="102" y="2970"/>
                    </a:cubicBezTo>
                    <a:cubicBezTo>
                      <a:pt x="102" y="2970"/>
                      <a:pt x="1953" y="1649"/>
                      <a:pt x="2431" y="1649"/>
                    </a:cubicBezTo>
                    <a:cubicBezTo>
                      <a:pt x="2463" y="1649"/>
                      <a:pt x="2490" y="1655"/>
                      <a:pt x="2509" y="1669"/>
                    </a:cubicBezTo>
                    <a:cubicBezTo>
                      <a:pt x="2728" y="1824"/>
                      <a:pt x="1298" y="3329"/>
                      <a:pt x="668" y="4104"/>
                    </a:cubicBezTo>
                    <a:cubicBezTo>
                      <a:pt x="784" y="4067"/>
                      <a:pt x="897" y="4015"/>
                      <a:pt x="1002" y="3942"/>
                    </a:cubicBezTo>
                    <a:cubicBezTo>
                      <a:pt x="1545" y="3559"/>
                      <a:pt x="4042" y="425"/>
                      <a:pt x="4362" y="21"/>
                    </a:cubicBezTo>
                    <a:lnTo>
                      <a:pt x="43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"/>
              <p:cNvSpPr/>
              <p:nvPr/>
            </p:nvSpPr>
            <p:spPr>
              <a:xfrm>
                <a:off x="1856250" y="2856888"/>
                <a:ext cx="111800" cy="76425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3057" extrusionOk="0">
                    <a:moveTo>
                      <a:pt x="4426" y="0"/>
                    </a:moveTo>
                    <a:cubicBezTo>
                      <a:pt x="4299" y="0"/>
                      <a:pt x="2161" y="1421"/>
                      <a:pt x="2161" y="1421"/>
                    </a:cubicBezTo>
                    <a:cubicBezTo>
                      <a:pt x="2161" y="1421"/>
                      <a:pt x="1" y="2996"/>
                      <a:pt x="43" y="3055"/>
                    </a:cubicBezTo>
                    <a:cubicBezTo>
                      <a:pt x="44" y="3056"/>
                      <a:pt x="46" y="3057"/>
                      <a:pt x="48" y="3057"/>
                    </a:cubicBezTo>
                    <a:cubicBezTo>
                      <a:pt x="174" y="3057"/>
                      <a:pt x="2311" y="1636"/>
                      <a:pt x="2311" y="1636"/>
                    </a:cubicBezTo>
                    <a:cubicBezTo>
                      <a:pt x="2311" y="1636"/>
                      <a:pt x="4471" y="62"/>
                      <a:pt x="4431" y="2"/>
                    </a:cubicBezTo>
                    <a:cubicBezTo>
                      <a:pt x="4430" y="1"/>
                      <a:pt x="4428" y="0"/>
                      <a:pt x="44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"/>
              <p:cNvSpPr/>
              <p:nvPr/>
            </p:nvSpPr>
            <p:spPr>
              <a:xfrm>
                <a:off x="1842200" y="2888988"/>
                <a:ext cx="529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1502" extrusionOk="0">
                    <a:moveTo>
                      <a:pt x="1933" y="1"/>
                    </a:moveTo>
                    <a:cubicBezTo>
                      <a:pt x="1839" y="1"/>
                      <a:pt x="1710" y="47"/>
                      <a:pt x="1586" y="131"/>
                    </a:cubicBezTo>
                    <a:cubicBezTo>
                      <a:pt x="1387" y="264"/>
                      <a:pt x="1277" y="444"/>
                      <a:pt x="1337" y="535"/>
                    </a:cubicBezTo>
                    <a:cubicBezTo>
                      <a:pt x="1359" y="568"/>
                      <a:pt x="1402" y="584"/>
                      <a:pt x="1457" y="584"/>
                    </a:cubicBezTo>
                    <a:cubicBezTo>
                      <a:pt x="1551" y="584"/>
                      <a:pt x="1680" y="539"/>
                      <a:pt x="1805" y="455"/>
                    </a:cubicBezTo>
                    <a:cubicBezTo>
                      <a:pt x="2004" y="322"/>
                      <a:pt x="2115" y="140"/>
                      <a:pt x="2056" y="51"/>
                    </a:cubicBezTo>
                    <a:cubicBezTo>
                      <a:pt x="2033" y="17"/>
                      <a:pt x="1989" y="1"/>
                      <a:pt x="1933" y="1"/>
                    </a:cubicBezTo>
                    <a:close/>
                    <a:moveTo>
                      <a:pt x="821" y="709"/>
                    </a:moveTo>
                    <a:cubicBezTo>
                      <a:pt x="699" y="709"/>
                      <a:pt x="525" y="780"/>
                      <a:pt x="364" y="908"/>
                    </a:cubicBezTo>
                    <a:cubicBezTo>
                      <a:pt x="124" y="1099"/>
                      <a:pt x="0" y="1340"/>
                      <a:pt x="86" y="1450"/>
                    </a:cubicBezTo>
                    <a:cubicBezTo>
                      <a:pt x="114" y="1485"/>
                      <a:pt x="161" y="1502"/>
                      <a:pt x="219" y="1502"/>
                    </a:cubicBezTo>
                    <a:cubicBezTo>
                      <a:pt x="341" y="1502"/>
                      <a:pt x="514" y="1429"/>
                      <a:pt x="677" y="1301"/>
                    </a:cubicBezTo>
                    <a:cubicBezTo>
                      <a:pt x="917" y="1112"/>
                      <a:pt x="1040" y="869"/>
                      <a:pt x="956" y="761"/>
                    </a:cubicBezTo>
                    <a:cubicBezTo>
                      <a:pt x="928" y="726"/>
                      <a:pt x="881" y="709"/>
                      <a:pt x="821" y="70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"/>
              <p:cNvSpPr/>
              <p:nvPr/>
            </p:nvSpPr>
            <p:spPr>
              <a:xfrm>
                <a:off x="1934075" y="2834763"/>
                <a:ext cx="91150" cy="1463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5855" extrusionOk="0">
                    <a:moveTo>
                      <a:pt x="3646" y="0"/>
                    </a:moveTo>
                    <a:cubicBezTo>
                      <a:pt x="3645" y="1"/>
                      <a:pt x="613" y="3372"/>
                      <a:pt x="306" y="4012"/>
                    </a:cubicBezTo>
                    <a:cubicBezTo>
                      <a:pt x="0" y="4654"/>
                      <a:pt x="273" y="5422"/>
                      <a:pt x="915" y="5729"/>
                    </a:cubicBezTo>
                    <a:cubicBezTo>
                      <a:pt x="1094" y="5814"/>
                      <a:pt x="1282" y="5855"/>
                      <a:pt x="1468" y="5855"/>
                    </a:cubicBezTo>
                    <a:cubicBezTo>
                      <a:pt x="1949" y="5855"/>
                      <a:pt x="2410" y="5584"/>
                      <a:pt x="2630" y="5120"/>
                    </a:cubicBezTo>
                    <a:cubicBezTo>
                      <a:pt x="2938" y="4477"/>
                      <a:pt x="3646" y="1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"/>
              <p:cNvSpPr/>
              <p:nvPr/>
            </p:nvSpPr>
            <p:spPr>
              <a:xfrm>
                <a:off x="1949175" y="2836013"/>
                <a:ext cx="75775" cy="134400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5376" extrusionOk="0">
                    <a:moveTo>
                      <a:pt x="2995" y="1"/>
                    </a:moveTo>
                    <a:cubicBezTo>
                      <a:pt x="2678" y="353"/>
                      <a:pt x="775" y="2485"/>
                      <a:pt x="1" y="3514"/>
                    </a:cubicBezTo>
                    <a:cubicBezTo>
                      <a:pt x="640" y="2808"/>
                      <a:pt x="1242" y="2187"/>
                      <a:pt x="1389" y="2184"/>
                    </a:cubicBezTo>
                    <a:cubicBezTo>
                      <a:pt x="1389" y="2184"/>
                      <a:pt x="1390" y="2184"/>
                      <a:pt x="1390" y="2184"/>
                    </a:cubicBezTo>
                    <a:cubicBezTo>
                      <a:pt x="1729" y="2184"/>
                      <a:pt x="767" y="4664"/>
                      <a:pt x="767" y="4664"/>
                    </a:cubicBezTo>
                    <a:cubicBezTo>
                      <a:pt x="767" y="4664"/>
                      <a:pt x="1851" y="2350"/>
                      <a:pt x="2215" y="2350"/>
                    </a:cubicBezTo>
                    <a:cubicBezTo>
                      <a:pt x="2218" y="2350"/>
                      <a:pt x="2221" y="2350"/>
                      <a:pt x="2224" y="2350"/>
                    </a:cubicBezTo>
                    <a:cubicBezTo>
                      <a:pt x="2492" y="2378"/>
                      <a:pt x="1984" y="4391"/>
                      <a:pt x="1817" y="5375"/>
                    </a:cubicBezTo>
                    <a:cubicBezTo>
                      <a:pt x="1898" y="5286"/>
                      <a:pt x="1972" y="5186"/>
                      <a:pt x="2026" y="5070"/>
                    </a:cubicBezTo>
                    <a:cubicBezTo>
                      <a:pt x="2313" y="4470"/>
                      <a:pt x="2951" y="514"/>
                      <a:pt x="3031" y="5"/>
                    </a:cubicBezTo>
                    <a:lnTo>
                      <a:pt x="29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"/>
              <p:cNvSpPr/>
              <p:nvPr/>
            </p:nvSpPr>
            <p:spPr>
              <a:xfrm>
                <a:off x="1962650" y="2841188"/>
                <a:ext cx="61450" cy="120425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4817" extrusionOk="0">
                    <a:moveTo>
                      <a:pt x="2387" y="0"/>
                    </a:moveTo>
                    <a:cubicBezTo>
                      <a:pt x="2308" y="0"/>
                      <a:pt x="1108" y="2352"/>
                      <a:pt x="1108" y="2352"/>
                    </a:cubicBezTo>
                    <a:cubicBezTo>
                      <a:pt x="1108" y="2352"/>
                      <a:pt x="1" y="4784"/>
                      <a:pt x="67" y="4816"/>
                    </a:cubicBezTo>
                    <a:cubicBezTo>
                      <a:pt x="67" y="4816"/>
                      <a:pt x="68" y="4816"/>
                      <a:pt x="68" y="4816"/>
                    </a:cubicBezTo>
                    <a:cubicBezTo>
                      <a:pt x="148" y="4816"/>
                      <a:pt x="1346" y="2466"/>
                      <a:pt x="1346" y="2466"/>
                    </a:cubicBezTo>
                    <a:cubicBezTo>
                      <a:pt x="1346" y="2466"/>
                      <a:pt x="2457" y="33"/>
                      <a:pt x="2388" y="0"/>
                    </a:cubicBezTo>
                    <a:cubicBezTo>
                      <a:pt x="2388" y="0"/>
                      <a:pt x="2387" y="0"/>
                      <a:pt x="23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"/>
              <p:cNvSpPr/>
              <p:nvPr/>
            </p:nvSpPr>
            <p:spPr>
              <a:xfrm>
                <a:off x="1945550" y="2906013"/>
                <a:ext cx="3162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2206" extrusionOk="0">
                    <a:moveTo>
                      <a:pt x="1126" y="1"/>
                    </a:moveTo>
                    <a:cubicBezTo>
                      <a:pt x="1027" y="1"/>
                      <a:pt x="891" y="126"/>
                      <a:pt x="799" y="310"/>
                    </a:cubicBezTo>
                    <a:cubicBezTo>
                      <a:pt x="691" y="525"/>
                      <a:pt x="683" y="738"/>
                      <a:pt x="779" y="786"/>
                    </a:cubicBezTo>
                    <a:cubicBezTo>
                      <a:pt x="792" y="793"/>
                      <a:pt x="807" y="796"/>
                      <a:pt x="823" y="796"/>
                    </a:cubicBezTo>
                    <a:cubicBezTo>
                      <a:pt x="921" y="796"/>
                      <a:pt x="1057" y="671"/>
                      <a:pt x="1150" y="487"/>
                    </a:cubicBezTo>
                    <a:cubicBezTo>
                      <a:pt x="1257" y="274"/>
                      <a:pt x="1264" y="59"/>
                      <a:pt x="1170" y="11"/>
                    </a:cubicBezTo>
                    <a:cubicBezTo>
                      <a:pt x="1157" y="4"/>
                      <a:pt x="1142" y="1"/>
                      <a:pt x="1126" y="1"/>
                    </a:cubicBezTo>
                    <a:close/>
                    <a:moveTo>
                      <a:pt x="511" y="1161"/>
                    </a:moveTo>
                    <a:cubicBezTo>
                      <a:pt x="385" y="1161"/>
                      <a:pt x="219" y="1337"/>
                      <a:pt x="116" y="1588"/>
                    </a:cubicBezTo>
                    <a:cubicBezTo>
                      <a:pt x="0" y="1872"/>
                      <a:pt x="11" y="2144"/>
                      <a:pt x="140" y="2196"/>
                    </a:cubicBezTo>
                    <a:cubicBezTo>
                      <a:pt x="154" y="2202"/>
                      <a:pt x="170" y="2205"/>
                      <a:pt x="186" y="2205"/>
                    </a:cubicBezTo>
                    <a:cubicBezTo>
                      <a:pt x="312" y="2205"/>
                      <a:pt x="477" y="2029"/>
                      <a:pt x="581" y="1778"/>
                    </a:cubicBezTo>
                    <a:cubicBezTo>
                      <a:pt x="697" y="1494"/>
                      <a:pt x="686" y="1222"/>
                      <a:pt x="558" y="1170"/>
                    </a:cubicBezTo>
                    <a:cubicBezTo>
                      <a:pt x="543" y="1164"/>
                      <a:pt x="528" y="1161"/>
                      <a:pt x="511" y="116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"/>
              <p:cNvSpPr/>
              <p:nvPr/>
            </p:nvSpPr>
            <p:spPr>
              <a:xfrm>
                <a:off x="2262525" y="2574488"/>
                <a:ext cx="178725" cy="105300"/>
              </a:xfrm>
              <a:custGeom>
                <a:avLst/>
                <a:gdLst/>
                <a:ahLst/>
                <a:cxnLst/>
                <a:rect l="l" t="t" r="r" b="b"/>
                <a:pathLst>
                  <a:path w="7149" h="4212" extrusionOk="0">
                    <a:moveTo>
                      <a:pt x="3456" y="0"/>
                    </a:moveTo>
                    <a:lnTo>
                      <a:pt x="2942" y="658"/>
                    </a:lnTo>
                    <a:cubicBezTo>
                      <a:pt x="2567" y="1140"/>
                      <a:pt x="2062" y="1341"/>
                      <a:pt x="1588" y="1341"/>
                    </a:cubicBezTo>
                    <a:cubicBezTo>
                      <a:pt x="1280" y="1341"/>
                      <a:pt x="985" y="1256"/>
                      <a:pt x="748" y="1108"/>
                    </a:cubicBezTo>
                    <a:cubicBezTo>
                      <a:pt x="544" y="980"/>
                      <a:pt x="361" y="792"/>
                      <a:pt x="245" y="549"/>
                    </a:cubicBezTo>
                    <a:cubicBezTo>
                      <a:pt x="163" y="638"/>
                      <a:pt x="82" y="724"/>
                      <a:pt x="1" y="809"/>
                    </a:cubicBezTo>
                    <a:cubicBezTo>
                      <a:pt x="146" y="1061"/>
                      <a:pt x="350" y="1261"/>
                      <a:pt x="568" y="1398"/>
                    </a:cubicBezTo>
                    <a:cubicBezTo>
                      <a:pt x="856" y="1578"/>
                      <a:pt x="1216" y="1682"/>
                      <a:pt x="1591" y="1682"/>
                    </a:cubicBezTo>
                    <a:cubicBezTo>
                      <a:pt x="2003" y="1682"/>
                      <a:pt x="2434" y="1557"/>
                      <a:pt x="2811" y="1268"/>
                    </a:cubicBezTo>
                    <a:lnTo>
                      <a:pt x="2811" y="1268"/>
                    </a:lnTo>
                    <a:cubicBezTo>
                      <a:pt x="2762" y="1688"/>
                      <a:pt x="2773" y="2236"/>
                      <a:pt x="3036" y="2656"/>
                    </a:cubicBezTo>
                    <a:cubicBezTo>
                      <a:pt x="3223" y="2949"/>
                      <a:pt x="3500" y="3133"/>
                      <a:pt x="3865" y="3202"/>
                    </a:cubicBezTo>
                    <a:cubicBezTo>
                      <a:pt x="3944" y="3218"/>
                      <a:pt x="4021" y="3225"/>
                      <a:pt x="4096" y="3225"/>
                    </a:cubicBezTo>
                    <a:cubicBezTo>
                      <a:pt x="4746" y="3225"/>
                      <a:pt x="5246" y="2680"/>
                      <a:pt x="5537" y="2248"/>
                    </a:cubicBezTo>
                    <a:cubicBezTo>
                      <a:pt x="5631" y="2856"/>
                      <a:pt x="5900" y="3426"/>
                      <a:pt x="6282" y="3791"/>
                    </a:cubicBezTo>
                    <a:cubicBezTo>
                      <a:pt x="6503" y="4001"/>
                      <a:pt x="6760" y="4141"/>
                      <a:pt x="7039" y="4211"/>
                    </a:cubicBezTo>
                    <a:cubicBezTo>
                      <a:pt x="7076" y="4102"/>
                      <a:pt x="7112" y="3992"/>
                      <a:pt x="7148" y="3882"/>
                    </a:cubicBezTo>
                    <a:cubicBezTo>
                      <a:pt x="6917" y="3829"/>
                      <a:pt x="6702" y="3722"/>
                      <a:pt x="6517" y="3544"/>
                    </a:cubicBezTo>
                    <a:cubicBezTo>
                      <a:pt x="6021" y="3071"/>
                      <a:pt x="5820" y="2264"/>
                      <a:pt x="5844" y="1673"/>
                    </a:cubicBezTo>
                    <a:lnTo>
                      <a:pt x="5875" y="817"/>
                    </a:lnTo>
                    <a:lnTo>
                      <a:pt x="5875" y="817"/>
                    </a:lnTo>
                    <a:lnTo>
                      <a:pt x="5518" y="1595"/>
                    </a:lnTo>
                    <a:cubicBezTo>
                      <a:pt x="5289" y="2096"/>
                      <a:pt x="4747" y="2881"/>
                      <a:pt x="4081" y="2881"/>
                    </a:cubicBezTo>
                    <a:cubicBezTo>
                      <a:pt x="4031" y="2881"/>
                      <a:pt x="3980" y="2877"/>
                      <a:pt x="3928" y="2867"/>
                    </a:cubicBezTo>
                    <a:cubicBezTo>
                      <a:pt x="3657" y="2815"/>
                      <a:pt x="3459" y="2687"/>
                      <a:pt x="3325" y="2474"/>
                    </a:cubicBezTo>
                    <a:cubicBezTo>
                      <a:pt x="3052" y="2042"/>
                      <a:pt x="3102" y="1329"/>
                      <a:pt x="3242" y="807"/>
                    </a:cubicBezTo>
                    <a:lnTo>
                      <a:pt x="34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"/>
              <p:cNvSpPr/>
              <p:nvPr/>
            </p:nvSpPr>
            <p:spPr>
              <a:xfrm>
                <a:off x="2236450" y="2375763"/>
                <a:ext cx="94050" cy="9155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662" extrusionOk="0">
                    <a:moveTo>
                      <a:pt x="1879" y="0"/>
                    </a:moveTo>
                    <a:cubicBezTo>
                      <a:pt x="913" y="0"/>
                      <a:pt x="105" y="758"/>
                      <a:pt x="54" y="1735"/>
                    </a:cubicBezTo>
                    <a:cubicBezTo>
                      <a:pt x="0" y="2744"/>
                      <a:pt x="776" y="3606"/>
                      <a:pt x="1786" y="3659"/>
                    </a:cubicBezTo>
                    <a:cubicBezTo>
                      <a:pt x="1818" y="3660"/>
                      <a:pt x="1850" y="3661"/>
                      <a:pt x="1881" y="3661"/>
                    </a:cubicBezTo>
                    <a:cubicBezTo>
                      <a:pt x="2849" y="3661"/>
                      <a:pt x="3658" y="2905"/>
                      <a:pt x="3710" y="1926"/>
                    </a:cubicBezTo>
                    <a:cubicBezTo>
                      <a:pt x="3761" y="917"/>
                      <a:pt x="2988" y="56"/>
                      <a:pt x="1977" y="3"/>
                    </a:cubicBezTo>
                    <a:cubicBezTo>
                      <a:pt x="1944" y="1"/>
                      <a:pt x="1912" y="0"/>
                      <a:pt x="1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"/>
              <p:cNvSpPr/>
              <p:nvPr/>
            </p:nvSpPr>
            <p:spPr>
              <a:xfrm>
                <a:off x="2244775" y="2202563"/>
                <a:ext cx="140050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5602" h="1661" extrusionOk="0">
                    <a:moveTo>
                      <a:pt x="4161" y="0"/>
                    </a:moveTo>
                    <a:cubicBezTo>
                      <a:pt x="3809" y="0"/>
                      <a:pt x="3543" y="106"/>
                      <a:pt x="3502" y="287"/>
                    </a:cubicBezTo>
                    <a:cubicBezTo>
                      <a:pt x="3446" y="542"/>
                      <a:pt x="3856" y="853"/>
                      <a:pt x="4418" y="981"/>
                    </a:cubicBezTo>
                    <a:cubicBezTo>
                      <a:pt x="4581" y="1017"/>
                      <a:pt x="4738" y="1034"/>
                      <a:pt x="4880" y="1034"/>
                    </a:cubicBezTo>
                    <a:cubicBezTo>
                      <a:pt x="5236" y="1034"/>
                      <a:pt x="5504" y="929"/>
                      <a:pt x="5546" y="748"/>
                    </a:cubicBezTo>
                    <a:cubicBezTo>
                      <a:pt x="5601" y="492"/>
                      <a:pt x="5191" y="181"/>
                      <a:pt x="4628" y="55"/>
                    </a:cubicBezTo>
                    <a:cubicBezTo>
                      <a:pt x="4464" y="18"/>
                      <a:pt x="4305" y="0"/>
                      <a:pt x="4161" y="0"/>
                    </a:cubicBezTo>
                    <a:close/>
                    <a:moveTo>
                      <a:pt x="1975" y="232"/>
                    </a:moveTo>
                    <a:cubicBezTo>
                      <a:pt x="1741" y="232"/>
                      <a:pt x="1467" y="277"/>
                      <a:pt x="1185" y="370"/>
                    </a:cubicBezTo>
                    <a:cubicBezTo>
                      <a:pt x="487" y="602"/>
                      <a:pt x="1" y="1050"/>
                      <a:pt x="106" y="1368"/>
                    </a:cubicBezTo>
                    <a:cubicBezTo>
                      <a:pt x="170" y="1559"/>
                      <a:pt x="431" y="1660"/>
                      <a:pt x="782" y="1660"/>
                    </a:cubicBezTo>
                    <a:cubicBezTo>
                      <a:pt x="1016" y="1660"/>
                      <a:pt x="1288" y="1616"/>
                      <a:pt x="1569" y="1523"/>
                    </a:cubicBezTo>
                    <a:cubicBezTo>
                      <a:pt x="2271" y="1290"/>
                      <a:pt x="2756" y="842"/>
                      <a:pt x="2650" y="524"/>
                    </a:cubicBezTo>
                    <a:cubicBezTo>
                      <a:pt x="2587" y="333"/>
                      <a:pt x="2326" y="232"/>
                      <a:pt x="1975" y="2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"/>
              <p:cNvSpPr/>
              <p:nvPr/>
            </p:nvSpPr>
            <p:spPr>
              <a:xfrm>
                <a:off x="1757475" y="2728988"/>
                <a:ext cx="88650" cy="116775"/>
              </a:xfrm>
              <a:custGeom>
                <a:avLst/>
                <a:gdLst/>
                <a:ahLst/>
                <a:cxnLst/>
                <a:rect l="l" t="t" r="r" b="b"/>
                <a:pathLst>
                  <a:path w="3546" h="4671" extrusionOk="0">
                    <a:moveTo>
                      <a:pt x="3124" y="0"/>
                    </a:moveTo>
                    <a:cubicBezTo>
                      <a:pt x="2895" y="0"/>
                      <a:pt x="2573" y="127"/>
                      <a:pt x="2269" y="356"/>
                    </a:cubicBezTo>
                    <a:cubicBezTo>
                      <a:pt x="1804" y="702"/>
                      <a:pt x="1558" y="1155"/>
                      <a:pt x="1716" y="1362"/>
                    </a:cubicBezTo>
                    <a:cubicBezTo>
                      <a:pt x="1770" y="1434"/>
                      <a:pt x="1864" y="1468"/>
                      <a:pt x="1984" y="1468"/>
                    </a:cubicBezTo>
                    <a:cubicBezTo>
                      <a:pt x="2213" y="1468"/>
                      <a:pt x="2534" y="1342"/>
                      <a:pt x="2838" y="1114"/>
                    </a:cubicBezTo>
                    <a:cubicBezTo>
                      <a:pt x="3300" y="766"/>
                      <a:pt x="3546" y="314"/>
                      <a:pt x="3391" y="105"/>
                    </a:cubicBezTo>
                    <a:cubicBezTo>
                      <a:pt x="3337" y="34"/>
                      <a:pt x="3243" y="0"/>
                      <a:pt x="3124" y="0"/>
                    </a:cubicBezTo>
                    <a:close/>
                    <a:moveTo>
                      <a:pt x="1234" y="2144"/>
                    </a:moveTo>
                    <a:cubicBezTo>
                      <a:pt x="929" y="2144"/>
                      <a:pt x="524" y="2571"/>
                      <a:pt x="277" y="3180"/>
                    </a:cubicBezTo>
                    <a:cubicBezTo>
                      <a:pt x="1" y="3865"/>
                      <a:pt x="26" y="4524"/>
                      <a:pt x="338" y="4650"/>
                    </a:cubicBezTo>
                    <a:cubicBezTo>
                      <a:pt x="373" y="4664"/>
                      <a:pt x="410" y="4671"/>
                      <a:pt x="449" y="4671"/>
                    </a:cubicBezTo>
                    <a:cubicBezTo>
                      <a:pt x="753" y="4671"/>
                      <a:pt x="1157" y="4245"/>
                      <a:pt x="1405" y="3635"/>
                    </a:cubicBezTo>
                    <a:cubicBezTo>
                      <a:pt x="1680" y="2952"/>
                      <a:pt x="1655" y="2292"/>
                      <a:pt x="1343" y="2165"/>
                    </a:cubicBezTo>
                    <a:cubicBezTo>
                      <a:pt x="1309" y="2151"/>
                      <a:pt x="1272" y="2144"/>
                      <a:pt x="1234" y="2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1" name="Google Shape;8441;p14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8442" name="Google Shape;8442;p14"/>
          <p:cNvGrpSpPr/>
          <p:nvPr/>
        </p:nvGrpSpPr>
        <p:grpSpPr>
          <a:xfrm>
            <a:off x="91758" y="112266"/>
            <a:ext cx="552045" cy="855460"/>
            <a:chOff x="811859" y="2689280"/>
            <a:chExt cx="461692" cy="715447"/>
          </a:xfrm>
        </p:grpSpPr>
        <p:grpSp>
          <p:nvGrpSpPr>
            <p:cNvPr id="8443" name="Google Shape;8443;p14"/>
            <p:cNvGrpSpPr/>
            <p:nvPr/>
          </p:nvGrpSpPr>
          <p:grpSpPr>
            <a:xfrm>
              <a:off x="956880" y="3056610"/>
              <a:ext cx="188647" cy="348116"/>
              <a:chOff x="952425" y="3052313"/>
              <a:chExt cx="185075" cy="341525"/>
            </a:xfrm>
          </p:grpSpPr>
          <p:sp>
            <p:nvSpPr>
              <p:cNvPr id="8444" name="Google Shape;8444;p14"/>
              <p:cNvSpPr/>
              <p:nvPr/>
            </p:nvSpPr>
            <p:spPr>
              <a:xfrm>
                <a:off x="952425" y="3052313"/>
                <a:ext cx="185075" cy="341525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3661" extrusionOk="0">
                    <a:moveTo>
                      <a:pt x="6646" y="1"/>
                    </a:moveTo>
                    <a:cubicBezTo>
                      <a:pt x="6641" y="30"/>
                      <a:pt x="6638" y="63"/>
                      <a:pt x="6634" y="93"/>
                    </a:cubicBezTo>
                    <a:cubicBezTo>
                      <a:pt x="6233" y="3055"/>
                      <a:pt x="4596" y="5671"/>
                      <a:pt x="2863" y="8007"/>
                    </a:cubicBezTo>
                    <a:cubicBezTo>
                      <a:pt x="1614" y="9689"/>
                      <a:pt x="1" y="12804"/>
                      <a:pt x="3057" y="13602"/>
                    </a:cubicBezTo>
                    <a:cubicBezTo>
                      <a:pt x="3208" y="13642"/>
                      <a:pt x="3357" y="13660"/>
                      <a:pt x="3502" y="13660"/>
                    </a:cubicBezTo>
                    <a:cubicBezTo>
                      <a:pt x="4132" y="13660"/>
                      <a:pt x="4701" y="13316"/>
                      <a:pt x="5159" y="12866"/>
                    </a:cubicBezTo>
                    <a:cubicBezTo>
                      <a:pt x="6328" y="11721"/>
                      <a:pt x="7171" y="9791"/>
                      <a:pt x="7259" y="8156"/>
                    </a:cubicBezTo>
                    <a:cubicBezTo>
                      <a:pt x="7403" y="5389"/>
                      <a:pt x="6939" y="2732"/>
                      <a:pt x="6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14"/>
              <p:cNvSpPr/>
              <p:nvPr/>
            </p:nvSpPr>
            <p:spPr>
              <a:xfrm>
                <a:off x="994250" y="3114963"/>
                <a:ext cx="126650" cy="232700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9308" extrusionOk="0">
                    <a:moveTo>
                      <a:pt x="4558" y="1"/>
                    </a:moveTo>
                    <a:cubicBezTo>
                      <a:pt x="4555" y="21"/>
                      <a:pt x="4552" y="42"/>
                      <a:pt x="4549" y="64"/>
                    </a:cubicBezTo>
                    <a:cubicBezTo>
                      <a:pt x="4271" y="2081"/>
                      <a:pt x="3150" y="3864"/>
                      <a:pt x="1962" y="5459"/>
                    </a:cubicBezTo>
                    <a:cubicBezTo>
                      <a:pt x="1107" y="6605"/>
                      <a:pt x="1" y="8728"/>
                      <a:pt x="2089" y="9270"/>
                    </a:cubicBezTo>
                    <a:cubicBezTo>
                      <a:pt x="2191" y="9296"/>
                      <a:pt x="2291" y="9308"/>
                      <a:pt x="2388" y="9308"/>
                    </a:cubicBezTo>
                    <a:cubicBezTo>
                      <a:pt x="2821" y="9308"/>
                      <a:pt x="3211" y="9072"/>
                      <a:pt x="3526" y="8764"/>
                    </a:cubicBezTo>
                    <a:cubicBezTo>
                      <a:pt x="4326" y="7984"/>
                      <a:pt x="4904" y="6668"/>
                      <a:pt x="4965" y="5554"/>
                    </a:cubicBezTo>
                    <a:cubicBezTo>
                      <a:pt x="5065" y="3668"/>
                      <a:pt x="4755" y="1860"/>
                      <a:pt x="4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14"/>
              <p:cNvSpPr/>
              <p:nvPr/>
            </p:nvSpPr>
            <p:spPr>
              <a:xfrm>
                <a:off x="1007725" y="3249438"/>
                <a:ext cx="677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4105" extrusionOk="0">
                    <a:moveTo>
                      <a:pt x="2346" y="0"/>
                    </a:moveTo>
                    <a:cubicBezTo>
                      <a:pt x="2108" y="0"/>
                      <a:pt x="1762" y="267"/>
                      <a:pt x="1500" y="676"/>
                    </a:cubicBezTo>
                    <a:cubicBezTo>
                      <a:pt x="1182" y="1175"/>
                      <a:pt x="1107" y="1692"/>
                      <a:pt x="1332" y="1837"/>
                    </a:cubicBezTo>
                    <a:cubicBezTo>
                      <a:pt x="1372" y="1862"/>
                      <a:pt x="1418" y="1874"/>
                      <a:pt x="1469" y="1874"/>
                    </a:cubicBezTo>
                    <a:cubicBezTo>
                      <a:pt x="1708" y="1874"/>
                      <a:pt x="2054" y="1608"/>
                      <a:pt x="2316" y="1198"/>
                    </a:cubicBezTo>
                    <a:cubicBezTo>
                      <a:pt x="2634" y="701"/>
                      <a:pt x="2709" y="181"/>
                      <a:pt x="2482" y="37"/>
                    </a:cubicBezTo>
                    <a:cubicBezTo>
                      <a:pt x="2443" y="12"/>
                      <a:pt x="2397" y="0"/>
                      <a:pt x="2346" y="0"/>
                    </a:cubicBezTo>
                    <a:close/>
                    <a:moveTo>
                      <a:pt x="880" y="2590"/>
                    </a:moveTo>
                    <a:cubicBezTo>
                      <a:pt x="692" y="2590"/>
                      <a:pt x="429" y="2822"/>
                      <a:pt x="244" y="3169"/>
                    </a:cubicBezTo>
                    <a:cubicBezTo>
                      <a:pt x="27" y="3574"/>
                      <a:pt x="1" y="3983"/>
                      <a:pt x="184" y="4084"/>
                    </a:cubicBezTo>
                    <a:cubicBezTo>
                      <a:pt x="211" y="4098"/>
                      <a:pt x="241" y="4105"/>
                      <a:pt x="274" y="4105"/>
                    </a:cubicBezTo>
                    <a:cubicBezTo>
                      <a:pt x="462" y="4105"/>
                      <a:pt x="727" y="3873"/>
                      <a:pt x="913" y="3524"/>
                    </a:cubicBezTo>
                    <a:cubicBezTo>
                      <a:pt x="1129" y="3119"/>
                      <a:pt x="1155" y="2710"/>
                      <a:pt x="972" y="2613"/>
                    </a:cubicBezTo>
                    <a:cubicBezTo>
                      <a:pt x="944" y="2598"/>
                      <a:pt x="914" y="2590"/>
                      <a:pt x="880" y="25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47" name="Google Shape;8447;p14"/>
            <p:cNvGrpSpPr/>
            <p:nvPr/>
          </p:nvGrpSpPr>
          <p:grpSpPr>
            <a:xfrm>
              <a:off x="811859" y="2689280"/>
              <a:ext cx="461692" cy="530138"/>
              <a:chOff x="810150" y="2691938"/>
              <a:chExt cx="452950" cy="520100"/>
            </a:xfrm>
          </p:grpSpPr>
          <p:sp>
            <p:nvSpPr>
              <p:cNvPr id="8448" name="Google Shape;8448;p14"/>
              <p:cNvSpPr/>
              <p:nvPr/>
            </p:nvSpPr>
            <p:spPr>
              <a:xfrm>
                <a:off x="810150" y="2691938"/>
                <a:ext cx="452950" cy="520100"/>
              </a:xfrm>
              <a:custGeom>
                <a:avLst/>
                <a:gdLst/>
                <a:ahLst/>
                <a:cxnLst/>
                <a:rect l="l" t="t" r="r" b="b"/>
                <a:pathLst>
                  <a:path w="18118" h="20804" extrusionOk="0">
                    <a:moveTo>
                      <a:pt x="18117" y="1"/>
                    </a:moveTo>
                    <a:lnTo>
                      <a:pt x="18117" y="1"/>
                    </a:lnTo>
                    <a:cubicBezTo>
                      <a:pt x="13689" y="2396"/>
                      <a:pt x="9199" y="4460"/>
                      <a:pt x="5177" y="7553"/>
                    </a:cubicBezTo>
                    <a:cubicBezTo>
                      <a:pt x="2799" y="9384"/>
                      <a:pt x="761" y="12663"/>
                      <a:pt x="248" y="15615"/>
                    </a:cubicBezTo>
                    <a:cubicBezTo>
                      <a:pt x="1" y="17043"/>
                      <a:pt x="165" y="18556"/>
                      <a:pt x="1321" y="19554"/>
                    </a:cubicBezTo>
                    <a:cubicBezTo>
                      <a:pt x="2343" y="20435"/>
                      <a:pt x="3291" y="20803"/>
                      <a:pt x="4159" y="20803"/>
                    </a:cubicBezTo>
                    <a:cubicBezTo>
                      <a:pt x="7016" y="20803"/>
                      <a:pt x="9016" y="16817"/>
                      <a:pt x="9969" y="14030"/>
                    </a:cubicBezTo>
                    <a:cubicBezTo>
                      <a:pt x="11693" y="8988"/>
                      <a:pt x="13938" y="3799"/>
                      <a:pt x="17992" y="112"/>
                    </a:cubicBezTo>
                    <a:cubicBezTo>
                      <a:pt x="18031" y="76"/>
                      <a:pt x="18077" y="38"/>
                      <a:pt x="18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14"/>
              <p:cNvSpPr/>
              <p:nvPr/>
            </p:nvSpPr>
            <p:spPr>
              <a:xfrm>
                <a:off x="871325" y="2772738"/>
                <a:ext cx="308050" cy="35537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14215" extrusionOk="0">
                    <a:moveTo>
                      <a:pt x="12321" y="0"/>
                    </a:moveTo>
                    <a:lnTo>
                      <a:pt x="12321" y="0"/>
                    </a:lnTo>
                    <a:cubicBezTo>
                      <a:pt x="9307" y="1634"/>
                      <a:pt x="6256" y="3044"/>
                      <a:pt x="3516" y="5156"/>
                    </a:cubicBezTo>
                    <a:cubicBezTo>
                      <a:pt x="1898" y="6406"/>
                      <a:pt x="515" y="8646"/>
                      <a:pt x="168" y="10665"/>
                    </a:cubicBezTo>
                    <a:cubicBezTo>
                      <a:pt x="1" y="11641"/>
                      <a:pt x="112" y="12676"/>
                      <a:pt x="900" y="13358"/>
                    </a:cubicBezTo>
                    <a:cubicBezTo>
                      <a:pt x="1597" y="13962"/>
                      <a:pt x="2243" y="14214"/>
                      <a:pt x="2835" y="14214"/>
                    </a:cubicBezTo>
                    <a:cubicBezTo>
                      <a:pt x="4779" y="14214"/>
                      <a:pt x="6137" y="11492"/>
                      <a:pt x="6782" y="9589"/>
                    </a:cubicBezTo>
                    <a:cubicBezTo>
                      <a:pt x="7954" y="6138"/>
                      <a:pt x="9480" y="2594"/>
                      <a:pt x="12235" y="77"/>
                    </a:cubicBezTo>
                    <a:cubicBezTo>
                      <a:pt x="12265" y="50"/>
                      <a:pt x="12293" y="25"/>
                      <a:pt x="12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14"/>
              <p:cNvSpPr/>
              <p:nvPr/>
            </p:nvSpPr>
            <p:spPr>
              <a:xfrm>
                <a:off x="913550" y="2970563"/>
                <a:ext cx="113275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7744" extrusionOk="0">
                    <a:moveTo>
                      <a:pt x="3885" y="0"/>
                    </a:moveTo>
                    <a:cubicBezTo>
                      <a:pt x="3439" y="0"/>
                      <a:pt x="2847" y="612"/>
                      <a:pt x="2477" y="1491"/>
                    </a:cubicBezTo>
                    <a:cubicBezTo>
                      <a:pt x="2059" y="2487"/>
                      <a:pt x="2085" y="3449"/>
                      <a:pt x="2537" y="3640"/>
                    </a:cubicBezTo>
                    <a:cubicBezTo>
                      <a:pt x="2589" y="3662"/>
                      <a:pt x="2645" y="3673"/>
                      <a:pt x="2704" y="3673"/>
                    </a:cubicBezTo>
                    <a:cubicBezTo>
                      <a:pt x="3149" y="3673"/>
                      <a:pt x="3742" y="3059"/>
                      <a:pt x="4114" y="2180"/>
                    </a:cubicBezTo>
                    <a:cubicBezTo>
                      <a:pt x="4531" y="1184"/>
                      <a:pt x="4506" y="222"/>
                      <a:pt x="4055" y="34"/>
                    </a:cubicBezTo>
                    <a:cubicBezTo>
                      <a:pt x="4001" y="11"/>
                      <a:pt x="3944" y="0"/>
                      <a:pt x="3885" y="0"/>
                    </a:cubicBezTo>
                    <a:close/>
                    <a:moveTo>
                      <a:pt x="1583" y="4952"/>
                    </a:moveTo>
                    <a:cubicBezTo>
                      <a:pt x="1240" y="4952"/>
                      <a:pt x="759" y="5386"/>
                      <a:pt x="425" y="6028"/>
                    </a:cubicBezTo>
                    <a:cubicBezTo>
                      <a:pt x="36" y="6781"/>
                      <a:pt x="0" y="7531"/>
                      <a:pt x="340" y="7707"/>
                    </a:cubicBezTo>
                    <a:cubicBezTo>
                      <a:pt x="388" y="7731"/>
                      <a:pt x="441" y="7743"/>
                      <a:pt x="498" y="7743"/>
                    </a:cubicBezTo>
                    <a:cubicBezTo>
                      <a:pt x="842" y="7743"/>
                      <a:pt x="1326" y="7309"/>
                      <a:pt x="1658" y="6667"/>
                    </a:cubicBezTo>
                    <a:cubicBezTo>
                      <a:pt x="2045" y="5915"/>
                      <a:pt x="2082" y="5164"/>
                      <a:pt x="1741" y="4989"/>
                    </a:cubicBezTo>
                    <a:cubicBezTo>
                      <a:pt x="1693" y="4964"/>
                      <a:pt x="1640" y="4952"/>
                      <a:pt x="1583" y="495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0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2" name="Google Shape;10012;p19"/>
          <p:cNvSpPr txBox="1">
            <a:spLocks noGrp="1"/>
          </p:cNvSpPr>
          <p:nvPr>
            <p:ph type="title"/>
          </p:nvPr>
        </p:nvSpPr>
        <p:spPr>
          <a:xfrm>
            <a:off x="4867200" y="3642675"/>
            <a:ext cx="3556800" cy="53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13" name="Google Shape;10013;p19"/>
          <p:cNvSpPr txBox="1">
            <a:spLocks noGrp="1"/>
          </p:cNvSpPr>
          <p:nvPr>
            <p:ph type="subTitle" idx="1"/>
          </p:nvPr>
        </p:nvSpPr>
        <p:spPr>
          <a:xfrm>
            <a:off x="719950" y="1664250"/>
            <a:ext cx="77040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10014" name="Google Shape;10014;p19"/>
          <p:cNvGrpSpPr/>
          <p:nvPr/>
        </p:nvGrpSpPr>
        <p:grpSpPr>
          <a:xfrm>
            <a:off x="6366005" y="-555987"/>
            <a:ext cx="4389254" cy="5882254"/>
            <a:chOff x="6366005" y="-555987"/>
            <a:chExt cx="4389254" cy="5882254"/>
          </a:xfrm>
        </p:grpSpPr>
        <p:grpSp>
          <p:nvGrpSpPr>
            <p:cNvPr id="10015" name="Google Shape;10015;p19"/>
            <p:cNvGrpSpPr/>
            <p:nvPr/>
          </p:nvGrpSpPr>
          <p:grpSpPr>
            <a:xfrm>
              <a:off x="6366005" y="-555987"/>
              <a:ext cx="1496874" cy="1491499"/>
              <a:chOff x="812200" y="869075"/>
              <a:chExt cx="1011675" cy="1007225"/>
            </a:xfrm>
          </p:grpSpPr>
          <p:grpSp>
            <p:nvGrpSpPr>
              <p:cNvPr id="10016" name="Google Shape;10016;p19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10017" name="Google Shape;10017;p19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0018" name="Google Shape;10018;p19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10019" name="Google Shape;10019;p19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0" name="Google Shape;10020;p19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1" name="Google Shape;10021;p19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2" name="Google Shape;10022;p19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3" name="Google Shape;10023;p19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4" name="Google Shape;10024;p19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5" name="Google Shape;10025;p19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6" name="Google Shape;10026;p19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7" name="Google Shape;10027;p19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8" name="Google Shape;10028;p19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9" name="Google Shape;10029;p19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30" name="Google Shape;10030;p19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31" name="Google Shape;10031;p19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32" name="Google Shape;10032;p19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0033" name="Google Shape;10033;p19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4" name="Google Shape;10034;p19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5" name="Google Shape;10035;p19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6" name="Google Shape;10036;p19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7" name="Google Shape;10037;p19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8" name="Google Shape;10038;p19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9" name="Google Shape;10039;p19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0" name="Google Shape;10040;p19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1" name="Google Shape;10041;p19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2" name="Google Shape;10042;p19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3" name="Google Shape;10043;p19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4" name="Google Shape;10044;p19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5" name="Google Shape;10045;p19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6" name="Google Shape;10046;p19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047" name="Google Shape;10047;p19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8" name="Google Shape;10048;p19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9" name="Google Shape;10049;p19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0" name="Google Shape;10050;p19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1" name="Google Shape;10051;p19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2" name="Google Shape;10052;p19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3" name="Google Shape;10053;p19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4" name="Google Shape;10054;p19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5" name="Google Shape;10055;p19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6" name="Google Shape;10056;p19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7" name="Google Shape;10057;p19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8" name="Google Shape;10058;p19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9" name="Google Shape;10059;p19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0" name="Google Shape;10060;p19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061" name="Google Shape;10061;p19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2" name="Google Shape;10062;p19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3" name="Google Shape;10063;p19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4" name="Google Shape;10064;p19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5" name="Google Shape;10065;p19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6" name="Google Shape;10066;p19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7" name="Google Shape;10067;p19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8" name="Google Shape;10068;p19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9" name="Google Shape;10069;p19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0" name="Google Shape;10070;p19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1" name="Google Shape;10071;p19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2" name="Google Shape;10072;p19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3" name="Google Shape;10073;p19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4" name="Google Shape;10074;p19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5" name="Google Shape;10075;p19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76" name="Google Shape;10076;p19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10077" name="Google Shape;10077;p19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8" name="Google Shape;10078;p19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9" name="Google Shape;10079;p19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0" name="Google Shape;10080;p19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1" name="Google Shape;10081;p19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2" name="Google Shape;10082;p19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3" name="Google Shape;10083;p19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4" name="Google Shape;10084;p19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5" name="Google Shape;10085;p19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6" name="Google Shape;10086;p19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7" name="Google Shape;10087;p19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8" name="Google Shape;10088;p19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9" name="Google Shape;10089;p19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0" name="Google Shape;10090;p19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1" name="Google Shape;10091;p19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2" name="Google Shape;10092;p19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093" name="Google Shape;10093;p19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4" name="Google Shape;10094;p19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5" name="Google Shape;10095;p19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6" name="Google Shape;10096;p19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7" name="Google Shape;10097;p19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8" name="Google Shape;10098;p19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9" name="Google Shape;10099;p19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0" name="Google Shape;10100;p19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01" name="Google Shape;10101;p19"/>
            <p:cNvGrpSpPr/>
            <p:nvPr/>
          </p:nvGrpSpPr>
          <p:grpSpPr>
            <a:xfrm>
              <a:off x="7713661" y="-531406"/>
              <a:ext cx="308201" cy="544971"/>
              <a:chOff x="1723025" y="599938"/>
              <a:chExt cx="208300" cy="368025"/>
            </a:xfrm>
          </p:grpSpPr>
          <p:sp>
            <p:nvSpPr>
              <p:cNvPr id="10102" name="Google Shape;10102;p19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3" name="Google Shape;10103;p19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4" name="Google Shape;10104;p19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5" name="Google Shape;10105;p19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6" name="Google Shape;10106;p19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7" name="Google Shape;10107;p19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8" name="Google Shape;10108;p19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9" name="Google Shape;10109;p19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0" name="Google Shape;10110;p19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1" name="Google Shape;10111;p19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2" name="Google Shape;10112;p19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3" name="Google Shape;10113;p19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14" name="Google Shape;10114;p19"/>
            <p:cNvGrpSpPr/>
            <p:nvPr/>
          </p:nvGrpSpPr>
          <p:grpSpPr>
            <a:xfrm>
              <a:off x="8598145" y="3660880"/>
              <a:ext cx="553822" cy="557800"/>
              <a:chOff x="2351650" y="3442788"/>
              <a:chExt cx="381525" cy="383975"/>
            </a:xfrm>
          </p:grpSpPr>
          <p:sp>
            <p:nvSpPr>
              <p:cNvPr id="10115" name="Google Shape;10115;p19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6" name="Google Shape;10116;p19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7" name="Google Shape;10117;p19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8" name="Google Shape;10118;p19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9" name="Google Shape;10119;p19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0" name="Google Shape;10120;p19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1" name="Google Shape;10121;p19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2" name="Google Shape;10122;p19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3" name="Google Shape;10123;p19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4" name="Google Shape;10124;p19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5" name="Google Shape;10125;p19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6" name="Google Shape;10126;p19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7" name="Google Shape;10127;p19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8" name="Google Shape;10128;p19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9" name="Google Shape;10129;p19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0" name="Google Shape;10130;p19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1" name="Google Shape;10131;p19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32" name="Google Shape;10132;p19"/>
            <p:cNvGrpSpPr/>
            <p:nvPr/>
          </p:nvGrpSpPr>
          <p:grpSpPr>
            <a:xfrm>
              <a:off x="9067655" y="4206853"/>
              <a:ext cx="1221013" cy="1119414"/>
              <a:chOff x="2832575" y="3713713"/>
              <a:chExt cx="841150" cy="770575"/>
            </a:xfrm>
          </p:grpSpPr>
          <p:sp>
            <p:nvSpPr>
              <p:cNvPr id="10133" name="Google Shape;10133;p19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4" name="Google Shape;10134;p19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5" name="Google Shape;10135;p19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6" name="Google Shape;10136;p19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7" name="Google Shape;10137;p19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8" name="Google Shape;10138;p19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9" name="Google Shape;10139;p19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0" name="Google Shape;10140;p19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1" name="Google Shape;10141;p19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2" name="Google Shape;10142;p19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3" name="Google Shape;10143;p19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4" name="Google Shape;10144;p19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5" name="Google Shape;10145;p19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6" name="Google Shape;10146;p19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7" name="Google Shape;10147;p19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8" name="Google Shape;10148;p19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9" name="Google Shape;10149;p19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0" name="Google Shape;10150;p19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1" name="Google Shape;10151;p19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2" name="Google Shape;10152;p19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3" name="Google Shape;10153;p19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4" name="Google Shape;10154;p19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5" name="Google Shape;10155;p19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6" name="Google Shape;10156;p19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7" name="Google Shape;10157;p19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8" name="Google Shape;10158;p19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9" name="Google Shape;10159;p19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0" name="Google Shape;10160;p19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1" name="Google Shape;10161;p19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2" name="Google Shape;10162;p19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3" name="Google Shape;10163;p19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4" name="Google Shape;10164;p19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5" name="Google Shape;10165;p19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6" name="Google Shape;10166;p19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7" name="Google Shape;10167;p19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8" name="Google Shape;10168;p19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9" name="Google Shape;10169;p19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0" name="Google Shape;10170;p19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1" name="Google Shape;10171;p19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2" name="Google Shape;10172;p19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3" name="Google Shape;10173;p19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4" name="Google Shape;10174;p19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5" name="Google Shape;10175;p19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6" name="Google Shape;10176;p19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7" name="Google Shape;10177;p19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8" name="Google Shape;10178;p19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9" name="Google Shape;10179;p19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0" name="Google Shape;10180;p19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1" name="Google Shape;10181;p19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2" name="Google Shape;10182;p19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3" name="Google Shape;10183;p19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84" name="Google Shape;10184;p19"/>
            <p:cNvGrpSpPr/>
            <p:nvPr/>
          </p:nvGrpSpPr>
          <p:grpSpPr>
            <a:xfrm>
              <a:off x="10126353" y="-508332"/>
              <a:ext cx="271776" cy="395607"/>
              <a:chOff x="3404425" y="572813"/>
              <a:chExt cx="187225" cy="272325"/>
            </a:xfrm>
          </p:grpSpPr>
          <p:sp>
            <p:nvSpPr>
              <p:cNvPr id="10185" name="Google Shape;10185;p19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6" name="Google Shape;10186;p19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7" name="Google Shape;10187;p19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88" name="Google Shape;10188;p19"/>
            <p:cNvGrpSpPr/>
            <p:nvPr/>
          </p:nvGrpSpPr>
          <p:grpSpPr>
            <a:xfrm>
              <a:off x="7742789" y="738339"/>
              <a:ext cx="570987" cy="223135"/>
              <a:chOff x="1762400" y="1430988"/>
              <a:chExt cx="393350" cy="153600"/>
            </a:xfrm>
          </p:grpSpPr>
          <p:sp>
            <p:nvSpPr>
              <p:cNvPr id="10189" name="Google Shape;10189;p19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0" name="Google Shape;10190;p19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1" name="Google Shape;10191;p19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92" name="Google Shape;10192;p19"/>
            <p:cNvGrpSpPr/>
            <p:nvPr/>
          </p:nvGrpSpPr>
          <p:grpSpPr>
            <a:xfrm>
              <a:off x="8468553" y="1272424"/>
              <a:ext cx="423903" cy="430689"/>
              <a:chOff x="2262375" y="1798638"/>
              <a:chExt cx="292025" cy="296475"/>
            </a:xfrm>
          </p:grpSpPr>
          <p:sp>
            <p:nvSpPr>
              <p:cNvPr id="10193" name="Google Shape;10193;p19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4" name="Google Shape;10194;p19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5" name="Google Shape;10195;p19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96" name="Google Shape;10196;p19"/>
            <p:cNvGrpSpPr/>
            <p:nvPr/>
          </p:nvGrpSpPr>
          <p:grpSpPr>
            <a:xfrm>
              <a:off x="9261852" y="82771"/>
              <a:ext cx="322364" cy="641440"/>
              <a:chOff x="2808875" y="979713"/>
              <a:chExt cx="222075" cy="441550"/>
            </a:xfrm>
          </p:grpSpPr>
          <p:sp>
            <p:nvSpPr>
              <p:cNvPr id="10197" name="Google Shape;10197;p19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8" name="Google Shape;10198;p19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9" name="Google Shape;10199;p19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00" name="Google Shape;10200;p19"/>
            <p:cNvGrpSpPr/>
            <p:nvPr/>
          </p:nvGrpSpPr>
          <p:grpSpPr>
            <a:xfrm>
              <a:off x="9068608" y="1565179"/>
              <a:ext cx="113043" cy="99074"/>
              <a:chOff x="2673100" y="2000163"/>
              <a:chExt cx="77875" cy="68200"/>
            </a:xfrm>
          </p:grpSpPr>
          <p:sp>
            <p:nvSpPr>
              <p:cNvPr id="10201" name="Google Shape;10201;p19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2" name="Google Shape;10202;p19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19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4" name="Google Shape;10204;p19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05" name="Google Shape;10205;p19"/>
            <p:cNvGrpSpPr/>
            <p:nvPr/>
          </p:nvGrpSpPr>
          <p:grpSpPr>
            <a:xfrm>
              <a:off x="9153599" y="1363726"/>
              <a:ext cx="136777" cy="119884"/>
              <a:chOff x="2731650" y="1861488"/>
              <a:chExt cx="94225" cy="82525"/>
            </a:xfrm>
          </p:grpSpPr>
          <p:sp>
            <p:nvSpPr>
              <p:cNvPr id="10206" name="Google Shape;10206;p19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7" name="Google Shape;10207;p19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8" name="Google Shape;10208;p19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9" name="Google Shape;10209;p19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10" name="Google Shape;10210;p19"/>
            <p:cNvGrpSpPr/>
            <p:nvPr/>
          </p:nvGrpSpPr>
          <p:grpSpPr>
            <a:xfrm>
              <a:off x="9299267" y="1177526"/>
              <a:ext cx="162942" cy="142837"/>
              <a:chOff x="2832000" y="1733313"/>
              <a:chExt cx="112250" cy="98325"/>
            </a:xfrm>
          </p:grpSpPr>
          <p:sp>
            <p:nvSpPr>
              <p:cNvPr id="10211" name="Google Shape;10211;p19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2" name="Google Shape;10212;p19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3" name="Google Shape;10213;p19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4" name="Google Shape;10214;p19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15" name="Google Shape;10215;p19"/>
            <p:cNvGrpSpPr/>
            <p:nvPr/>
          </p:nvGrpSpPr>
          <p:grpSpPr>
            <a:xfrm>
              <a:off x="7719745" y="3396562"/>
              <a:ext cx="2390858" cy="1902783"/>
              <a:chOff x="1746525" y="3260838"/>
              <a:chExt cx="1647050" cy="1309825"/>
            </a:xfrm>
          </p:grpSpPr>
          <p:grpSp>
            <p:nvGrpSpPr>
              <p:cNvPr id="10216" name="Google Shape;10216;p19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0217" name="Google Shape;10217;p19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8" name="Google Shape;10218;p19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9" name="Google Shape;10219;p19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0" name="Google Shape;10220;p19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1" name="Google Shape;10221;p19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2" name="Google Shape;10222;p19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3" name="Google Shape;10223;p19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4" name="Google Shape;10224;p19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5" name="Google Shape;10225;p19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6" name="Google Shape;10226;p19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7" name="Google Shape;10227;p19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8" name="Google Shape;10228;p19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229" name="Google Shape;10229;p19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0" name="Google Shape;10230;p19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1" name="Google Shape;10231;p19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2" name="Google Shape;10232;p19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3" name="Google Shape;10233;p19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4" name="Google Shape;10234;p19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5" name="Google Shape;10235;p19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6" name="Google Shape;10236;p19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7" name="Google Shape;10237;p19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8" name="Google Shape;10238;p19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9" name="Google Shape;10239;p19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0" name="Google Shape;10240;p19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1" name="Google Shape;10241;p19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2" name="Google Shape;10242;p19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3" name="Google Shape;10243;p19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4" name="Google Shape;10244;p19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5" name="Google Shape;10245;p19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19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7" name="Google Shape;10247;p19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8" name="Google Shape;10248;p19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9" name="Google Shape;10249;p19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0" name="Google Shape;10250;p19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1" name="Google Shape;10251;p19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2" name="Google Shape;10252;p19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19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19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19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6" name="Google Shape;10256;p19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7" name="Google Shape;10257;p19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19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19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19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19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62" name="Google Shape;10262;p19"/>
            <p:cNvGrpSpPr/>
            <p:nvPr/>
          </p:nvGrpSpPr>
          <p:grpSpPr>
            <a:xfrm>
              <a:off x="6417950" y="-498236"/>
              <a:ext cx="4337308" cy="4209852"/>
              <a:chOff x="849725" y="579763"/>
              <a:chExt cx="2987950" cy="2897950"/>
            </a:xfrm>
          </p:grpSpPr>
          <p:grpSp>
            <p:nvGrpSpPr>
              <p:cNvPr id="10263" name="Google Shape;10263;p19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10264" name="Google Shape;10264;p19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0265" name="Google Shape;10265;p19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10266" name="Google Shape;10266;p19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67" name="Google Shape;10267;p19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68" name="Google Shape;10268;p19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69" name="Google Shape;10269;p19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0" name="Google Shape;10270;p19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1" name="Google Shape;10271;p19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2" name="Google Shape;10272;p19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3" name="Google Shape;10273;p19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4" name="Google Shape;10274;p19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5" name="Google Shape;10275;p19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6" name="Google Shape;10276;p19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7" name="Google Shape;10277;p19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8" name="Google Shape;10278;p19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9" name="Google Shape;10279;p19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0" name="Google Shape;10280;p19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1" name="Google Shape;10281;p19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2" name="Google Shape;10282;p19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3" name="Google Shape;10283;p19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4" name="Google Shape;10284;p19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5" name="Google Shape;10285;p19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6" name="Google Shape;10286;p19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7" name="Google Shape;10287;p19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8" name="Google Shape;10288;p19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9" name="Google Shape;10289;p19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0" name="Google Shape;10290;p19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1" name="Google Shape;10291;p19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2" name="Google Shape;10292;p19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3" name="Google Shape;10293;p19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4" name="Google Shape;10294;p19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5" name="Google Shape;10295;p19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6" name="Google Shape;10296;p19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7" name="Google Shape;10297;p19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8" name="Google Shape;10298;p19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9" name="Google Shape;10299;p19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0" name="Google Shape;10300;p19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1" name="Google Shape;10301;p19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2" name="Google Shape;10302;p19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3" name="Google Shape;10303;p19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4" name="Google Shape;10304;p19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5" name="Google Shape;10305;p19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6" name="Google Shape;10306;p19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7" name="Google Shape;10307;p19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8" name="Google Shape;10308;p19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9" name="Google Shape;10309;p19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0" name="Google Shape;10310;p19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1" name="Google Shape;10311;p19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2" name="Google Shape;10312;p19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3" name="Google Shape;10313;p19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4" name="Google Shape;10314;p19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5" name="Google Shape;10315;p19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316" name="Google Shape;10316;p19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10317" name="Google Shape;10317;p19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8" name="Google Shape;10318;p19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9" name="Google Shape;10319;p19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0" name="Google Shape;10320;p19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1" name="Google Shape;10321;p19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2" name="Google Shape;10322;p19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3" name="Google Shape;10323;p19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4" name="Google Shape;10324;p19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5" name="Google Shape;10325;p19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6" name="Google Shape;10326;p19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7" name="Google Shape;10327;p19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8" name="Google Shape;10328;p19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9" name="Google Shape;10329;p19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0" name="Google Shape;10330;p19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1" name="Google Shape;10331;p19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2" name="Google Shape;10332;p19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3" name="Google Shape;10333;p19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4" name="Google Shape;10334;p19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5" name="Google Shape;10335;p19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6" name="Google Shape;10336;p19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7" name="Google Shape;10337;p19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8" name="Google Shape;10338;p19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9" name="Google Shape;10339;p19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0" name="Google Shape;10340;p19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1" name="Google Shape;10341;p19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2" name="Google Shape;10342;p19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3" name="Google Shape;10343;p19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4" name="Google Shape;10344;p19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5" name="Google Shape;10345;p19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6" name="Google Shape;10346;p19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7" name="Google Shape;10347;p19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8" name="Google Shape;10348;p19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9" name="Google Shape;10349;p19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0" name="Google Shape;10350;p19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1" name="Google Shape;10351;p19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2" name="Google Shape;10352;p19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3" name="Google Shape;10353;p19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4" name="Google Shape;10354;p19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5" name="Google Shape;10355;p19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6" name="Google Shape;10356;p19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7" name="Google Shape;10357;p19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8" name="Google Shape;10358;p19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9" name="Google Shape;10359;p19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0" name="Google Shape;10360;p19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1" name="Google Shape;10361;p19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2" name="Google Shape;10362;p19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3" name="Google Shape;10363;p19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364" name="Google Shape;10364;p19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10365" name="Google Shape;10365;p19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6" name="Google Shape;10366;p19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7" name="Google Shape;10367;p19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8" name="Google Shape;10368;p19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9" name="Google Shape;10369;p19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0" name="Google Shape;10370;p19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1" name="Google Shape;10371;p19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2" name="Google Shape;10372;p19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3" name="Google Shape;10373;p19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4" name="Google Shape;10374;p19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5" name="Google Shape;10375;p19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6" name="Google Shape;10376;p19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7" name="Google Shape;10377;p19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8" name="Google Shape;10378;p19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9" name="Google Shape;10379;p19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0" name="Google Shape;10380;p19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1" name="Google Shape;10381;p19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2" name="Google Shape;10382;p19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3" name="Google Shape;10383;p19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4" name="Google Shape;10384;p19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5" name="Google Shape;10385;p19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6" name="Google Shape;10386;p19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7" name="Google Shape;10387;p19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8" name="Google Shape;10388;p19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9" name="Google Shape;10389;p19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0" name="Google Shape;10390;p19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1" name="Google Shape;10391;p19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2" name="Google Shape;10392;p19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3" name="Google Shape;10393;p19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4" name="Google Shape;10394;p19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5" name="Google Shape;10395;p19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6" name="Google Shape;10396;p19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7" name="Google Shape;10397;p19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8" name="Google Shape;10398;p19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9" name="Google Shape;10399;p19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0" name="Google Shape;10400;p19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1" name="Google Shape;10401;p19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2" name="Google Shape;10402;p19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3" name="Google Shape;10403;p19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4" name="Google Shape;10404;p19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5" name="Google Shape;10405;p19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6" name="Google Shape;10406;p19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7" name="Google Shape;10407;p19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8" name="Google Shape;10408;p19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9" name="Google Shape;10409;p19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0" name="Google Shape;10410;p19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1" name="Google Shape;10411;p19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412" name="Google Shape;10412;p19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10413" name="Google Shape;10413;p19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4" name="Google Shape;10414;p19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5" name="Google Shape;10415;p19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6" name="Google Shape;10416;p19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7" name="Google Shape;10417;p19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8" name="Google Shape;10418;p19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9" name="Google Shape;10419;p19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20" name="Google Shape;10420;p19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21" name="Google Shape;10421;p19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22" name="Google Shape;10422;p19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0423" name="Google Shape;10423;p19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10424" name="Google Shape;10424;p19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5" name="Google Shape;10425;p19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6" name="Google Shape;10426;p19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7" name="Google Shape;10427;p19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8" name="Google Shape;10428;p19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9" name="Google Shape;10429;p19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0" name="Google Shape;10430;p19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1" name="Google Shape;10431;p19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2" name="Google Shape;10432;p19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3" name="Google Shape;10433;p19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4" name="Google Shape;10434;p19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5" name="Google Shape;10435;p19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6" name="Google Shape;10436;p19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7" name="Google Shape;10437;p19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8" name="Google Shape;10438;p19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9" name="Google Shape;10439;p19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0" name="Google Shape;10440;p19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1" name="Google Shape;10441;p19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2" name="Google Shape;10442;p19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3" name="Google Shape;10443;p19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4" name="Google Shape;10444;p19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5" name="Google Shape;10445;p19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6" name="Google Shape;10446;p19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7" name="Google Shape;10447;p19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8" name="Google Shape;10448;p19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9" name="Google Shape;10449;p19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0" name="Google Shape;10450;p19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1" name="Google Shape;10451;p19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2" name="Google Shape;10452;p19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3" name="Google Shape;10453;p19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4" name="Google Shape;10454;p19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5" name="Google Shape;10455;p19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6" name="Google Shape;10456;p19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7" name="Google Shape;10457;p19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8" name="Google Shape;10458;p19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9" name="Google Shape;10459;p19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60" name="Google Shape;10460;p19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10461" name="Google Shape;10461;p19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2" name="Google Shape;10462;p19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3" name="Google Shape;10463;p19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4" name="Google Shape;10464;p19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5" name="Google Shape;10465;p19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6" name="Google Shape;10466;p19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7" name="Google Shape;10467;p19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8" name="Google Shape;10468;p19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9" name="Google Shape;10469;p19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0" name="Google Shape;10470;p19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1" name="Google Shape;10471;p19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2" name="Google Shape;10472;p19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3" name="Google Shape;10473;p19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4" name="Google Shape;10474;p19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5" name="Google Shape;10475;p19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6" name="Google Shape;10476;p19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7" name="Google Shape;10477;p19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8" name="Google Shape;10478;p19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9" name="Google Shape;10479;p19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0" name="Google Shape;10480;p19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1" name="Google Shape;10481;p19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2" name="Google Shape;10482;p19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3" name="Google Shape;10483;p19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4" name="Google Shape;10484;p19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5" name="Google Shape;10485;p19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86" name="Google Shape;10486;p19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19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19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19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19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19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19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19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19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19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19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19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19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19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19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" name="Google Shape;10501;p19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19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19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19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19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19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19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19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19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19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19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12" name="Google Shape;10512;p19"/>
          <p:cNvGrpSpPr/>
          <p:nvPr/>
        </p:nvGrpSpPr>
        <p:grpSpPr>
          <a:xfrm rot="10800000" flipH="1">
            <a:off x="-1611259" y="-106567"/>
            <a:ext cx="4389254" cy="5882254"/>
            <a:chOff x="-1580340" y="-666397"/>
            <a:chExt cx="4389254" cy="5882254"/>
          </a:xfrm>
        </p:grpSpPr>
        <p:grpSp>
          <p:nvGrpSpPr>
            <p:cNvPr id="10513" name="Google Shape;10513;p19"/>
            <p:cNvGrpSpPr/>
            <p:nvPr/>
          </p:nvGrpSpPr>
          <p:grpSpPr>
            <a:xfrm flipH="1">
              <a:off x="1312040" y="-666397"/>
              <a:ext cx="1496874" cy="1491499"/>
              <a:chOff x="812200" y="869075"/>
              <a:chExt cx="1011675" cy="1007225"/>
            </a:xfrm>
          </p:grpSpPr>
          <p:grpSp>
            <p:nvGrpSpPr>
              <p:cNvPr id="10514" name="Google Shape;10514;p19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10515" name="Google Shape;10515;p19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0516" name="Google Shape;10516;p19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10517" name="Google Shape;10517;p19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18" name="Google Shape;10518;p19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19" name="Google Shape;10519;p19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0" name="Google Shape;10520;p19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1" name="Google Shape;10521;p19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2" name="Google Shape;10522;p19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3" name="Google Shape;10523;p19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4" name="Google Shape;10524;p19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5" name="Google Shape;10525;p19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6" name="Google Shape;10526;p19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7" name="Google Shape;10527;p19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8" name="Google Shape;10528;p19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9" name="Google Shape;10529;p19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30" name="Google Shape;10530;p19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0531" name="Google Shape;10531;p19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2" name="Google Shape;10532;p19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3" name="Google Shape;10533;p19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4" name="Google Shape;10534;p19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5" name="Google Shape;10535;p19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6" name="Google Shape;10536;p19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7" name="Google Shape;10537;p19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8" name="Google Shape;10538;p19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9" name="Google Shape;10539;p19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0" name="Google Shape;10540;p19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1" name="Google Shape;10541;p19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2" name="Google Shape;10542;p19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3" name="Google Shape;10543;p19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4" name="Google Shape;10544;p19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545" name="Google Shape;10545;p19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6" name="Google Shape;10546;p19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7" name="Google Shape;10547;p19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8" name="Google Shape;10548;p19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9" name="Google Shape;10549;p19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0" name="Google Shape;10550;p19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1" name="Google Shape;10551;p19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2" name="Google Shape;10552;p19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3" name="Google Shape;10553;p19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4" name="Google Shape;10554;p19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5" name="Google Shape;10555;p19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6" name="Google Shape;10556;p19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7" name="Google Shape;10557;p19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8" name="Google Shape;10558;p19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59" name="Google Shape;10559;p19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19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19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19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19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19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19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19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19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19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19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19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19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19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19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74" name="Google Shape;10574;p19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10575" name="Google Shape;10575;p19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6" name="Google Shape;10576;p19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7" name="Google Shape;10577;p19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8" name="Google Shape;10578;p19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9" name="Google Shape;10579;p19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0" name="Google Shape;10580;p19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1" name="Google Shape;10581;p19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2" name="Google Shape;10582;p19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3" name="Google Shape;10583;p19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4" name="Google Shape;10584;p19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5" name="Google Shape;10585;p19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6" name="Google Shape;10586;p19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7" name="Google Shape;10587;p19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8" name="Google Shape;10588;p19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9" name="Google Shape;10589;p19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0" name="Google Shape;10590;p19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91" name="Google Shape;10591;p19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19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19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19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19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19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19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19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99" name="Google Shape;10599;p19"/>
            <p:cNvGrpSpPr/>
            <p:nvPr/>
          </p:nvGrpSpPr>
          <p:grpSpPr>
            <a:xfrm flipH="1">
              <a:off x="1153057" y="-641815"/>
              <a:ext cx="308201" cy="544971"/>
              <a:chOff x="1723025" y="599938"/>
              <a:chExt cx="208300" cy="368025"/>
            </a:xfrm>
          </p:grpSpPr>
          <p:sp>
            <p:nvSpPr>
              <p:cNvPr id="10600" name="Google Shape;10600;p19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19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19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19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19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19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19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19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19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19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19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19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12" name="Google Shape;10612;p19"/>
            <p:cNvGrpSpPr/>
            <p:nvPr/>
          </p:nvGrpSpPr>
          <p:grpSpPr>
            <a:xfrm flipH="1">
              <a:off x="806635" y="3665161"/>
              <a:ext cx="506209" cy="879065"/>
              <a:chOff x="1844575" y="3521738"/>
              <a:chExt cx="348725" cy="605125"/>
            </a:xfrm>
          </p:grpSpPr>
          <p:sp>
            <p:nvSpPr>
              <p:cNvPr id="10613" name="Google Shape;10613;p1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1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1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1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1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1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1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1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1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2" name="Google Shape;10622;p19"/>
            <p:cNvGrpSpPr/>
            <p:nvPr/>
          </p:nvGrpSpPr>
          <p:grpSpPr>
            <a:xfrm flipH="1">
              <a:off x="641297" y="3919892"/>
              <a:ext cx="112608" cy="99038"/>
              <a:chOff x="2229625" y="3697088"/>
              <a:chExt cx="77575" cy="68175"/>
            </a:xfrm>
          </p:grpSpPr>
          <p:sp>
            <p:nvSpPr>
              <p:cNvPr id="10623" name="Google Shape;10623;p19"/>
              <p:cNvSpPr/>
              <p:nvPr/>
            </p:nvSpPr>
            <p:spPr>
              <a:xfrm>
                <a:off x="2229625" y="3697088"/>
                <a:ext cx="775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727" extrusionOk="0">
                    <a:moveTo>
                      <a:pt x="1553" y="0"/>
                    </a:moveTo>
                    <a:cubicBezTo>
                      <a:pt x="1028" y="0"/>
                      <a:pt x="527" y="305"/>
                      <a:pt x="303" y="816"/>
                    </a:cubicBezTo>
                    <a:cubicBezTo>
                      <a:pt x="1" y="1506"/>
                      <a:pt x="316" y="2311"/>
                      <a:pt x="1006" y="2612"/>
                    </a:cubicBezTo>
                    <a:cubicBezTo>
                      <a:pt x="1185" y="2690"/>
                      <a:pt x="1370" y="2727"/>
                      <a:pt x="1553" y="2727"/>
                    </a:cubicBezTo>
                    <a:cubicBezTo>
                      <a:pt x="2078" y="2727"/>
                      <a:pt x="2577" y="2422"/>
                      <a:pt x="2800" y="1911"/>
                    </a:cubicBezTo>
                    <a:cubicBezTo>
                      <a:pt x="3102" y="1220"/>
                      <a:pt x="2788" y="417"/>
                      <a:pt x="2098" y="115"/>
                    </a:cubicBezTo>
                    <a:cubicBezTo>
                      <a:pt x="1921" y="37"/>
                      <a:pt x="1735" y="0"/>
                      <a:pt x="1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19"/>
              <p:cNvSpPr/>
              <p:nvPr/>
            </p:nvSpPr>
            <p:spPr>
              <a:xfrm>
                <a:off x="2229625" y="3697663"/>
                <a:ext cx="706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04" extrusionOk="0">
                    <a:moveTo>
                      <a:pt x="1306" y="1"/>
                    </a:moveTo>
                    <a:lnTo>
                      <a:pt x="1306" y="1"/>
                    </a:lnTo>
                    <a:cubicBezTo>
                      <a:pt x="876" y="79"/>
                      <a:pt x="491" y="363"/>
                      <a:pt x="303" y="793"/>
                    </a:cubicBezTo>
                    <a:cubicBezTo>
                      <a:pt x="1" y="1483"/>
                      <a:pt x="316" y="2288"/>
                      <a:pt x="1006" y="2589"/>
                    </a:cubicBezTo>
                    <a:cubicBezTo>
                      <a:pt x="1185" y="2667"/>
                      <a:pt x="1370" y="2704"/>
                      <a:pt x="1553" y="2704"/>
                    </a:cubicBezTo>
                    <a:cubicBezTo>
                      <a:pt x="2078" y="2704"/>
                      <a:pt x="2577" y="2399"/>
                      <a:pt x="2800" y="1888"/>
                    </a:cubicBezTo>
                    <a:cubicBezTo>
                      <a:pt x="2811" y="1866"/>
                      <a:pt x="2817" y="1844"/>
                      <a:pt x="2825" y="1821"/>
                    </a:cubicBezTo>
                    <a:lnTo>
                      <a:pt x="2825" y="1821"/>
                    </a:lnTo>
                    <a:cubicBezTo>
                      <a:pt x="2623" y="1965"/>
                      <a:pt x="2380" y="2045"/>
                      <a:pt x="2130" y="2045"/>
                    </a:cubicBezTo>
                    <a:cubicBezTo>
                      <a:pt x="1973" y="2045"/>
                      <a:pt x="1813" y="2013"/>
                      <a:pt x="1660" y="1946"/>
                    </a:cubicBezTo>
                    <a:cubicBezTo>
                      <a:pt x="1057" y="1682"/>
                      <a:pt x="781" y="980"/>
                      <a:pt x="1046" y="375"/>
                    </a:cubicBezTo>
                    <a:cubicBezTo>
                      <a:pt x="1108" y="231"/>
                      <a:pt x="1199" y="104"/>
                      <a:pt x="130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19"/>
              <p:cNvSpPr/>
              <p:nvPr/>
            </p:nvSpPr>
            <p:spPr>
              <a:xfrm>
                <a:off x="2272900" y="3713488"/>
                <a:ext cx="255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899" extrusionOk="0">
                    <a:moveTo>
                      <a:pt x="512" y="1"/>
                    </a:moveTo>
                    <a:cubicBezTo>
                      <a:pt x="339" y="1"/>
                      <a:pt x="174" y="101"/>
                      <a:pt x="101" y="270"/>
                    </a:cubicBezTo>
                    <a:cubicBezTo>
                      <a:pt x="1" y="497"/>
                      <a:pt x="104" y="762"/>
                      <a:pt x="331" y="861"/>
                    </a:cubicBezTo>
                    <a:cubicBezTo>
                      <a:pt x="390" y="887"/>
                      <a:pt x="452" y="899"/>
                      <a:pt x="512" y="899"/>
                    </a:cubicBezTo>
                    <a:cubicBezTo>
                      <a:pt x="685" y="899"/>
                      <a:pt x="849" y="798"/>
                      <a:pt x="922" y="630"/>
                    </a:cubicBezTo>
                    <a:cubicBezTo>
                      <a:pt x="1022" y="403"/>
                      <a:pt x="919" y="138"/>
                      <a:pt x="690" y="38"/>
                    </a:cubicBezTo>
                    <a:cubicBezTo>
                      <a:pt x="632" y="13"/>
                      <a:pt x="571" y="1"/>
                      <a:pt x="51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19"/>
              <p:cNvSpPr/>
              <p:nvPr/>
            </p:nvSpPr>
            <p:spPr>
              <a:xfrm>
                <a:off x="2259475" y="3708888"/>
                <a:ext cx="119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18" extrusionOk="0">
                    <a:moveTo>
                      <a:pt x="236" y="1"/>
                    </a:moveTo>
                    <a:cubicBezTo>
                      <a:pt x="157" y="1"/>
                      <a:pt x="81" y="47"/>
                      <a:pt x="46" y="125"/>
                    </a:cubicBezTo>
                    <a:cubicBezTo>
                      <a:pt x="0" y="230"/>
                      <a:pt x="49" y="354"/>
                      <a:pt x="154" y="401"/>
                    </a:cubicBezTo>
                    <a:cubicBezTo>
                      <a:pt x="181" y="412"/>
                      <a:pt x="208" y="418"/>
                      <a:pt x="236" y="418"/>
                    </a:cubicBezTo>
                    <a:cubicBezTo>
                      <a:pt x="316" y="418"/>
                      <a:pt x="393" y="371"/>
                      <a:pt x="428" y="293"/>
                    </a:cubicBezTo>
                    <a:cubicBezTo>
                      <a:pt x="475" y="188"/>
                      <a:pt x="426" y="64"/>
                      <a:pt x="320" y="18"/>
                    </a:cubicBezTo>
                    <a:cubicBezTo>
                      <a:pt x="293" y="6"/>
                      <a:pt x="264" y="1"/>
                      <a:pt x="23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7" name="Google Shape;10627;p19"/>
            <p:cNvGrpSpPr/>
            <p:nvPr/>
          </p:nvGrpSpPr>
          <p:grpSpPr>
            <a:xfrm flipH="1">
              <a:off x="586681" y="4119384"/>
              <a:ext cx="136305" cy="119884"/>
              <a:chOff x="2250925" y="3834413"/>
              <a:chExt cx="93900" cy="82525"/>
            </a:xfrm>
          </p:grpSpPr>
          <p:sp>
            <p:nvSpPr>
              <p:cNvPr id="10628" name="Google Shape;10628;p19"/>
              <p:cNvSpPr/>
              <p:nvPr/>
            </p:nvSpPr>
            <p:spPr>
              <a:xfrm>
                <a:off x="2250925" y="3834413"/>
                <a:ext cx="939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3301" extrusionOk="0">
                    <a:moveTo>
                      <a:pt x="1880" y="0"/>
                    </a:moveTo>
                    <a:cubicBezTo>
                      <a:pt x="1244" y="0"/>
                      <a:pt x="638" y="370"/>
                      <a:pt x="367" y="989"/>
                    </a:cubicBezTo>
                    <a:cubicBezTo>
                      <a:pt x="1" y="1824"/>
                      <a:pt x="382" y="2795"/>
                      <a:pt x="1218" y="3162"/>
                    </a:cubicBezTo>
                    <a:cubicBezTo>
                      <a:pt x="1433" y="3256"/>
                      <a:pt x="1657" y="3301"/>
                      <a:pt x="1877" y="3301"/>
                    </a:cubicBezTo>
                    <a:cubicBezTo>
                      <a:pt x="2512" y="3301"/>
                      <a:pt x="3118" y="2931"/>
                      <a:pt x="3389" y="2311"/>
                    </a:cubicBezTo>
                    <a:cubicBezTo>
                      <a:pt x="3756" y="1477"/>
                      <a:pt x="3374" y="504"/>
                      <a:pt x="2540" y="139"/>
                    </a:cubicBezTo>
                    <a:cubicBezTo>
                      <a:pt x="2325" y="45"/>
                      <a:pt x="2101" y="0"/>
                      <a:pt x="1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19"/>
              <p:cNvSpPr/>
              <p:nvPr/>
            </p:nvSpPr>
            <p:spPr>
              <a:xfrm>
                <a:off x="2250925" y="3835088"/>
                <a:ext cx="85525" cy="8182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273" extrusionOk="0">
                    <a:moveTo>
                      <a:pt x="1581" y="0"/>
                    </a:moveTo>
                    <a:lnTo>
                      <a:pt x="1581" y="0"/>
                    </a:lnTo>
                    <a:cubicBezTo>
                      <a:pt x="1060" y="98"/>
                      <a:pt x="596" y="441"/>
                      <a:pt x="367" y="962"/>
                    </a:cubicBezTo>
                    <a:cubicBezTo>
                      <a:pt x="1" y="1797"/>
                      <a:pt x="382" y="2768"/>
                      <a:pt x="1218" y="3135"/>
                    </a:cubicBezTo>
                    <a:cubicBezTo>
                      <a:pt x="1433" y="3229"/>
                      <a:pt x="1657" y="3273"/>
                      <a:pt x="1877" y="3273"/>
                    </a:cubicBezTo>
                    <a:cubicBezTo>
                      <a:pt x="2512" y="3273"/>
                      <a:pt x="3118" y="2904"/>
                      <a:pt x="3389" y="2284"/>
                    </a:cubicBezTo>
                    <a:cubicBezTo>
                      <a:pt x="3402" y="2259"/>
                      <a:pt x="3410" y="2231"/>
                      <a:pt x="3421" y="2205"/>
                    </a:cubicBezTo>
                    <a:lnTo>
                      <a:pt x="3421" y="2205"/>
                    </a:lnTo>
                    <a:cubicBezTo>
                      <a:pt x="3176" y="2379"/>
                      <a:pt x="2882" y="2476"/>
                      <a:pt x="2580" y="2476"/>
                    </a:cubicBezTo>
                    <a:cubicBezTo>
                      <a:pt x="2389" y="2476"/>
                      <a:pt x="2195" y="2437"/>
                      <a:pt x="2008" y="2355"/>
                    </a:cubicBezTo>
                    <a:cubicBezTo>
                      <a:pt x="1278" y="2037"/>
                      <a:pt x="945" y="1185"/>
                      <a:pt x="1263" y="455"/>
                    </a:cubicBezTo>
                    <a:cubicBezTo>
                      <a:pt x="1342" y="279"/>
                      <a:pt x="1451" y="127"/>
                      <a:pt x="15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19"/>
              <p:cNvSpPr/>
              <p:nvPr/>
            </p:nvSpPr>
            <p:spPr>
              <a:xfrm>
                <a:off x="2303325" y="3854288"/>
                <a:ext cx="309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87" extrusionOk="0">
                    <a:moveTo>
                      <a:pt x="618" y="0"/>
                    </a:moveTo>
                    <a:cubicBezTo>
                      <a:pt x="409" y="0"/>
                      <a:pt x="209" y="121"/>
                      <a:pt x="120" y="326"/>
                    </a:cubicBezTo>
                    <a:cubicBezTo>
                      <a:pt x="1" y="600"/>
                      <a:pt x="125" y="920"/>
                      <a:pt x="400" y="1040"/>
                    </a:cubicBezTo>
                    <a:cubicBezTo>
                      <a:pt x="472" y="1072"/>
                      <a:pt x="546" y="1086"/>
                      <a:pt x="620" y="1086"/>
                    </a:cubicBezTo>
                    <a:cubicBezTo>
                      <a:pt x="828" y="1086"/>
                      <a:pt x="1027" y="966"/>
                      <a:pt x="1116" y="761"/>
                    </a:cubicBezTo>
                    <a:cubicBezTo>
                      <a:pt x="1235" y="486"/>
                      <a:pt x="1110" y="166"/>
                      <a:pt x="834" y="46"/>
                    </a:cubicBezTo>
                    <a:cubicBezTo>
                      <a:pt x="764" y="15"/>
                      <a:pt x="690" y="0"/>
                      <a:pt x="61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19"/>
              <p:cNvSpPr/>
              <p:nvPr/>
            </p:nvSpPr>
            <p:spPr>
              <a:xfrm>
                <a:off x="2287050" y="3848713"/>
                <a:ext cx="143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505" extrusionOk="0">
                    <a:moveTo>
                      <a:pt x="286" y="0"/>
                    </a:moveTo>
                    <a:cubicBezTo>
                      <a:pt x="190" y="0"/>
                      <a:pt x="97" y="56"/>
                      <a:pt x="57" y="151"/>
                    </a:cubicBezTo>
                    <a:cubicBezTo>
                      <a:pt x="0" y="278"/>
                      <a:pt x="58" y="427"/>
                      <a:pt x="187" y="483"/>
                    </a:cubicBezTo>
                    <a:cubicBezTo>
                      <a:pt x="219" y="498"/>
                      <a:pt x="253" y="504"/>
                      <a:pt x="287" y="504"/>
                    </a:cubicBezTo>
                    <a:cubicBezTo>
                      <a:pt x="384" y="504"/>
                      <a:pt x="477" y="447"/>
                      <a:pt x="519" y="352"/>
                    </a:cubicBezTo>
                    <a:cubicBezTo>
                      <a:pt x="574" y="226"/>
                      <a:pt x="516" y="77"/>
                      <a:pt x="387" y="21"/>
                    </a:cubicBezTo>
                    <a:cubicBezTo>
                      <a:pt x="354" y="7"/>
                      <a:pt x="320" y="0"/>
                      <a:pt x="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32" name="Google Shape;10632;p19"/>
            <p:cNvGrpSpPr/>
            <p:nvPr/>
          </p:nvGrpSpPr>
          <p:grpSpPr>
            <a:xfrm flipH="1">
              <a:off x="589512" y="4343536"/>
              <a:ext cx="162325" cy="142837"/>
              <a:chOff x="2231050" y="3988713"/>
              <a:chExt cx="111825" cy="98325"/>
            </a:xfrm>
          </p:grpSpPr>
          <p:sp>
            <p:nvSpPr>
              <p:cNvPr id="10633" name="Google Shape;10633;p19"/>
              <p:cNvSpPr/>
              <p:nvPr/>
            </p:nvSpPr>
            <p:spPr>
              <a:xfrm>
                <a:off x="2231050" y="3988713"/>
                <a:ext cx="11182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3933" extrusionOk="0">
                    <a:moveTo>
                      <a:pt x="2237" y="1"/>
                    </a:moveTo>
                    <a:cubicBezTo>
                      <a:pt x="1480" y="1"/>
                      <a:pt x="758" y="440"/>
                      <a:pt x="436" y="1179"/>
                    </a:cubicBezTo>
                    <a:cubicBezTo>
                      <a:pt x="0" y="2172"/>
                      <a:pt x="453" y="3331"/>
                      <a:pt x="1449" y="3767"/>
                    </a:cubicBezTo>
                    <a:cubicBezTo>
                      <a:pt x="1705" y="3879"/>
                      <a:pt x="1973" y="3932"/>
                      <a:pt x="2236" y="3932"/>
                    </a:cubicBezTo>
                    <a:cubicBezTo>
                      <a:pt x="2992" y="3932"/>
                      <a:pt x="3713" y="3493"/>
                      <a:pt x="4035" y="2755"/>
                    </a:cubicBezTo>
                    <a:cubicBezTo>
                      <a:pt x="4472" y="1760"/>
                      <a:pt x="4018" y="601"/>
                      <a:pt x="3023" y="165"/>
                    </a:cubicBezTo>
                    <a:cubicBezTo>
                      <a:pt x="2767" y="54"/>
                      <a:pt x="2500" y="1"/>
                      <a:pt x="2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19"/>
              <p:cNvSpPr/>
              <p:nvPr/>
            </p:nvSpPr>
            <p:spPr>
              <a:xfrm>
                <a:off x="2231050" y="3989538"/>
                <a:ext cx="101800" cy="97500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3900" extrusionOk="0">
                    <a:moveTo>
                      <a:pt x="1881" y="1"/>
                    </a:moveTo>
                    <a:lnTo>
                      <a:pt x="1881" y="1"/>
                    </a:lnTo>
                    <a:cubicBezTo>
                      <a:pt x="1261" y="115"/>
                      <a:pt x="708" y="524"/>
                      <a:pt x="436" y="1146"/>
                    </a:cubicBezTo>
                    <a:cubicBezTo>
                      <a:pt x="0" y="2139"/>
                      <a:pt x="454" y="3298"/>
                      <a:pt x="1449" y="3734"/>
                    </a:cubicBezTo>
                    <a:cubicBezTo>
                      <a:pt x="1705" y="3846"/>
                      <a:pt x="1973" y="3899"/>
                      <a:pt x="2236" y="3899"/>
                    </a:cubicBezTo>
                    <a:cubicBezTo>
                      <a:pt x="2993" y="3899"/>
                      <a:pt x="3714" y="3460"/>
                      <a:pt x="4037" y="2722"/>
                    </a:cubicBezTo>
                    <a:cubicBezTo>
                      <a:pt x="4049" y="2690"/>
                      <a:pt x="4060" y="2659"/>
                      <a:pt x="4071" y="2626"/>
                    </a:cubicBezTo>
                    <a:lnTo>
                      <a:pt x="4071" y="2626"/>
                    </a:lnTo>
                    <a:cubicBezTo>
                      <a:pt x="3781" y="2833"/>
                      <a:pt x="3431" y="2948"/>
                      <a:pt x="3071" y="2948"/>
                    </a:cubicBezTo>
                    <a:cubicBezTo>
                      <a:pt x="2844" y="2948"/>
                      <a:pt x="2613" y="2902"/>
                      <a:pt x="2391" y="2805"/>
                    </a:cubicBezTo>
                    <a:cubicBezTo>
                      <a:pt x="1521" y="2424"/>
                      <a:pt x="1125" y="1411"/>
                      <a:pt x="1505" y="541"/>
                    </a:cubicBezTo>
                    <a:cubicBezTo>
                      <a:pt x="1596" y="331"/>
                      <a:pt x="1726" y="151"/>
                      <a:pt x="18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19"/>
              <p:cNvSpPr/>
              <p:nvPr/>
            </p:nvSpPr>
            <p:spPr>
              <a:xfrm>
                <a:off x="2293425" y="4012388"/>
                <a:ext cx="368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295" extrusionOk="0">
                    <a:moveTo>
                      <a:pt x="737" y="1"/>
                    </a:moveTo>
                    <a:cubicBezTo>
                      <a:pt x="487" y="1"/>
                      <a:pt x="249" y="145"/>
                      <a:pt x="143" y="389"/>
                    </a:cubicBezTo>
                    <a:cubicBezTo>
                      <a:pt x="1" y="716"/>
                      <a:pt x="149" y="1097"/>
                      <a:pt x="477" y="1239"/>
                    </a:cubicBezTo>
                    <a:cubicBezTo>
                      <a:pt x="562" y="1276"/>
                      <a:pt x="650" y="1294"/>
                      <a:pt x="737" y="1294"/>
                    </a:cubicBezTo>
                    <a:cubicBezTo>
                      <a:pt x="985" y="1294"/>
                      <a:pt x="1222" y="1150"/>
                      <a:pt x="1327" y="907"/>
                    </a:cubicBezTo>
                    <a:cubicBezTo>
                      <a:pt x="1471" y="580"/>
                      <a:pt x="1323" y="199"/>
                      <a:pt x="995" y="55"/>
                    </a:cubicBezTo>
                    <a:cubicBezTo>
                      <a:pt x="911" y="18"/>
                      <a:pt x="823" y="1"/>
                      <a:pt x="73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19"/>
              <p:cNvSpPr/>
              <p:nvPr/>
            </p:nvSpPr>
            <p:spPr>
              <a:xfrm>
                <a:off x="2274050" y="4005763"/>
                <a:ext cx="171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601" extrusionOk="0">
                    <a:moveTo>
                      <a:pt x="341" y="0"/>
                    </a:moveTo>
                    <a:cubicBezTo>
                      <a:pt x="226" y="0"/>
                      <a:pt x="116" y="66"/>
                      <a:pt x="67" y="179"/>
                    </a:cubicBezTo>
                    <a:cubicBezTo>
                      <a:pt x="0" y="331"/>
                      <a:pt x="69" y="509"/>
                      <a:pt x="221" y="575"/>
                    </a:cubicBezTo>
                    <a:cubicBezTo>
                      <a:pt x="260" y="593"/>
                      <a:pt x="301" y="601"/>
                      <a:pt x="341" y="601"/>
                    </a:cubicBezTo>
                    <a:cubicBezTo>
                      <a:pt x="457" y="601"/>
                      <a:pt x="567" y="533"/>
                      <a:pt x="617" y="420"/>
                    </a:cubicBezTo>
                    <a:cubicBezTo>
                      <a:pt x="683" y="268"/>
                      <a:pt x="614" y="91"/>
                      <a:pt x="462" y="25"/>
                    </a:cubicBezTo>
                    <a:cubicBezTo>
                      <a:pt x="423" y="8"/>
                      <a:pt x="382" y="0"/>
                      <a:pt x="34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37" name="Google Shape;10637;p19"/>
            <p:cNvGrpSpPr/>
            <p:nvPr/>
          </p:nvGrpSpPr>
          <p:grpSpPr>
            <a:xfrm flipH="1">
              <a:off x="22952" y="3550471"/>
              <a:ext cx="553822" cy="557800"/>
              <a:chOff x="2351650" y="3442788"/>
              <a:chExt cx="381525" cy="383975"/>
            </a:xfrm>
          </p:grpSpPr>
          <p:sp>
            <p:nvSpPr>
              <p:cNvPr id="10638" name="Google Shape;10638;p19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19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19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19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19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19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19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19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19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19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19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19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19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19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19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19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19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5" name="Google Shape;10655;p19"/>
            <p:cNvGrpSpPr/>
            <p:nvPr/>
          </p:nvGrpSpPr>
          <p:grpSpPr>
            <a:xfrm flipH="1">
              <a:off x="-1113750" y="4096443"/>
              <a:ext cx="1221013" cy="1119414"/>
              <a:chOff x="2832575" y="3713713"/>
              <a:chExt cx="841150" cy="770575"/>
            </a:xfrm>
          </p:grpSpPr>
          <p:sp>
            <p:nvSpPr>
              <p:cNvPr id="10656" name="Google Shape;10656;p19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19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19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19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19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19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19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19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19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19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19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19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19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19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19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19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19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19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19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19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19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19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19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19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19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19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19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19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19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19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6" name="Google Shape;10686;p19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7" name="Google Shape;10687;p19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19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19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19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19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19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19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19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19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6" name="Google Shape;10696;p19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7" name="Google Shape;10697;p19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19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19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19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19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19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19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19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19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19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07" name="Google Shape;10707;p19"/>
            <p:cNvGrpSpPr/>
            <p:nvPr/>
          </p:nvGrpSpPr>
          <p:grpSpPr>
            <a:xfrm flipH="1">
              <a:off x="-1223210" y="-618742"/>
              <a:ext cx="271776" cy="395607"/>
              <a:chOff x="3404425" y="572813"/>
              <a:chExt cx="187225" cy="272325"/>
            </a:xfrm>
          </p:grpSpPr>
          <p:sp>
            <p:nvSpPr>
              <p:cNvPr id="10708" name="Google Shape;10708;p19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19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19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11" name="Google Shape;10711;p19"/>
            <p:cNvGrpSpPr/>
            <p:nvPr/>
          </p:nvGrpSpPr>
          <p:grpSpPr>
            <a:xfrm flipH="1">
              <a:off x="861142" y="627929"/>
              <a:ext cx="570987" cy="223135"/>
              <a:chOff x="1762400" y="1430988"/>
              <a:chExt cx="393350" cy="153600"/>
            </a:xfrm>
          </p:grpSpPr>
          <p:sp>
            <p:nvSpPr>
              <p:cNvPr id="10712" name="Google Shape;10712;p19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19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19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15" name="Google Shape;10715;p19"/>
            <p:cNvGrpSpPr/>
            <p:nvPr/>
          </p:nvGrpSpPr>
          <p:grpSpPr>
            <a:xfrm flipH="1">
              <a:off x="282462" y="1162014"/>
              <a:ext cx="423903" cy="430689"/>
              <a:chOff x="2262375" y="1798638"/>
              <a:chExt cx="292025" cy="296475"/>
            </a:xfrm>
          </p:grpSpPr>
          <p:sp>
            <p:nvSpPr>
              <p:cNvPr id="10716" name="Google Shape;10716;p19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19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19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19" name="Google Shape;10719;p19"/>
            <p:cNvGrpSpPr/>
            <p:nvPr/>
          </p:nvGrpSpPr>
          <p:grpSpPr>
            <a:xfrm flipH="1">
              <a:off x="-409298" y="-27638"/>
              <a:ext cx="322364" cy="641440"/>
              <a:chOff x="2808875" y="979713"/>
              <a:chExt cx="222075" cy="441550"/>
            </a:xfrm>
          </p:grpSpPr>
          <p:sp>
            <p:nvSpPr>
              <p:cNvPr id="10720" name="Google Shape;10720;p19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19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19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3" name="Google Shape;10723;p19"/>
            <p:cNvGrpSpPr/>
            <p:nvPr/>
          </p:nvGrpSpPr>
          <p:grpSpPr>
            <a:xfrm flipH="1">
              <a:off x="-6733" y="1454769"/>
              <a:ext cx="113043" cy="99074"/>
              <a:chOff x="2673100" y="2000163"/>
              <a:chExt cx="77875" cy="68200"/>
            </a:xfrm>
          </p:grpSpPr>
          <p:sp>
            <p:nvSpPr>
              <p:cNvPr id="10724" name="Google Shape;10724;p19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19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19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19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8" name="Google Shape;10728;p19"/>
            <p:cNvGrpSpPr/>
            <p:nvPr/>
          </p:nvGrpSpPr>
          <p:grpSpPr>
            <a:xfrm flipH="1">
              <a:off x="-115458" y="1253316"/>
              <a:ext cx="136777" cy="119884"/>
              <a:chOff x="2731650" y="1861488"/>
              <a:chExt cx="94225" cy="82525"/>
            </a:xfrm>
          </p:grpSpPr>
          <p:sp>
            <p:nvSpPr>
              <p:cNvPr id="10729" name="Google Shape;10729;p19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19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19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19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33" name="Google Shape;10733;p19"/>
            <p:cNvGrpSpPr/>
            <p:nvPr/>
          </p:nvGrpSpPr>
          <p:grpSpPr>
            <a:xfrm flipH="1">
              <a:off x="-287291" y="1067116"/>
              <a:ext cx="162942" cy="142837"/>
              <a:chOff x="2832000" y="1733313"/>
              <a:chExt cx="112250" cy="98325"/>
            </a:xfrm>
          </p:grpSpPr>
          <p:sp>
            <p:nvSpPr>
              <p:cNvPr id="10734" name="Google Shape;10734;p19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19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19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19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38" name="Google Shape;10738;p19"/>
            <p:cNvGrpSpPr/>
            <p:nvPr/>
          </p:nvGrpSpPr>
          <p:grpSpPr>
            <a:xfrm flipH="1">
              <a:off x="-935685" y="3286152"/>
              <a:ext cx="2390858" cy="1902783"/>
              <a:chOff x="1746525" y="3260838"/>
              <a:chExt cx="1647050" cy="1309825"/>
            </a:xfrm>
          </p:grpSpPr>
          <p:grpSp>
            <p:nvGrpSpPr>
              <p:cNvPr id="10739" name="Google Shape;10739;p19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0740" name="Google Shape;10740;p19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1" name="Google Shape;10741;p19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2" name="Google Shape;10742;p19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3" name="Google Shape;10743;p19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4" name="Google Shape;10744;p19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5" name="Google Shape;10745;p19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6" name="Google Shape;10746;p19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7" name="Google Shape;10747;p19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8" name="Google Shape;10748;p19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9" name="Google Shape;10749;p19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0" name="Google Shape;10750;p19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1" name="Google Shape;10751;p19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52" name="Google Shape;10752;p19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19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19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19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19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19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19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19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19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19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19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19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19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19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19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19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19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19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19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19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19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19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19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19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19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19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19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19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19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19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19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19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19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85" name="Google Shape;10785;p19"/>
            <p:cNvGrpSpPr/>
            <p:nvPr/>
          </p:nvGrpSpPr>
          <p:grpSpPr>
            <a:xfrm flipH="1">
              <a:off x="-1580340" y="-608646"/>
              <a:ext cx="4337308" cy="4209852"/>
              <a:chOff x="849725" y="579763"/>
              <a:chExt cx="2987950" cy="2897950"/>
            </a:xfrm>
          </p:grpSpPr>
          <p:grpSp>
            <p:nvGrpSpPr>
              <p:cNvPr id="10786" name="Google Shape;10786;p19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10787" name="Google Shape;10787;p19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0788" name="Google Shape;10788;p19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10789" name="Google Shape;10789;p19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0" name="Google Shape;10790;p19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1" name="Google Shape;10791;p19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2" name="Google Shape;10792;p19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3" name="Google Shape;10793;p19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4" name="Google Shape;10794;p19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5" name="Google Shape;10795;p19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6" name="Google Shape;10796;p19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7" name="Google Shape;10797;p19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8" name="Google Shape;10798;p19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9" name="Google Shape;10799;p19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0" name="Google Shape;10800;p19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1" name="Google Shape;10801;p19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2" name="Google Shape;10802;p19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3" name="Google Shape;10803;p19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4" name="Google Shape;10804;p19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5" name="Google Shape;10805;p19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6" name="Google Shape;10806;p19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7" name="Google Shape;10807;p19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8" name="Google Shape;10808;p19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9" name="Google Shape;10809;p19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0" name="Google Shape;10810;p19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1" name="Google Shape;10811;p19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2" name="Google Shape;10812;p19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3" name="Google Shape;10813;p19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4" name="Google Shape;10814;p19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5" name="Google Shape;10815;p19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6" name="Google Shape;10816;p19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7" name="Google Shape;10817;p19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8" name="Google Shape;10818;p19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9" name="Google Shape;10819;p19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0" name="Google Shape;10820;p19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1" name="Google Shape;10821;p19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2" name="Google Shape;10822;p19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3" name="Google Shape;10823;p19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4" name="Google Shape;10824;p19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5" name="Google Shape;10825;p19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6" name="Google Shape;10826;p19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7" name="Google Shape;10827;p19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8" name="Google Shape;10828;p19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9" name="Google Shape;10829;p19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0" name="Google Shape;10830;p19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1" name="Google Shape;10831;p19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2" name="Google Shape;10832;p19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3" name="Google Shape;10833;p19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4" name="Google Shape;10834;p19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5" name="Google Shape;10835;p19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6" name="Google Shape;10836;p19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7" name="Google Shape;10837;p19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8" name="Google Shape;10838;p19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839" name="Google Shape;10839;p19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10840" name="Google Shape;10840;p19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1" name="Google Shape;10841;p19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2" name="Google Shape;10842;p19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3" name="Google Shape;10843;p19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4" name="Google Shape;10844;p19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5" name="Google Shape;10845;p19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6" name="Google Shape;10846;p19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7" name="Google Shape;10847;p19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8" name="Google Shape;10848;p19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9" name="Google Shape;10849;p19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0" name="Google Shape;10850;p19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1" name="Google Shape;10851;p19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2" name="Google Shape;10852;p19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3" name="Google Shape;10853;p19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4" name="Google Shape;10854;p19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5" name="Google Shape;10855;p19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6" name="Google Shape;10856;p19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7" name="Google Shape;10857;p19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8" name="Google Shape;10858;p19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9" name="Google Shape;10859;p19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0" name="Google Shape;10860;p19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1" name="Google Shape;10861;p19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2" name="Google Shape;10862;p19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3" name="Google Shape;10863;p19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4" name="Google Shape;10864;p19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5" name="Google Shape;10865;p19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6" name="Google Shape;10866;p19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7" name="Google Shape;10867;p19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8" name="Google Shape;10868;p19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9" name="Google Shape;10869;p19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0" name="Google Shape;10870;p19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1" name="Google Shape;10871;p19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2" name="Google Shape;10872;p19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3" name="Google Shape;10873;p19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4" name="Google Shape;10874;p19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5" name="Google Shape;10875;p19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6" name="Google Shape;10876;p19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7" name="Google Shape;10877;p19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8" name="Google Shape;10878;p19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9" name="Google Shape;10879;p19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0" name="Google Shape;10880;p19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1" name="Google Shape;10881;p19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2" name="Google Shape;10882;p19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3" name="Google Shape;10883;p19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4" name="Google Shape;10884;p19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5" name="Google Shape;10885;p19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6" name="Google Shape;10886;p19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887" name="Google Shape;10887;p19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10888" name="Google Shape;10888;p19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9" name="Google Shape;10889;p19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0" name="Google Shape;10890;p19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1" name="Google Shape;10891;p19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2" name="Google Shape;10892;p19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3" name="Google Shape;10893;p19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4" name="Google Shape;10894;p19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5" name="Google Shape;10895;p19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6" name="Google Shape;10896;p19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7" name="Google Shape;10897;p19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8" name="Google Shape;10898;p19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9" name="Google Shape;10899;p19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0" name="Google Shape;10900;p19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1" name="Google Shape;10901;p19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2" name="Google Shape;10902;p19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3" name="Google Shape;10903;p19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4" name="Google Shape;10904;p19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5" name="Google Shape;10905;p19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6" name="Google Shape;10906;p19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7" name="Google Shape;10907;p19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8" name="Google Shape;10908;p19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9" name="Google Shape;10909;p19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0" name="Google Shape;10910;p19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1" name="Google Shape;10911;p19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2" name="Google Shape;10912;p19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3" name="Google Shape;10913;p19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4" name="Google Shape;10914;p19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5" name="Google Shape;10915;p19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6" name="Google Shape;10916;p19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7" name="Google Shape;10917;p19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8" name="Google Shape;10918;p19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9" name="Google Shape;10919;p19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0" name="Google Shape;10920;p19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1" name="Google Shape;10921;p19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2" name="Google Shape;10922;p19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3" name="Google Shape;10923;p19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4" name="Google Shape;10924;p19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5" name="Google Shape;10925;p19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6" name="Google Shape;10926;p19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7" name="Google Shape;10927;p19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8" name="Google Shape;10928;p19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9" name="Google Shape;10929;p19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0" name="Google Shape;10930;p19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1" name="Google Shape;10931;p19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2" name="Google Shape;10932;p19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3" name="Google Shape;10933;p19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4" name="Google Shape;10934;p19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935" name="Google Shape;10935;p19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10936" name="Google Shape;10936;p19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7" name="Google Shape;10937;p19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8" name="Google Shape;10938;p19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9" name="Google Shape;10939;p19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0" name="Google Shape;10940;p19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1" name="Google Shape;10941;p19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2" name="Google Shape;10942;p19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3" name="Google Shape;10943;p19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4" name="Google Shape;10944;p19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5" name="Google Shape;10945;p19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0946" name="Google Shape;10946;p19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10947" name="Google Shape;10947;p19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48" name="Google Shape;10948;p19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49" name="Google Shape;10949;p19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0" name="Google Shape;10950;p19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1" name="Google Shape;10951;p19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2" name="Google Shape;10952;p19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3" name="Google Shape;10953;p19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4" name="Google Shape;10954;p19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5" name="Google Shape;10955;p19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6" name="Google Shape;10956;p19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7" name="Google Shape;10957;p19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8" name="Google Shape;10958;p19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9" name="Google Shape;10959;p19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0" name="Google Shape;10960;p19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1" name="Google Shape;10961;p19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2" name="Google Shape;10962;p19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3" name="Google Shape;10963;p19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4" name="Google Shape;10964;p19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5" name="Google Shape;10965;p19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6" name="Google Shape;10966;p19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7" name="Google Shape;10967;p19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8" name="Google Shape;10968;p19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9" name="Google Shape;10969;p19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0" name="Google Shape;10970;p19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1" name="Google Shape;10971;p19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2" name="Google Shape;10972;p19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3" name="Google Shape;10973;p19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4" name="Google Shape;10974;p19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5" name="Google Shape;10975;p19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6" name="Google Shape;10976;p19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7" name="Google Shape;10977;p19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8" name="Google Shape;10978;p19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9" name="Google Shape;10979;p19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80" name="Google Shape;10980;p19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81" name="Google Shape;10981;p19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82" name="Google Shape;10982;p19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83" name="Google Shape;10983;p19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10984" name="Google Shape;10984;p19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5" name="Google Shape;10985;p19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6" name="Google Shape;10986;p19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7" name="Google Shape;10987;p19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8" name="Google Shape;10988;p19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9" name="Google Shape;10989;p19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0" name="Google Shape;10990;p19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1" name="Google Shape;10991;p19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2" name="Google Shape;10992;p19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3" name="Google Shape;10993;p19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4" name="Google Shape;10994;p19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5" name="Google Shape;10995;p19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6" name="Google Shape;10996;p19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7" name="Google Shape;10997;p19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8" name="Google Shape;10998;p19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9" name="Google Shape;10999;p19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0" name="Google Shape;11000;p19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1" name="Google Shape;11001;p19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2" name="Google Shape;11002;p19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3" name="Google Shape;11003;p19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4" name="Google Shape;11004;p19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5" name="Google Shape;11005;p19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6" name="Google Shape;11006;p19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7" name="Google Shape;11007;p19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8" name="Google Shape;11008;p19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009" name="Google Shape;11009;p19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19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19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19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19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19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19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19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19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19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19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19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19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19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19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19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19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19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19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19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19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19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19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19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19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19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">
    <p:spTree>
      <p:nvGrpSpPr>
        <p:cNvPr id="1" name="Shape 1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0" name="Google Shape;11210;p21"/>
          <p:cNvSpPr txBox="1">
            <a:spLocks noGrp="1"/>
          </p:cNvSpPr>
          <p:nvPr>
            <p:ph type="subTitle" idx="1"/>
          </p:nvPr>
        </p:nvSpPr>
        <p:spPr>
          <a:xfrm>
            <a:off x="4572000" y="2275650"/>
            <a:ext cx="3852000" cy="11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11" name="Google Shape;11211;p21"/>
          <p:cNvSpPr txBox="1">
            <a:spLocks noGrp="1"/>
          </p:cNvSpPr>
          <p:nvPr>
            <p:ph type="title"/>
          </p:nvPr>
        </p:nvSpPr>
        <p:spPr>
          <a:xfrm>
            <a:off x="4550900" y="520618"/>
            <a:ext cx="3566100" cy="114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212" name="Google Shape;11212;p21"/>
          <p:cNvGrpSpPr/>
          <p:nvPr/>
        </p:nvGrpSpPr>
        <p:grpSpPr>
          <a:xfrm>
            <a:off x="4019958" y="112266"/>
            <a:ext cx="552045" cy="855460"/>
            <a:chOff x="811859" y="2689280"/>
            <a:chExt cx="461692" cy="715447"/>
          </a:xfrm>
        </p:grpSpPr>
        <p:grpSp>
          <p:nvGrpSpPr>
            <p:cNvPr id="11213" name="Google Shape;11213;p21"/>
            <p:cNvGrpSpPr/>
            <p:nvPr/>
          </p:nvGrpSpPr>
          <p:grpSpPr>
            <a:xfrm>
              <a:off x="956880" y="3056610"/>
              <a:ext cx="188647" cy="348116"/>
              <a:chOff x="952425" y="3052313"/>
              <a:chExt cx="185075" cy="341525"/>
            </a:xfrm>
          </p:grpSpPr>
          <p:sp>
            <p:nvSpPr>
              <p:cNvPr id="11214" name="Google Shape;11214;p21"/>
              <p:cNvSpPr/>
              <p:nvPr/>
            </p:nvSpPr>
            <p:spPr>
              <a:xfrm>
                <a:off x="952425" y="3052313"/>
                <a:ext cx="185075" cy="341525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3661" extrusionOk="0">
                    <a:moveTo>
                      <a:pt x="6646" y="1"/>
                    </a:moveTo>
                    <a:cubicBezTo>
                      <a:pt x="6641" y="30"/>
                      <a:pt x="6638" y="63"/>
                      <a:pt x="6634" y="93"/>
                    </a:cubicBezTo>
                    <a:cubicBezTo>
                      <a:pt x="6233" y="3055"/>
                      <a:pt x="4596" y="5671"/>
                      <a:pt x="2863" y="8007"/>
                    </a:cubicBezTo>
                    <a:cubicBezTo>
                      <a:pt x="1614" y="9689"/>
                      <a:pt x="1" y="12804"/>
                      <a:pt x="3057" y="13602"/>
                    </a:cubicBezTo>
                    <a:cubicBezTo>
                      <a:pt x="3208" y="13642"/>
                      <a:pt x="3357" y="13660"/>
                      <a:pt x="3502" y="13660"/>
                    </a:cubicBezTo>
                    <a:cubicBezTo>
                      <a:pt x="4132" y="13660"/>
                      <a:pt x="4701" y="13316"/>
                      <a:pt x="5159" y="12866"/>
                    </a:cubicBezTo>
                    <a:cubicBezTo>
                      <a:pt x="6328" y="11721"/>
                      <a:pt x="7171" y="9791"/>
                      <a:pt x="7259" y="8156"/>
                    </a:cubicBezTo>
                    <a:cubicBezTo>
                      <a:pt x="7403" y="5389"/>
                      <a:pt x="6939" y="2732"/>
                      <a:pt x="6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11215;p21"/>
              <p:cNvSpPr/>
              <p:nvPr/>
            </p:nvSpPr>
            <p:spPr>
              <a:xfrm>
                <a:off x="994250" y="3114963"/>
                <a:ext cx="126650" cy="232700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9308" extrusionOk="0">
                    <a:moveTo>
                      <a:pt x="4558" y="1"/>
                    </a:moveTo>
                    <a:cubicBezTo>
                      <a:pt x="4555" y="21"/>
                      <a:pt x="4552" y="42"/>
                      <a:pt x="4549" y="64"/>
                    </a:cubicBezTo>
                    <a:cubicBezTo>
                      <a:pt x="4271" y="2081"/>
                      <a:pt x="3150" y="3864"/>
                      <a:pt x="1962" y="5459"/>
                    </a:cubicBezTo>
                    <a:cubicBezTo>
                      <a:pt x="1107" y="6605"/>
                      <a:pt x="1" y="8728"/>
                      <a:pt x="2089" y="9270"/>
                    </a:cubicBezTo>
                    <a:cubicBezTo>
                      <a:pt x="2191" y="9296"/>
                      <a:pt x="2291" y="9308"/>
                      <a:pt x="2388" y="9308"/>
                    </a:cubicBezTo>
                    <a:cubicBezTo>
                      <a:pt x="2821" y="9308"/>
                      <a:pt x="3211" y="9072"/>
                      <a:pt x="3526" y="8764"/>
                    </a:cubicBezTo>
                    <a:cubicBezTo>
                      <a:pt x="4326" y="7984"/>
                      <a:pt x="4904" y="6668"/>
                      <a:pt x="4965" y="5554"/>
                    </a:cubicBezTo>
                    <a:cubicBezTo>
                      <a:pt x="5065" y="3668"/>
                      <a:pt x="4755" y="1860"/>
                      <a:pt x="4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11216;p21"/>
              <p:cNvSpPr/>
              <p:nvPr/>
            </p:nvSpPr>
            <p:spPr>
              <a:xfrm>
                <a:off x="1007725" y="3249438"/>
                <a:ext cx="677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4105" extrusionOk="0">
                    <a:moveTo>
                      <a:pt x="2346" y="0"/>
                    </a:moveTo>
                    <a:cubicBezTo>
                      <a:pt x="2108" y="0"/>
                      <a:pt x="1762" y="267"/>
                      <a:pt x="1500" y="676"/>
                    </a:cubicBezTo>
                    <a:cubicBezTo>
                      <a:pt x="1182" y="1175"/>
                      <a:pt x="1107" y="1692"/>
                      <a:pt x="1332" y="1837"/>
                    </a:cubicBezTo>
                    <a:cubicBezTo>
                      <a:pt x="1372" y="1862"/>
                      <a:pt x="1418" y="1874"/>
                      <a:pt x="1469" y="1874"/>
                    </a:cubicBezTo>
                    <a:cubicBezTo>
                      <a:pt x="1708" y="1874"/>
                      <a:pt x="2054" y="1608"/>
                      <a:pt x="2316" y="1198"/>
                    </a:cubicBezTo>
                    <a:cubicBezTo>
                      <a:pt x="2634" y="701"/>
                      <a:pt x="2709" y="181"/>
                      <a:pt x="2482" y="37"/>
                    </a:cubicBezTo>
                    <a:cubicBezTo>
                      <a:pt x="2443" y="12"/>
                      <a:pt x="2397" y="0"/>
                      <a:pt x="2346" y="0"/>
                    </a:cubicBezTo>
                    <a:close/>
                    <a:moveTo>
                      <a:pt x="880" y="2590"/>
                    </a:moveTo>
                    <a:cubicBezTo>
                      <a:pt x="692" y="2590"/>
                      <a:pt x="429" y="2822"/>
                      <a:pt x="244" y="3169"/>
                    </a:cubicBezTo>
                    <a:cubicBezTo>
                      <a:pt x="27" y="3574"/>
                      <a:pt x="1" y="3983"/>
                      <a:pt x="184" y="4084"/>
                    </a:cubicBezTo>
                    <a:cubicBezTo>
                      <a:pt x="211" y="4098"/>
                      <a:pt x="241" y="4105"/>
                      <a:pt x="274" y="4105"/>
                    </a:cubicBezTo>
                    <a:cubicBezTo>
                      <a:pt x="462" y="4105"/>
                      <a:pt x="727" y="3873"/>
                      <a:pt x="913" y="3524"/>
                    </a:cubicBezTo>
                    <a:cubicBezTo>
                      <a:pt x="1129" y="3119"/>
                      <a:pt x="1155" y="2710"/>
                      <a:pt x="972" y="2613"/>
                    </a:cubicBezTo>
                    <a:cubicBezTo>
                      <a:pt x="944" y="2598"/>
                      <a:pt x="914" y="2590"/>
                      <a:pt x="880" y="25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17" name="Google Shape;11217;p21"/>
            <p:cNvGrpSpPr/>
            <p:nvPr/>
          </p:nvGrpSpPr>
          <p:grpSpPr>
            <a:xfrm>
              <a:off x="811859" y="2689280"/>
              <a:ext cx="461692" cy="530138"/>
              <a:chOff x="810150" y="2691938"/>
              <a:chExt cx="452950" cy="520100"/>
            </a:xfrm>
          </p:grpSpPr>
          <p:sp>
            <p:nvSpPr>
              <p:cNvPr id="11218" name="Google Shape;11218;p21"/>
              <p:cNvSpPr/>
              <p:nvPr/>
            </p:nvSpPr>
            <p:spPr>
              <a:xfrm>
                <a:off x="810150" y="2691938"/>
                <a:ext cx="452950" cy="520100"/>
              </a:xfrm>
              <a:custGeom>
                <a:avLst/>
                <a:gdLst/>
                <a:ahLst/>
                <a:cxnLst/>
                <a:rect l="l" t="t" r="r" b="b"/>
                <a:pathLst>
                  <a:path w="18118" h="20804" extrusionOk="0">
                    <a:moveTo>
                      <a:pt x="18117" y="1"/>
                    </a:moveTo>
                    <a:lnTo>
                      <a:pt x="18117" y="1"/>
                    </a:lnTo>
                    <a:cubicBezTo>
                      <a:pt x="13689" y="2396"/>
                      <a:pt x="9199" y="4460"/>
                      <a:pt x="5177" y="7553"/>
                    </a:cubicBezTo>
                    <a:cubicBezTo>
                      <a:pt x="2799" y="9384"/>
                      <a:pt x="761" y="12663"/>
                      <a:pt x="248" y="15615"/>
                    </a:cubicBezTo>
                    <a:cubicBezTo>
                      <a:pt x="1" y="17043"/>
                      <a:pt x="165" y="18556"/>
                      <a:pt x="1321" y="19554"/>
                    </a:cubicBezTo>
                    <a:cubicBezTo>
                      <a:pt x="2343" y="20435"/>
                      <a:pt x="3291" y="20803"/>
                      <a:pt x="4159" y="20803"/>
                    </a:cubicBezTo>
                    <a:cubicBezTo>
                      <a:pt x="7016" y="20803"/>
                      <a:pt x="9016" y="16817"/>
                      <a:pt x="9969" y="14030"/>
                    </a:cubicBezTo>
                    <a:cubicBezTo>
                      <a:pt x="11693" y="8988"/>
                      <a:pt x="13938" y="3799"/>
                      <a:pt x="17992" y="112"/>
                    </a:cubicBezTo>
                    <a:cubicBezTo>
                      <a:pt x="18031" y="76"/>
                      <a:pt x="18077" y="38"/>
                      <a:pt x="18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11219;p21"/>
              <p:cNvSpPr/>
              <p:nvPr/>
            </p:nvSpPr>
            <p:spPr>
              <a:xfrm>
                <a:off x="871325" y="2772738"/>
                <a:ext cx="308050" cy="35537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14215" extrusionOk="0">
                    <a:moveTo>
                      <a:pt x="12321" y="0"/>
                    </a:moveTo>
                    <a:lnTo>
                      <a:pt x="12321" y="0"/>
                    </a:lnTo>
                    <a:cubicBezTo>
                      <a:pt x="9307" y="1634"/>
                      <a:pt x="6256" y="3044"/>
                      <a:pt x="3516" y="5156"/>
                    </a:cubicBezTo>
                    <a:cubicBezTo>
                      <a:pt x="1898" y="6406"/>
                      <a:pt x="515" y="8646"/>
                      <a:pt x="168" y="10665"/>
                    </a:cubicBezTo>
                    <a:cubicBezTo>
                      <a:pt x="1" y="11641"/>
                      <a:pt x="112" y="12676"/>
                      <a:pt x="900" y="13358"/>
                    </a:cubicBezTo>
                    <a:cubicBezTo>
                      <a:pt x="1597" y="13962"/>
                      <a:pt x="2243" y="14214"/>
                      <a:pt x="2835" y="14214"/>
                    </a:cubicBezTo>
                    <a:cubicBezTo>
                      <a:pt x="4779" y="14214"/>
                      <a:pt x="6137" y="11492"/>
                      <a:pt x="6782" y="9589"/>
                    </a:cubicBezTo>
                    <a:cubicBezTo>
                      <a:pt x="7954" y="6138"/>
                      <a:pt x="9480" y="2594"/>
                      <a:pt x="12235" y="77"/>
                    </a:cubicBezTo>
                    <a:cubicBezTo>
                      <a:pt x="12265" y="50"/>
                      <a:pt x="12293" y="25"/>
                      <a:pt x="12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11220;p21"/>
              <p:cNvSpPr/>
              <p:nvPr/>
            </p:nvSpPr>
            <p:spPr>
              <a:xfrm>
                <a:off x="913550" y="2970563"/>
                <a:ext cx="113275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7744" extrusionOk="0">
                    <a:moveTo>
                      <a:pt x="3885" y="0"/>
                    </a:moveTo>
                    <a:cubicBezTo>
                      <a:pt x="3439" y="0"/>
                      <a:pt x="2847" y="612"/>
                      <a:pt x="2477" y="1491"/>
                    </a:cubicBezTo>
                    <a:cubicBezTo>
                      <a:pt x="2059" y="2487"/>
                      <a:pt x="2085" y="3449"/>
                      <a:pt x="2537" y="3640"/>
                    </a:cubicBezTo>
                    <a:cubicBezTo>
                      <a:pt x="2589" y="3662"/>
                      <a:pt x="2645" y="3673"/>
                      <a:pt x="2704" y="3673"/>
                    </a:cubicBezTo>
                    <a:cubicBezTo>
                      <a:pt x="3149" y="3673"/>
                      <a:pt x="3742" y="3059"/>
                      <a:pt x="4114" y="2180"/>
                    </a:cubicBezTo>
                    <a:cubicBezTo>
                      <a:pt x="4531" y="1184"/>
                      <a:pt x="4506" y="222"/>
                      <a:pt x="4055" y="34"/>
                    </a:cubicBezTo>
                    <a:cubicBezTo>
                      <a:pt x="4001" y="11"/>
                      <a:pt x="3944" y="0"/>
                      <a:pt x="3885" y="0"/>
                    </a:cubicBezTo>
                    <a:close/>
                    <a:moveTo>
                      <a:pt x="1583" y="4952"/>
                    </a:moveTo>
                    <a:cubicBezTo>
                      <a:pt x="1240" y="4952"/>
                      <a:pt x="759" y="5386"/>
                      <a:pt x="425" y="6028"/>
                    </a:cubicBezTo>
                    <a:cubicBezTo>
                      <a:pt x="36" y="6781"/>
                      <a:pt x="0" y="7531"/>
                      <a:pt x="340" y="7707"/>
                    </a:cubicBezTo>
                    <a:cubicBezTo>
                      <a:pt x="388" y="7731"/>
                      <a:pt x="441" y="7743"/>
                      <a:pt x="498" y="7743"/>
                    </a:cubicBezTo>
                    <a:cubicBezTo>
                      <a:pt x="842" y="7743"/>
                      <a:pt x="1326" y="7309"/>
                      <a:pt x="1658" y="6667"/>
                    </a:cubicBezTo>
                    <a:cubicBezTo>
                      <a:pt x="2045" y="5915"/>
                      <a:pt x="2082" y="5164"/>
                      <a:pt x="1741" y="4989"/>
                    </a:cubicBezTo>
                    <a:cubicBezTo>
                      <a:pt x="1693" y="4964"/>
                      <a:pt x="1640" y="4952"/>
                      <a:pt x="1583" y="495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_1">
    <p:spTree>
      <p:nvGrpSpPr>
        <p:cNvPr id="1" name="Shape 1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2" name="Google Shape;11222;p22"/>
          <p:cNvSpPr txBox="1">
            <a:spLocks noGrp="1"/>
          </p:cNvSpPr>
          <p:nvPr>
            <p:ph type="subTitle" idx="1"/>
          </p:nvPr>
        </p:nvSpPr>
        <p:spPr>
          <a:xfrm>
            <a:off x="5042875" y="1709500"/>
            <a:ext cx="2350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23" name="Google Shape;11223;p22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224" name="Google Shape;11224;p22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11225" name="Google Shape;11225;p22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11226" name="Google Shape;11226;p22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11227;p22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11228;p22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11229;p22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22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22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22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22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22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35" name="Google Shape;11235;p22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11236" name="Google Shape;11236;p22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22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22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22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22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22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22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22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44" name="Google Shape;11244;p22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11245" name="Google Shape;11245;p22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11246" name="Google Shape;11246;p22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11247" name="Google Shape;11247;p22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48" name="Google Shape;11248;p22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49" name="Google Shape;11249;p22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11250" name="Google Shape;11250;p22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251" name="Google Shape;11251;p22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11252" name="Google Shape;11252;p22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3" name="Google Shape;11253;p22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4" name="Google Shape;11254;p22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5" name="Google Shape;11255;p22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6" name="Google Shape;11256;p22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7" name="Google Shape;11257;p22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8" name="Google Shape;11258;p22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9" name="Google Shape;11259;p22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260" name="Google Shape;11260;p22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11261" name="Google Shape;11261;p22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2" name="Google Shape;11262;p22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3" name="Google Shape;11263;p22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4" name="Google Shape;11264;p22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5" name="Google Shape;11265;p22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6" name="Google Shape;11266;p22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7" name="Google Shape;11267;p22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8" name="Google Shape;11268;p22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269" name="Google Shape;11269;p22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11270" name="Google Shape;11270;p22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22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22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22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4" name="Google Shape;11274;p22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11275" name="Google Shape;11275;p22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22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22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22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9" name="Google Shape;11279;p22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11280" name="Google Shape;11280;p22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22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22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22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84" name="Google Shape;11284;p22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11285" name="Google Shape;11285;p22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22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87" name="Google Shape;11287;p22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11288" name="Google Shape;11288;p22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9" name="Google Shape;11289;p22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0" name="Google Shape;11290;p22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1" name="Google Shape;11291;p22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2" name="Google Shape;11292;p22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3" name="Google Shape;11293;p22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4" name="Google Shape;11294;p22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5" name="Google Shape;11295;p22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6" name="Google Shape;11296;p22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97" name="Google Shape;11297;p22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11298" name="Google Shape;11298;p22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9" name="Google Shape;11299;p22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0" name="Google Shape;11300;p22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1" name="Google Shape;11301;p22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2" name="Google Shape;11302;p22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3" name="Google Shape;11303;p22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4" name="Google Shape;11304;p22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5" name="Google Shape;11305;p22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306" name="Google Shape;11306;p22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11307" name="Google Shape;11307;p22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22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22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22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1" name="Google Shape;11311;p22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11312" name="Google Shape;11312;p22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22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22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22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6" name="Google Shape;11316;p22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11317" name="Google Shape;11317;p22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22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22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22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21" name="Google Shape;11321;p22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11322" name="Google Shape;11322;p22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22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22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22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22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22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22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22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22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22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22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22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22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22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22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22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22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22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22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22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22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22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22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22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22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22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22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22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22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22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22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22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22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22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22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22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22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22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22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22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22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22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22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22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22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22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22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22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22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22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22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22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22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22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22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22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22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22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22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22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22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22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22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22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22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22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22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22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22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22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22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22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94" name="Google Shape;11394;p22"/>
          <p:cNvSpPr txBox="1">
            <a:spLocks noGrp="1"/>
          </p:cNvSpPr>
          <p:nvPr>
            <p:ph type="subTitle" idx="2"/>
          </p:nvPr>
        </p:nvSpPr>
        <p:spPr>
          <a:xfrm>
            <a:off x="5347675" y="2755600"/>
            <a:ext cx="2350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95" name="Google Shape;11395;p22"/>
          <p:cNvSpPr txBox="1">
            <a:spLocks noGrp="1"/>
          </p:cNvSpPr>
          <p:nvPr>
            <p:ph type="subTitle" idx="3"/>
          </p:nvPr>
        </p:nvSpPr>
        <p:spPr>
          <a:xfrm>
            <a:off x="5042875" y="3801700"/>
            <a:ext cx="2350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1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7" name="Google Shape;11397;p23"/>
          <p:cNvSpPr txBox="1">
            <a:spLocks noGrp="1"/>
          </p:cNvSpPr>
          <p:nvPr>
            <p:ph type="subTitle" idx="1"/>
          </p:nvPr>
        </p:nvSpPr>
        <p:spPr>
          <a:xfrm>
            <a:off x="720000" y="41463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98" name="Google Shape;11398;p23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399" name="Google Shape;11399;p23"/>
          <p:cNvGrpSpPr/>
          <p:nvPr/>
        </p:nvGrpSpPr>
        <p:grpSpPr>
          <a:xfrm>
            <a:off x="91758" y="112266"/>
            <a:ext cx="552045" cy="855460"/>
            <a:chOff x="811859" y="2689280"/>
            <a:chExt cx="461692" cy="715447"/>
          </a:xfrm>
        </p:grpSpPr>
        <p:grpSp>
          <p:nvGrpSpPr>
            <p:cNvPr id="11400" name="Google Shape;11400;p23"/>
            <p:cNvGrpSpPr/>
            <p:nvPr/>
          </p:nvGrpSpPr>
          <p:grpSpPr>
            <a:xfrm>
              <a:off x="956880" y="3056610"/>
              <a:ext cx="188647" cy="348116"/>
              <a:chOff x="952425" y="3052313"/>
              <a:chExt cx="185075" cy="341525"/>
            </a:xfrm>
          </p:grpSpPr>
          <p:sp>
            <p:nvSpPr>
              <p:cNvPr id="11401" name="Google Shape;11401;p23"/>
              <p:cNvSpPr/>
              <p:nvPr/>
            </p:nvSpPr>
            <p:spPr>
              <a:xfrm>
                <a:off x="952425" y="3052313"/>
                <a:ext cx="185075" cy="341525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3661" extrusionOk="0">
                    <a:moveTo>
                      <a:pt x="6646" y="1"/>
                    </a:moveTo>
                    <a:cubicBezTo>
                      <a:pt x="6641" y="30"/>
                      <a:pt x="6638" y="63"/>
                      <a:pt x="6634" y="93"/>
                    </a:cubicBezTo>
                    <a:cubicBezTo>
                      <a:pt x="6233" y="3055"/>
                      <a:pt x="4596" y="5671"/>
                      <a:pt x="2863" y="8007"/>
                    </a:cubicBezTo>
                    <a:cubicBezTo>
                      <a:pt x="1614" y="9689"/>
                      <a:pt x="1" y="12804"/>
                      <a:pt x="3057" y="13602"/>
                    </a:cubicBezTo>
                    <a:cubicBezTo>
                      <a:pt x="3208" y="13642"/>
                      <a:pt x="3357" y="13660"/>
                      <a:pt x="3502" y="13660"/>
                    </a:cubicBezTo>
                    <a:cubicBezTo>
                      <a:pt x="4132" y="13660"/>
                      <a:pt x="4701" y="13316"/>
                      <a:pt x="5159" y="12866"/>
                    </a:cubicBezTo>
                    <a:cubicBezTo>
                      <a:pt x="6328" y="11721"/>
                      <a:pt x="7171" y="9791"/>
                      <a:pt x="7259" y="8156"/>
                    </a:cubicBezTo>
                    <a:cubicBezTo>
                      <a:pt x="7403" y="5389"/>
                      <a:pt x="6939" y="2732"/>
                      <a:pt x="6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23"/>
              <p:cNvSpPr/>
              <p:nvPr/>
            </p:nvSpPr>
            <p:spPr>
              <a:xfrm>
                <a:off x="994250" y="3114963"/>
                <a:ext cx="126650" cy="232700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9308" extrusionOk="0">
                    <a:moveTo>
                      <a:pt x="4558" y="1"/>
                    </a:moveTo>
                    <a:cubicBezTo>
                      <a:pt x="4555" y="21"/>
                      <a:pt x="4552" y="42"/>
                      <a:pt x="4549" y="64"/>
                    </a:cubicBezTo>
                    <a:cubicBezTo>
                      <a:pt x="4271" y="2081"/>
                      <a:pt x="3150" y="3864"/>
                      <a:pt x="1962" y="5459"/>
                    </a:cubicBezTo>
                    <a:cubicBezTo>
                      <a:pt x="1107" y="6605"/>
                      <a:pt x="1" y="8728"/>
                      <a:pt x="2089" y="9270"/>
                    </a:cubicBezTo>
                    <a:cubicBezTo>
                      <a:pt x="2191" y="9296"/>
                      <a:pt x="2291" y="9308"/>
                      <a:pt x="2388" y="9308"/>
                    </a:cubicBezTo>
                    <a:cubicBezTo>
                      <a:pt x="2821" y="9308"/>
                      <a:pt x="3211" y="9072"/>
                      <a:pt x="3526" y="8764"/>
                    </a:cubicBezTo>
                    <a:cubicBezTo>
                      <a:pt x="4326" y="7984"/>
                      <a:pt x="4904" y="6668"/>
                      <a:pt x="4965" y="5554"/>
                    </a:cubicBezTo>
                    <a:cubicBezTo>
                      <a:pt x="5065" y="3668"/>
                      <a:pt x="4755" y="1860"/>
                      <a:pt x="4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23"/>
              <p:cNvSpPr/>
              <p:nvPr/>
            </p:nvSpPr>
            <p:spPr>
              <a:xfrm>
                <a:off x="1007725" y="3249438"/>
                <a:ext cx="677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4105" extrusionOk="0">
                    <a:moveTo>
                      <a:pt x="2346" y="0"/>
                    </a:moveTo>
                    <a:cubicBezTo>
                      <a:pt x="2108" y="0"/>
                      <a:pt x="1762" y="267"/>
                      <a:pt x="1500" y="676"/>
                    </a:cubicBezTo>
                    <a:cubicBezTo>
                      <a:pt x="1182" y="1175"/>
                      <a:pt x="1107" y="1692"/>
                      <a:pt x="1332" y="1837"/>
                    </a:cubicBezTo>
                    <a:cubicBezTo>
                      <a:pt x="1372" y="1862"/>
                      <a:pt x="1418" y="1874"/>
                      <a:pt x="1469" y="1874"/>
                    </a:cubicBezTo>
                    <a:cubicBezTo>
                      <a:pt x="1708" y="1874"/>
                      <a:pt x="2054" y="1608"/>
                      <a:pt x="2316" y="1198"/>
                    </a:cubicBezTo>
                    <a:cubicBezTo>
                      <a:pt x="2634" y="701"/>
                      <a:pt x="2709" y="181"/>
                      <a:pt x="2482" y="37"/>
                    </a:cubicBezTo>
                    <a:cubicBezTo>
                      <a:pt x="2443" y="12"/>
                      <a:pt x="2397" y="0"/>
                      <a:pt x="2346" y="0"/>
                    </a:cubicBezTo>
                    <a:close/>
                    <a:moveTo>
                      <a:pt x="880" y="2590"/>
                    </a:moveTo>
                    <a:cubicBezTo>
                      <a:pt x="692" y="2590"/>
                      <a:pt x="429" y="2822"/>
                      <a:pt x="244" y="3169"/>
                    </a:cubicBezTo>
                    <a:cubicBezTo>
                      <a:pt x="27" y="3574"/>
                      <a:pt x="1" y="3983"/>
                      <a:pt x="184" y="4084"/>
                    </a:cubicBezTo>
                    <a:cubicBezTo>
                      <a:pt x="211" y="4098"/>
                      <a:pt x="241" y="4105"/>
                      <a:pt x="274" y="4105"/>
                    </a:cubicBezTo>
                    <a:cubicBezTo>
                      <a:pt x="462" y="4105"/>
                      <a:pt x="727" y="3873"/>
                      <a:pt x="913" y="3524"/>
                    </a:cubicBezTo>
                    <a:cubicBezTo>
                      <a:pt x="1129" y="3119"/>
                      <a:pt x="1155" y="2710"/>
                      <a:pt x="972" y="2613"/>
                    </a:cubicBezTo>
                    <a:cubicBezTo>
                      <a:pt x="944" y="2598"/>
                      <a:pt x="914" y="2590"/>
                      <a:pt x="880" y="25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04" name="Google Shape;11404;p23"/>
            <p:cNvGrpSpPr/>
            <p:nvPr/>
          </p:nvGrpSpPr>
          <p:grpSpPr>
            <a:xfrm>
              <a:off x="811859" y="2689280"/>
              <a:ext cx="461692" cy="530138"/>
              <a:chOff x="810150" y="2691938"/>
              <a:chExt cx="452950" cy="520100"/>
            </a:xfrm>
          </p:grpSpPr>
          <p:sp>
            <p:nvSpPr>
              <p:cNvPr id="11405" name="Google Shape;11405;p23"/>
              <p:cNvSpPr/>
              <p:nvPr/>
            </p:nvSpPr>
            <p:spPr>
              <a:xfrm>
                <a:off x="810150" y="2691938"/>
                <a:ext cx="452950" cy="520100"/>
              </a:xfrm>
              <a:custGeom>
                <a:avLst/>
                <a:gdLst/>
                <a:ahLst/>
                <a:cxnLst/>
                <a:rect l="l" t="t" r="r" b="b"/>
                <a:pathLst>
                  <a:path w="18118" h="20804" extrusionOk="0">
                    <a:moveTo>
                      <a:pt x="18117" y="1"/>
                    </a:moveTo>
                    <a:lnTo>
                      <a:pt x="18117" y="1"/>
                    </a:lnTo>
                    <a:cubicBezTo>
                      <a:pt x="13689" y="2396"/>
                      <a:pt x="9199" y="4460"/>
                      <a:pt x="5177" y="7553"/>
                    </a:cubicBezTo>
                    <a:cubicBezTo>
                      <a:pt x="2799" y="9384"/>
                      <a:pt x="761" y="12663"/>
                      <a:pt x="248" y="15615"/>
                    </a:cubicBezTo>
                    <a:cubicBezTo>
                      <a:pt x="1" y="17043"/>
                      <a:pt x="165" y="18556"/>
                      <a:pt x="1321" y="19554"/>
                    </a:cubicBezTo>
                    <a:cubicBezTo>
                      <a:pt x="2343" y="20435"/>
                      <a:pt x="3291" y="20803"/>
                      <a:pt x="4159" y="20803"/>
                    </a:cubicBezTo>
                    <a:cubicBezTo>
                      <a:pt x="7016" y="20803"/>
                      <a:pt x="9016" y="16817"/>
                      <a:pt x="9969" y="14030"/>
                    </a:cubicBezTo>
                    <a:cubicBezTo>
                      <a:pt x="11693" y="8988"/>
                      <a:pt x="13938" y="3799"/>
                      <a:pt x="17992" y="112"/>
                    </a:cubicBezTo>
                    <a:cubicBezTo>
                      <a:pt x="18031" y="76"/>
                      <a:pt x="18077" y="38"/>
                      <a:pt x="18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23"/>
              <p:cNvSpPr/>
              <p:nvPr/>
            </p:nvSpPr>
            <p:spPr>
              <a:xfrm>
                <a:off x="871325" y="2772738"/>
                <a:ext cx="308050" cy="35537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14215" extrusionOk="0">
                    <a:moveTo>
                      <a:pt x="12321" y="0"/>
                    </a:moveTo>
                    <a:lnTo>
                      <a:pt x="12321" y="0"/>
                    </a:lnTo>
                    <a:cubicBezTo>
                      <a:pt x="9307" y="1634"/>
                      <a:pt x="6256" y="3044"/>
                      <a:pt x="3516" y="5156"/>
                    </a:cubicBezTo>
                    <a:cubicBezTo>
                      <a:pt x="1898" y="6406"/>
                      <a:pt x="515" y="8646"/>
                      <a:pt x="168" y="10665"/>
                    </a:cubicBezTo>
                    <a:cubicBezTo>
                      <a:pt x="1" y="11641"/>
                      <a:pt x="112" y="12676"/>
                      <a:pt x="900" y="13358"/>
                    </a:cubicBezTo>
                    <a:cubicBezTo>
                      <a:pt x="1597" y="13962"/>
                      <a:pt x="2243" y="14214"/>
                      <a:pt x="2835" y="14214"/>
                    </a:cubicBezTo>
                    <a:cubicBezTo>
                      <a:pt x="4779" y="14214"/>
                      <a:pt x="6137" y="11492"/>
                      <a:pt x="6782" y="9589"/>
                    </a:cubicBezTo>
                    <a:cubicBezTo>
                      <a:pt x="7954" y="6138"/>
                      <a:pt x="9480" y="2594"/>
                      <a:pt x="12235" y="77"/>
                    </a:cubicBezTo>
                    <a:cubicBezTo>
                      <a:pt x="12265" y="50"/>
                      <a:pt x="12293" y="25"/>
                      <a:pt x="12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23"/>
              <p:cNvSpPr/>
              <p:nvPr/>
            </p:nvSpPr>
            <p:spPr>
              <a:xfrm>
                <a:off x="913550" y="2970563"/>
                <a:ext cx="113275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7744" extrusionOk="0">
                    <a:moveTo>
                      <a:pt x="3885" y="0"/>
                    </a:moveTo>
                    <a:cubicBezTo>
                      <a:pt x="3439" y="0"/>
                      <a:pt x="2847" y="612"/>
                      <a:pt x="2477" y="1491"/>
                    </a:cubicBezTo>
                    <a:cubicBezTo>
                      <a:pt x="2059" y="2487"/>
                      <a:pt x="2085" y="3449"/>
                      <a:pt x="2537" y="3640"/>
                    </a:cubicBezTo>
                    <a:cubicBezTo>
                      <a:pt x="2589" y="3662"/>
                      <a:pt x="2645" y="3673"/>
                      <a:pt x="2704" y="3673"/>
                    </a:cubicBezTo>
                    <a:cubicBezTo>
                      <a:pt x="3149" y="3673"/>
                      <a:pt x="3742" y="3059"/>
                      <a:pt x="4114" y="2180"/>
                    </a:cubicBezTo>
                    <a:cubicBezTo>
                      <a:pt x="4531" y="1184"/>
                      <a:pt x="4506" y="222"/>
                      <a:pt x="4055" y="34"/>
                    </a:cubicBezTo>
                    <a:cubicBezTo>
                      <a:pt x="4001" y="11"/>
                      <a:pt x="3944" y="0"/>
                      <a:pt x="3885" y="0"/>
                    </a:cubicBezTo>
                    <a:close/>
                    <a:moveTo>
                      <a:pt x="1583" y="4952"/>
                    </a:moveTo>
                    <a:cubicBezTo>
                      <a:pt x="1240" y="4952"/>
                      <a:pt x="759" y="5386"/>
                      <a:pt x="425" y="6028"/>
                    </a:cubicBezTo>
                    <a:cubicBezTo>
                      <a:pt x="36" y="6781"/>
                      <a:pt x="0" y="7531"/>
                      <a:pt x="340" y="7707"/>
                    </a:cubicBezTo>
                    <a:cubicBezTo>
                      <a:pt x="388" y="7731"/>
                      <a:pt x="441" y="7743"/>
                      <a:pt x="498" y="7743"/>
                    </a:cubicBezTo>
                    <a:cubicBezTo>
                      <a:pt x="842" y="7743"/>
                      <a:pt x="1326" y="7309"/>
                      <a:pt x="1658" y="6667"/>
                    </a:cubicBezTo>
                    <a:cubicBezTo>
                      <a:pt x="2045" y="5915"/>
                      <a:pt x="2082" y="5164"/>
                      <a:pt x="1741" y="4989"/>
                    </a:cubicBezTo>
                    <a:cubicBezTo>
                      <a:pt x="1693" y="4964"/>
                      <a:pt x="1640" y="4952"/>
                      <a:pt x="1583" y="495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08" name="Google Shape;11408;p23"/>
          <p:cNvGrpSpPr/>
          <p:nvPr/>
        </p:nvGrpSpPr>
        <p:grpSpPr>
          <a:xfrm>
            <a:off x="7601063" y="-102040"/>
            <a:ext cx="1970332" cy="1856447"/>
            <a:chOff x="7629638" y="-25840"/>
            <a:chExt cx="1970332" cy="1856447"/>
          </a:xfrm>
        </p:grpSpPr>
        <p:grpSp>
          <p:nvGrpSpPr>
            <p:cNvPr id="11409" name="Google Shape;11409;p23"/>
            <p:cNvGrpSpPr/>
            <p:nvPr/>
          </p:nvGrpSpPr>
          <p:grpSpPr>
            <a:xfrm rot="-1075550">
              <a:off x="7791240" y="195848"/>
              <a:ext cx="1647127" cy="1309886"/>
              <a:chOff x="1746525" y="3260838"/>
              <a:chExt cx="1647050" cy="1309825"/>
            </a:xfrm>
          </p:grpSpPr>
          <p:grpSp>
            <p:nvGrpSpPr>
              <p:cNvPr id="11410" name="Google Shape;11410;p23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1411" name="Google Shape;11411;p23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2" name="Google Shape;11412;p23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3" name="Google Shape;11413;p23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4" name="Google Shape;11414;p23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5" name="Google Shape;11415;p23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6" name="Google Shape;11416;p23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7" name="Google Shape;11417;p23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8" name="Google Shape;11418;p23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9" name="Google Shape;11419;p23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0" name="Google Shape;11420;p23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1" name="Google Shape;11421;p23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2" name="Google Shape;11422;p23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23" name="Google Shape;11423;p23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23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23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23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23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23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23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23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23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23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23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23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23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23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23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23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23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23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23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23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23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23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23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23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23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23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23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23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23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23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23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23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23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56" name="Google Shape;11456;p23"/>
            <p:cNvGrpSpPr/>
            <p:nvPr/>
          </p:nvGrpSpPr>
          <p:grpSpPr>
            <a:xfrm flipH="1">
              <a:off x="8161536" y="165461"/>
              <a:ext cx="431687" cy="749084"/>
              <a:chOff x="1844575" y="3521738"/>
              <a:chExt cx="348725" cy="605125"/>
            </a:xfrm>
          </p:grpSpPr>
          <p:sp>
            <p:nvSpPr>
              <p:cNvPr id="11457" name="Google Shape;11457;p23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23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23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23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23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23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23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23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23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66" name="Google Shape;11466;p23"/>
            <p:cNvGrpSpPr/>
            <p:nvPr/>
          </p:nvGrpSpPr>
          <p:grpSpPr>
            <a:xfrm rot="-5400000" flipH="1">
              <a:off x="8347969" y="1462797"/>
              <a:ext cx="286974" cy="448648"/>
              <a:chOff x="2595692" y="1276204"/>
              <a:chExt cx="286974" cy="448648"/>
            </a:xfrm>
          </p:grpSpPr>
          <p:grpSp>
            <p:nvGrpSpPr>
              <p:cNvPr id="11467" name="Google Shape;11467;p23"/>
              <p:cNvGrpSpPr/>
              <p:nvPr/>
            </p:nvGrpSpPr>
            <p:grpSpPr>
              <a:xfrm>
                <a:off x="2740462" y="1469095"/>
                <a:ext cx="142204" cy="126283"/>
                <a:chOff x="2740462" y="1469095"/>
                <a:chExt cx="142204" cy="126283"/>
              </a:xfrm>
            </p:grpSpPr>
            <p:sp>
              <p:nvSpPr>
                <p:cNvPr id="11468" name="Google Shape;11468;p23"/>
                <p:cNvSpPr/>
                <p:nvPr/>
              </p:nvSpPr>
              <p:spPr>
                <a:xfrm>
                  <a:off x="2740462" y="1469095"/>
                  <a:ext cx="142204" cy="12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5275" extrusionOk="0">
                      <a:moveTo>
                        <a:pt x="2970" y="0"/>
                      </a:moveTo>
                      <a:cubicBezTo>
                        <a:pt x="1884" y="0"/>
                        <a:pt x="867" y="677"/>
                        <a:pt x="484" y="1758"/>
                      </a:cubicBezTo>
                      <a:cubicBezTo>
                        <a:pt x="0" y="3132"/>
                        <a:pt x="718" y="4639"/>
                        <a:pt x="2091" y="5122"/>
                      </a:cubicBezTo>
                      <a:cubicBezTo>
                        <a:pt x="2382" y="5225"/>
                        <a:pt x="2679" y="5274"/>
                        <a:pt x="2971" y="5274"/>
                      </a:cubicBezTo>
                      <a:cubicBezTo>
                        <a:pt x="4056" y="5274"/>
                        <a:pt x="5072" y="4598"/>
                        <a:pt x="5455" y="3514"/>
                      </a:cubicBezTo>
                      <a:cubicBezTo>
                        <a:pt x="5940" y="2142"/>
                        <a:pt x="5221" y="637"/>
                        <a:pt x="3849" y="152"/>
                      </a:cubicBezTo>
                      <a:cubicBezTo>
                        <a:pt x="3558" y="49"/>
                        <a:pt x="3261" y="0"/>
                        <a:pt x="2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9" name="Google Shape;11469;p23"/>
                <p:cNvSpPr/>
                <p:nvPr/>
              </p:nvSpPr>
              <p:spPr>
                <a:xfrm>
                  <a:off x="2750445" y="1471801"/>
                  <a:ext cx="132221" cy="12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3" h="5161" extrusionOk="0">
                      <a:moveTo>
                        <a:pt x="3300" y="1"/>
                      </a:moveTo>
                      <a:lnTo>
                        <a:pt x="3300" y="1"/>
                      </a:lnTo>
                      <a:cubicBezTo>
                        <a:pt x="3799" y="604"/>
                        <a:pt x="3984" y="1442"/>
                        <a:pt x="3704" y="2233"/>
                      </a:cubicBezTo>
                      <a:cubicBezTo>
                        <a:pt x="3369" y="3179"/>
                        <a:pt x="2479" y="3771"/>
                        <a:pt x="1529" y="3771"/>
                      </a:cubicBezTo>
                      <a:cubicBezTo>
                        <a:pt x="1274" y="3771"/>
                        <a:pt x="1015" y="3728"/>
                        <a:pt x="761" y="3638"/>
                      </a:cubicBezTo>
                      <a:cubicBezTo>
                        <a:pt x="472" y="3536"/>
                        <a:pt x="218" y="3380"/>
                        <a:pt x="1" y="3187"/>
                      </a:cubicBezTo>
                      <a:lnTo>
                        <a:pt x="1" y="3187"/>
                      </a:lnTo>
                      <a:cubicBezTo>
                        <a:pt x="215" y="4006"/>
                        <a:pt x="816" y="4706"/>
                        <a:pt x="1674" y="5009"/>
                      </a:cubicBezTo>
                      <a:cubicBezTo>
                        <a:pt x="1965" y="5112"/>
                        <a:pt x="2261" y="5160"/>
                        <a:pt x="2553" y="5160"/>
                      </a:cubicBezTo>
                      <a:cubicBezTo>
                        <a:pt x="3638" y="5160"/>
                        <a:pt x="4654" y="4485"/>
                        <a:pt x="5038" y="3401"/>
                      </a:cubicBezTo>
                      <a:cubicBezTo>
                        <a:pt x="5523" y="2029"/>
                        <a:pt x="4802" y="524"/>
                        <a:pt x="3432" y="39"/>
                      </a:cubicBezTo>
                      <a:cubicBezTo>
                        <a:pt x="3387" y="24"/>
                        <a:pt x="3345" y="15"/>
                        <a:pt x="33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0" name="Google Shape;11470;p23"/>
                <p:cNvSpPr/>
                <p:nvPr/>
              </p:nvSpPr>
              <p:spPr>
                <a:xfrm>
                  <a:off x="2773883" y="1480443"/>
                  <a:ext cx="46875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736" extrusionOk="0">
                      <a:moveTo>
                        <a:pt x="979" y="0"/>
                      </a:moveTo>
                      <a:cubicBezTo>
                        <a:pt x="622" y="0"/>
                        <a:pt x="287" y="223"/>
                        <a:pt x="160" y="581"/>
                      </a:cubicBezTo>
                      <a:cubicBezTo>
                        <a:pt x="1" y="1032"/>
                        <a:pt x="239" y="1526"/>
                        <a:pt x="689" y="1685"/>
                      </a:cubicBezTo>
                      <a:cubicBezTo>
                        <a:pt x="785" y="1719"/>
                        <a:pt x="884" y="1735"/>
                        <a:pt x="980" y="1735"/>
                      </a:cubicBezTo>
                      <a:cubicBezTo>
                        <a:pt x="1338" y="1735"/>
                        <a:pt x="1672" y="1514"/>
                        <a:pt x="1798" y="1157"/>
                      </a:cubicBezTo>
                      <a:cubicBezTo>
                        <a:pt x="1957" y="706"/>
                        <a:pt x="1720" y="209"/>
                        <a:pt x="1267" y="50"/>
                      </a:cubicBezTo>
                      <a:cubicBezTo>
                        <a:pt x="1172" y="16"/>
                        <a:pt x="1075" y="0"/>
                        <a:pt x="9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1" name="Google Shape;11471;p23"/>
                <p:cNvSpPr/>
                <p:nvPr/>
              </p:nvSpPr>
              <p:spPr>
                <a:xfrm>
                  <a:off x="2769574" y="1530456"/>
                  <a:ext cx="21761" cy="19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807" extrusionOk="0">
                      <a:moveTo>
                        <a:pt x="454" y="0"/>
                      </a:moveTo>
                      <a:cubicBezTo>
                        <a:pt x="288" y="0"/>
                        <a:pt x="132" y="104"/>
                        <a:pt x="74" y="269"/>
                      </a:cubicBezTo>
                      <a:cubicBezTo>
                        <a:pt x="0" y="479"/>
                        <a:pt x="107" y="710"/>
                        <a:pt x="318" y="785"/>
                      </a:cubicBezTo>
                      <a:cubicBezTo>
                        <a:pt x="362" y="800"/>
                        <a:pt x="407" y="807"/>
                        <a:pt x="451" y="807"/>
                      </a:cubicBezTo>
                      <a:cubicBezTo>
                        <a:pt x="617" y="807"/>
                        <a:pt x="775" y="704"/>
                        <a:pt x="834" y="537"/>
                      </a:cubicBezTo>
                      <a:cubicBezTo>
                        <a:pt x="909" y="327"/>
                        <a:pt x="797" y="98"/>
                        <a:pt x="586" y="23"/>
                      </a:cubicBezTo>
                      <a:cubicBezTo>
                        <a:pt x="542" y="7"/>
                        <a:pt x="498" y="0"/>
                        <a:pt x="45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72" name="Google Shape;11472;p23"/>
              <p:cNvGrpSpPr/>
              <p:nvPr/>
            </p:nvGrpSpPr>
            <p:grpSpPr>
              <a:xfrm>
                <a:off x="2714845" y="1276204"/>
                <a:ext cx="103876" cy="92217"/>
                <a:chOff x="2714845" y="1276204"/>
                <a:chExt cx="103876" cy="92217"/>
              </a:xfrm>
            </p:grpSpPr>
            <p:sp>
              <p:nvSpPr>
                <p:cNvPr id="11473" name="Google Shape;11473;p23"/>
                <p:cNvSpPr/>
                <p:nvPr/>
              </p:nvSpPr>
              <p:spPr>
                <a:xfrm>
                  <a:off x="2714845" y="1276204"/>
                  <a:ext cx="103876" cy="9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9" h="3852" extrusionOk="0">
                      <a:moveTo>
                        <a:pt x="2170" y="0"/>
                      </a:moveTo>
                      <a:cubicBezTo>
                        <a:pt x="1377" y="0"/>
                        <a:pt x="634" y="495"/>
                        <a:pt x="354" y="1286"/>
                      </a:cubicBezTo>
                      <a:cubicBezTo>
                        <a:pt x="1" y="2288"/>
                        <a:pt x="524" y="3388"/>
                        <a:pt x="1528" y="3741"/>
                      </a:cubicBezTo>
                      <a:cubicBezTo>
                        <a:pt x="1740" y="3816"/>
                        <a:pt x="1957" y="3852"/>
                        <a:pt x="2170" y="3852"/>
                      </a:cubicBezTo>
                      <a:cubicBezTo>
                        <a:pt x="2962" y="3852"/>
                        <a:pt x="3704" y="3359"/>
                        <a:pt x="3984" y="2568"/>
                      </a:cubicBezTo>
                      <a:cubicBezTo>
                        <a:pt x="4339" y="1566"/>
                        <a:pt x="3813" y="466"/>
                        <a:pt x="2811" y="111"/>
                      </a:cubicBezTo>
                      <a:cubicBezTo>
                        <a:pt x="2599" y="36"/>
                        <a:pt x="2382" y="0"/>
                        <a:pt x="21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4" name="Google Shape;11474;p23"/>
                <p:cNvSpPr/>
                <p:nvPr/>
              </p:nvSpPr>
              <p:spPr>
                <a:xfrm>
                  <a:off x="2722147" y="1278191"/>
                  <a:ext cx="96574" cy="90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3769" extrusionOk="0">
                      <a:moveTo>
                        <a:pt x="2411" y="1"/>
                      </a:moveTo>
                      <a:cubicBezTo>
                        <a:pt x="2775" y="441"/>
                        <a:pt x="2910" y="1053"/>
                        <a:pt x="2705" y="1630"/>
                      </a:cubicBezTo>
                      <a:cubicBezTo>
                        <a:pt x="2460" y="2322"/>
                        <a:pt x="1811" y="2754"/>
                        <a:pt x="1116" y="2754"/>
                      </a:cubicBezTo>
                      <a:cubicBezTo>
                        <a:pt x="930" y="2754"/>
                        <a:pt x="741" y="2723"/>
                        <a:pt x="556" y="2658"/>
                      </a:cubicBezTo>
                      <a:cubicBezTo>
                        <a:pt x="344" y="2583"/>
                        <a:pt x="159" y="2468"/>
                        <a:pt x="0" y="2327"/>
                      </a:cubicBezTo>
                      <a:lnTo>
                        <a:pt x="0" y="2327"/>
                      </a:lnTo>
                      <a:cubicBezTo>
                        <a:pt x="158" y="2925"/>
                        <a:pt x="597" y="3436"/>
                        <a:pt x="1223" y="3658"/>
                      </a:cubicBezTo>
                      <a:cubicBezTo>
                        <a:pt x="1435" y="3733"/>
                        <a:pt x="1652" y="3769"/>
                        <a:pt x="1865" y="3769"/>
                      </a:cubicBezTo>
                      <a:cubicBezTo>
                        <a:pt x="2657" y="3769"/>
                        <a:pt x="3399" y="3276"/>
                        <a:pt x="3679" y="2485"/>
                      </a:cubicBezTo>
                      <a:cubicBezTo>
                        <a:pt x="4034" y="1481"/>
                        <a:pt x="3508" y="383"/>
                        <a:pt x="2506" y="28"/>
                      </a:cubicBezTo>
                      <a:cubicBezTo>
                        <a:pt x="2474" y="17"/>
                        <a:pt x="2442" y="10"/>
                        <a:pt x="24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5" name="Google Shape;11475;p23"/>
                <p:cNvSpPr/>
                <p:nvPr/>
              </p:nvSpPr>
              <p:spPr>
                <a:xfrm>
                  <a:off x="2739289" y="1284512"/>
                  <a:ext cx="34210" cy="30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" h="1268" extrusionOk="0">
                      <a:moveTo>
                        <a:pt x="714" y="0"/>
                      </a:moveTo>
                      <a:cubicBezTo>
                        <a:pt x="453" y="0"/>
                        <a:pt x="208" y="163"/>
                        <a:pt x="116" y="423"/>
                      </a:cubicBezTo>
                      <a:cubicBezTo>
                        <a:pt x="0" y="754"/>
                        <a:pt x="173" y="1115"/>
                        <a:pt x="502" y="1231"/>
                      </a:cubicBezTo>
                      <a:cubicBezTo>
                        <a:pt x="572" y="1256"/>
                        <a:pt x="643" y="1267"/>
                        <a:pt x="713" y="1267"/>
                      </a:cubicBezTo>
                      <a:cubicBezTo>
                        <a:pt x="975" y="1267"/>
                        <a:pt x="1220" y="1105"/>
                        <a:pt x="1313" y="846"/>
                      </a:cubicBezTo>
                      <a:cubicBezTo>
                        <a:pt x="1429" y="515"/>
                        <a:pt x="1256" y="153"/>
                        <a:pt x="924" y="36"/>
                      </a:cubicBezTo>
                      <a:cubicBezTo>
                        <a:pt x="855" y="12"/>
                        <a:pt x="784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6" name="Google Shape;11476;p23"/>
                <p:cNvSpPr/>
                <p:nvPr/>
              </p:nvSpPr>
              <p:spPr>
                <a:xfrm>
                  <a:off x="2736129" y="1321022"/>
                  <a:ext cx="15872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90" extrusionOk="0">
                      <a:moveTo>
                        <a:pt x="330" y="1"/>
                      </a:moveTo>
                      <a:cubicBezTo>
                        <a:pt x="210" y="1"/>
                        <a:pt x="96" y="77"/>
                        <a:pt x="54" y="197"/>
                      </a:cubicBezTo>
                      <a:cubicBezTo>
                        <a:pt x="1" y="350"/>
                        <a:pt x="79" y="520"/>
                        <a:pt x="232" y="573"/>
                      </a:cubicBezTo>
                      <a:cubicBezTo>
                        <a:pt x="264" y="584"/>
                        <a:pt x="297" y="589"/>
                        <a:pt x="329" y="589"/>
                      </a:cubicBezTo>
                      <a:cubicBezTo>
                        <a:pt x="451" y="589"/>
                        <a:pt x="566" y="515"/>
                        <a:pt x="608" y="393"/>
                      </a:cubicBezTo>
                      <a:cubicBezTo>
                        <a:pt x="663" y="240"/>
                        <a:pt x="582" y="72"/>
                        <a:pt x="427" y="18"/>
                      </a:cubicBezTo>
                      <a:cubicBezTo>
                        <a:pt x="395" y="6"/>
                        <a:pt x="362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77" name="Google Shape;11477;p23"/>
              <p:cNvGrpSpPr/>
              <p:nvPr/>
            </p:nvGrpSpPr>
            <p:grpSpPr>
              <a:xfrm>
                <a:off x="2595692" y="1631127"/>
                <a:ext cx="103445" cy="93725"/>
                <a:chOff x="2595692" y="1631127"/>
                <a:chExt cx="103445" cy="93725"/>
              </a:xfrm>
            </p:grpSpPr>
            <p:sp>
              <p:nvSpPr>
                <p:cNvPr id="11478" name="Google Shape;11478;p23"/>
                <p:cNvSpPr/>
                <p:nvPr/>
              </p:nvSpPr>
              <p:spPr>
                <a:xfrm>
                  <a:off x="2595692" y="1631127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3" y="1"/>
                      </a:moveTo>
                      <a:cubicBezTo>
                        <a:pt x="2006" y="1"/>
                        <a:pt x="1847" y="20"/>
                        <a:pt x="1688" y="60"/>
                      </a:cubicBezTo>
                      <a:cubicBezTo>
                        <a:pt x="640" y="321"/>
                        <a:pt x="0" y="1383"/>
                        <a:pt x="262" y="2430"/>
                      </a:cubicBezTo>
                      <a:cubicBezTo>
                        <a:pt x="484" y="3320"/>
                        <a:pt x="1282" y="3914"/>
                        <a:pt x="2160" y="3914"/>
                      </a:cubicBezTo>
                      <a:cubicBezTo>
                        <a:pt x="2316" y="3914"/>
                        <a:pt x="2474" y="3895"/>
                        <a:pt x="2633" y="3856"/>
                      </a:cubicBezTo>
                      <a:cubicBezTo>
                        <a:pt x="3682" y="3595"/>
                        <a:pt x="4320" y="2533"/>
                        <a:pt x="4059" y="1485"/>
                      </a:cubicBezTo>
                      <a:cubicBezTo>
                        <a:pt x="3838" y="595"/>
                        <a:pt x="3039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9" name="Google Shape;11479;p23"/>
                <p:cNvSpPr/>
                <p:nvPr/>
              </p:nvSpPr>
              <p:spPr>
                <a:xfrm>
                  <a:off x="2601485" y="1633976"/>
                  <a:ext cx="97651" cy="9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6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7" y="175"/>
                        <a:pt x="2813" y="373"/>
                        <a:pt x="2868" y="594"/>
                      </a:cubicBezTo>
                      <a:cubicBezTo>
                        <a:pt x="3098" y="1511"/>
                        <a:pt x="2538" y="2440"/>
                        <a:pt x="1622" y="2668"/>
                      </a:cubicBezTo>
                      <a:cubicBezTo>
                        <a:pt x="1484" y="2702"/>
                        <a:pt x="1346" y="2719"/>
                        <a:pt x="1211" y="2719"/>
                      </a:cubicBezTo>
                      <a:cubicBezTo>
                        <a:pt x="751" y="2719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1"/>
                      </a:cubicBezTo>
                      <a:cubicBezTo>
                        <a:pt x="242" y="3201"/>
                        <a:pt x="1040" y="3795"/>
                        <a:pt x="1918" y="3795"/>
                      </a:cubicBezTo>
                      <a:cubicBezTo>
                        <a:pt x="2074" y="3795"/>
                        <a:pt x="2232" y="3776"/>
                        <a:pt x="2391" y="3737"/>
                      </a:cubicBezTo>
                      <a:cubicBezTo>
                        <a:pt x="3440" y="3476"/>
                        <a:pt x="4078" y="2414"/>
                        <a:pt x="3817" y="1366"/>
                      </a:cubicBezTo>
                      <a:cubicBezTo>
                        <a:pt x="3653" y="711"/>
                        <a:pt x="3177" y="217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0" name="Google Shape;11480;p23"/>
                <p:cNvSpPr/>
                <p:nvPr/>
              </p:nvSpPr>
              <p:spPr>
                <a:xfrm>
                  <a:off x="2608500" y="1649849"/>
                  <a:ext cx="34043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90" extrusionOk="0">
                      <a:moveTo>
                        <a:pt x="711" y="0"/>
                      </a:moveTo>
                      <a:cubicBezTo>
                        <a:pt x="660" y="0"/>
                        <a:pt x="608" y="7"/>
                        <a:pt x="556" y="19"/>
                      </a:cubicBezTo>
                      <a:cubicBezTo>
                        <a:pt x="210" y="105"/>
                        <a:pt x="1" y="455"/>
                        <a:pt x="86" y="800"/>
                      </a:cubicBezTo>
                      <a:cubicBezTo>
                        <a:pt x="158" y="1093"/>
                        <a:pt x="421" y="1290"/>
                        <a:pt x="711" y="1290"/>
                      </a:cubicBezTo>
                      <a:cubicBezTo>
                        <a:pt x="762" y="1290"/>
                        <a:pt x="815" y="1284"/>
                        <a:pt x="867" y="1271"/>
                      </a:cubicBezTo>
                      <a:cubicBezTo>
                        <a:pt x="1212" y="1183"/>
                        <a:pt x="1422" y="833"/>
                        <a:pt x="1335" y="489"/>
                      </a:cubicBezTo>
                      <a:cubicBezTo>
                        <a:pt x="1262" y="197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1" name="Google Shape;11481;p23"/>
                <p:cNvSpPr/>
                <p:nvPr/>
              </p:nvSpPr>
              <p:spPr>
                <a:xfrm>
                  <a:off x="2647500" y="1648412"/>
                  <a:ext cx="15824" cy="1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598" extrusionOk="0">
                      <a:moveTo>
                        <a:pt x="332" y="0"/>
                      </a:moveTo>
                      <a:cubicBezTo>
                        <a:pt x="308" y="0"/>
                        <a:pt x="284" y="3"/>
                        <a:pt x="259" y="9"/>
                      </a:cubicBezTo>
                      <a:cubicBezTo>
                        <a:pt x="99" y="49"/>
                        <a:pt x="1" y="211"/>
                        <a:pt x="41" y="370"/>
                      </a:cubicBezTo>
                      <a:cubicBezTo>
                        <a:pt x="76" y="506"/>
                        <a:pt x="197" y="598"/>
                        <a:pt x="331" y="598"/>
                      </a:cubicBezTo>
                      <a:cubicBezTo>
                        <a:pt x="355" y="598"/>
                        <a:pt x="379" y="595"/>
                        <a:pt x="403" y="589"/>
                      </a:cubicBezTo>
                      <a:cubicBezTo>
                        <a:pt x="564" y="549"/>
                        <a:pt x="660" y="385"/>
                        <a:pt x="622" y="226"/>
                      </a:cubicBezTo>
                      <a:cubicBezTo>
                        <a:pt x="588" y="90"/>
                        <a:pt x="467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8" name="Google Shape;11518;p26"/>
          <p:cNvSpPr txBox="1">
            <a:spLocks noGrp="1"/>
          </p:cNvSpPr>
          <p:nvPr>
            <p:ph type="title"/>
          </p:nvPr>
        </p:nvSpPr>
        <p:spPr>
          <a:xfrm>
            <a:off x="720000" y="25717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19" name="Google Shape;11519;p26"/>
          <p:cNvSpPr txBox="1">
            <a:spLocks noGrp="1"/>
          </p:cNvSpPr>
          <p:nvPr>
            <p:ph type="subTitle" idx="1"/>
          </p:nvPr>
        </p:nvSpPr>
        <p:spPr>
          <a:xfrm>
            <a:off x="720000" y="3129597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20" name="Google Shape;11520;p26"/>
          <p:cNvSpPr txBox="1">
            <a:spLocks noGrp="1"/>
          </p:cNvSpPr>
          <p:nvPr>
            <p:ph type="title" idx="2"/>
          </p:nvPr>
        </p:nvSpPr>
        <p:spPr>
          <a:xfrm>
            <a:off x="3403800" y="25717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21" name="Google Shape;11521;p26"/>
          <p:cNvSpPr txBox="1">
            <a:spLocks noGrp="1"/>
          </p:cNvSpPr>
          <p:nvPr>
            <p:ph type="subTitle" idx="3"/>
          </p:nvPr>
        </p:nvSpPr>
        <p:spPr>
          <a:xfrm>
            <a:off x="3403800" y="3129597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22" name="Google Shape;11522;p26"/>
          <p:cNvSpPr txBox="1">
            <a:spLocks noGrp="1"/>
          </p:cNvSpPr>
          <p:nvPr>
            <p:ph type="title" idx="4"/>
          </p:nvPr>
        </p:nvSpPr>
        <p:spPr>
          <a:xfrm>
            <a:off x="6087600" y="25717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23" name="Google Shape;11523;p26"/>
          <p:cNvSpPr txBox="1">
            <a:spLocks noGrp="1"/>
          </p:cNvSpPr>
          <p:nvPr>
            <p:ph type="subTitle" idx="5"/>
          </p:nvPr>
        </p:nvSpPr>
        <p:spPr>
          <a:xfrm>
            <a:off x="6087600" y="3129597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24" name="Google Shape;11524;p26"/>
          <p:cNvSpPr txBox="1">
            <a:spLocks noGrp="1"/>
          </p:cNvSpPr>
          <p:nvPr>
            <p:ph type="title" idx="6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525" name="Google Shape;11525;p26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11526" name="Google Shape;11526;p26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11527" name="Google Shape;11527;p26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26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26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26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26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11532;p26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11533;p26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26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26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36" name="Google Shape;11536;p26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11537" name="Google Shape;11537;p26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26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26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11540;p26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11541;p26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26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26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26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45" name="Google Shape;11545;p26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11546" name="Google Shape;11546;p26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11547" name="Google Shape;11547;p26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11548" name="Google Shape;11548;p26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9" name="Google Shape;11549;p26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50" name="Google Shape;11550;p26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11551" name="Google Shape;11551;p26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552" name="Google Shape;11552;p26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11553" name="Google Shape;11553;p26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4" name="Google Shape;11554;p26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5" name="Google Shape;11555;p26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6" name="Google Shape;11556;p26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7" name="Google Shape;11557;p26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8" name="Google Shape;11558;p26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9" name="Google Shape;11559;p26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0" name="Google Shape;11560;p26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561" name="Google Shape;11561;p26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11562" name="Google Shape;11562;p26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3" name="Google Shape;11563;p26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4" name="Google Shape;11564;p26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5" name="Google Shape;11565;p26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6" name="Google Shape;11566;p26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7" name="Google Shape;11567;p26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8" name="Google Shape;11568;p26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9" name="Google Shape;11569;p26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570" name="Google Shape;11570;p26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11571" name="Google Shape;11571;p26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26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26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26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75" name="Google Shape;11575;p26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11576" name="Google Shape;11576;p26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26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26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26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80" name="Google Shape;11580;p26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11581" name="Google Shape;11581;p26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26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26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26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85" name="Google Shape;11585;p26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11586" name="Google Shape;11586;p26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26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88" name="Google Shape;11588;p26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11589" name="Google Shape;11589;p26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0" name="Google Shape;11590;p26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1" name="Google Shape;11591;p26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2" name="Google Shape;11592;p26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3" name="Google Shape;11593;p26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4" name="Google Shape;11594;p26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5" name="Google Shape;11595;p26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6" name="Google Shape;11596;p26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7" name="Google Shape;11597;p26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98" name="Google Shape;11598;p26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11599" name="Google Shape;11599;p26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0" name="Google Shape;11600;p26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1" name="Google Shape;11601;p26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2" name="Google Shape;11602;p26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3" name="Google Shape;11603;p26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4" name="Google Shape;11604;p26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5" name="Google Shape;11605;p26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6" name="Google Shape;11606;p26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607" name="Google Shape;11607;p26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11608" name="Google Shape;11608;p26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11609;p26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11610;p26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11611;p26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12" name="Google Shape;11612;p26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11613" name="Google Shape;11613;p26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11614;p26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11615;p26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6" name="Google Shape;11616;p26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17" name="Google Shape;11617;p26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11618" name="Google Shape;11618;p26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11619;p26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11620;p26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11621;p26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22" name="Google Shape;11622;p26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11623" name="Google Shape;11623;p26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11624;p26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11625;p26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11626;p26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26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26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26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26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26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26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26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26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26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26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26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26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26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26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26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26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26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26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26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26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26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26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26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26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11651;p26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26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26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26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26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26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26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26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26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26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26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26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26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26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26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26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26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26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26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26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26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26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26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26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26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11676;p26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11677;p26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11678;p26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11679;p26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11680;p26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11681;p26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11682;p26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11683;p26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26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26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26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11687;p26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11688;p26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26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26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26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11692;p26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11693;p26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11694;p26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6" name="Google Shape;11696;p27"/>
          <p:cNvSpPr txBox="1">
            <a:spLocks noGrp="1"/>
          </p:cNvSpPr>
          <p:nvPr>
            <p:ph type="title"/>
          </p:nvPr>
        </p:nvSpPr>
        <p:spPr>
          <a:xfrm>
            <a:off x="720000" y="34861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97" name="Google Shape;11697;p27"/>
          <p:cNvSpPr txBox="1">
            <a:spLocks noGrp="1"/>
          </p:cNvSpPr>
          <p:nvPr>
            <p:ph type="subTitle" idx="1"/>
          </p:nvPr>
        </p:nvSpPr>
        <p:spPr>
          <a:xfrm>
            <a:off x="720000" y="3943338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98" name="Google Shape;11698;p27"/>
          <p:cNvSpPr txBox="1">
            <a:spLocks noGrp="1"/>
          </p:cNvSpPr>
          <p:nvPr>
            <p:ph type="title" idx="2"/>
          </p:nvPr>
        </p:nvSpPr>
        <p:spPr>
          <a:xfrm>
            <a:off x="3403800" y="34861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99" name="Google Shape;11699;p27"/>
          <p:cNvSpPr txBox="1">
            <a:spLocks noGrp="1"/>
          </p:cNvSpPr>
          <p:nvPr>
            <p:ph type="subTitle" idx="3"/>
          </p:nvPr>
        </p:nvSpPr>
        <p:spPr>
          <a:xfrm>
            <a:off x="3403800" y="3943338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00" name="Google Shape;11700;p27"/>
          <p:cNvSpPr txBox="1">
            <a:spLocks noGrp="1"/>
          </p:cNvSpPr>
          <p:nvPr>
            <p:ph type="title" idx="4"/>
          </p:nvPr>
        </p:nvSpPr>
        <p:spPr>
          <a:xfrm>
            <a:off x="6087600" y="34861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701" name="Google Shape;11701;p27"/>
          <p:cNvSpPr txBox="1">
            <a:spLocks noGrp="1"/>
          </p:cNvSpPr>
          <p:nvPr>
            <p:ph type="subTitle" idx="5"/>
          </p:nvPr>
        </p:nvSpPr>
        <p:spPr>
          <a:xfrm>
            <a:off x="6087600" y="3943338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02" name="Google Shape;11702;p27"/>
          <p:cNvSpPr txBox="1">
            <a:spLocks noGrp="1"/>
          </p:cNvSpPr>
          <p:nvPr>
            <p:ph type="title" idx="6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703" name="Google Shape;11703;p27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11704" name="Google Shape;11704;p27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11705" name="Google Shape;11705;p27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27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27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11708;p27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11709;p27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11710;p27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11711;p27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11712;p27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11713;p27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14" name="Google Shape;11714;p27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11715" name="Google Shape;11715;p27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11716;p27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11717;p27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11718;p27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11719;p27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27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27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27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23" name="Google Shape;11723;p27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11724" name="Google Shape;11724;p27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11725" name="Google Shape;11725;p27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11726" name="Google Shape;11726;p27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7" name="Google Shape;11727;p27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28" name="Google Shape;11728;p27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11729" name="Google Shape;11729;p27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730" name="Google Shape;11730;p27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11731" name="Google Shape;11731;p27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2" name="Google Shape;11732;p27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3" name="Google Shape;11733;p27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4" name="Google Shape;11734;p27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5" name="Google Shape;11735;p27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6" name="Google Shape;11736;p27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7" name="Google Shape;11737;p27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8" name="Google Shape;11738;p27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739" name="Google Shape;11739;p27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11740" name="Google Shape;11740;p27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1" name="Google Shape;11741;p27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2" name="Google Shape;11742;p27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3" name="Google Shape;11743;p27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4" name="Google Shape;11744;p27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5" name="Google Shape;11745;p27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6" name="Google Shape;11746;p27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7" name="Google Shape;11747;p27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748" name="Google Shape;11748;p27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11749" name="Google Shape;11749;p27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27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27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27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3" name="Google Shape;11753;p27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11754" name="Google Shape;11754;p27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27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27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27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8" name="Google Shape;11758;p27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11759" name="Google Shape;11759;p27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27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27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27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63" name="Google Shape;11763;p27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11764" name="Google Shape;11764;p27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27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66" name="Google Shape;11766;p27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11767" name="Google Shape;11767;p27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8" name="Google Shape;11768;p27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9" name="Google Shape;11769;p27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0" name="Google Shape;11770;p27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1" name="Google Shape;11771;p27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2" name="Google Shape;11772;p27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3" name="Google Shape;11773;p27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4" name="Google Shape;11774;p27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5" name="Google Shape;11775;p27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76" name="Google Shape;11776;p27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11777" name="Google Shape;11777;p27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8" name="Google Shape;11778;p27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9" name="Google Shape;11779;p27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0" name="Google Shape;11780;p27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1" name="Google Shape;11781;p27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2" name="Google Shape;11782;p27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3" name="Google Shape;11783;p27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4" name="Google Shape;11784;p27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785" name="Google Shape;11785;p27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11786" name="Google Shape;11786;p27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11787;p27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27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27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90" name="Google Shape;11790;p27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11791" name="Google Shape;11791;p27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27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27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27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95" name="Google Shape;11795;p27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11796" name="Google Shape;11796;p27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27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27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27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00" name="Google Shape;11800;p27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11801" name="Google Shape;11801;p27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27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27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27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27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27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27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27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27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27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27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27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27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27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27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27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27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27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27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27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27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27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27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27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27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27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27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27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27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27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27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27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27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27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27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27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27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27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27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27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27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27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27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27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27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27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27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27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27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27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27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27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27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27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27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27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27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27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27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27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27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27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27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27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27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27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27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27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27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27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27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27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4" name="Google Shape;11874;p28"/>
          <p:cNvSpPr txBox="1">
            <a:spLocks noGrp="1"/>
          </p:cNvSpPr>
          <p:nvPr>
            <p:ph type="title"/>
          </p:nvPr>
        </p:nvSpPr>
        <p:spPr>
          <a:xfrm>
            <a:off x="720009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75" name="Google Shape;11875;p28"/>
          <p:cNvSpPr txBox="1">
            <a:spLocks noGrp="1"/>
          </p:cNvSpPr>
          <p:nvPr>
            <p:ph type="subTitle" idx="1"/>
          </p:nvPr>
        </p:nvSpPr>
        <p:spPr>
          <a:xfrm>
            <a:off x="720009" y="3123965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76" name="Google Shape;11876;p28"/>
          <p:cNvSpPr txBox="1">
            <a:spLocks noGrp="1"/>
          </p:cNvSpPr>
          <p:nvPr>
            <p:ph type="title" idx="2"/>
          </p:nvPr>
        </p:nvSpPr>
        <p:spPr>
          <a:xfrm>
            <a:off x="4758811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77" name="Google Shape;11877;p28"/>
          <p:cNvSpPr txBox="1">
            <a:spLocks noGrp="1"/>
          </p:cNvSpPr>
          <p:nvPr>
            <p:ph type="subTitle" idx="3"/>
          </p:nvPr>
        </p:nvSpPr>
        <p:spPr>
          <a:xfrm>
            <a:off x="4758806" y="3123965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78" name="Google Shape;11878;p28"/>
          <p:cNvSpPr txBox="1">
            <a:spLocks noGrp="1"/>
          </p:cNvSpPr>
          <p:nvPr>
            <p:ph type="title" idx="4"/>
          </p:nvPr>
        </p:nvSpPr>
        <p:spPr>
          <a:xfrm>
            <a:off x="2739410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79" name="Google Shape;11879;p28"/>
          <p:cNvSpPr txBox="1">
            <a:spLocks noGrp="1"/>
          </p:cNvSpPr>
          <p:nvPr>
            <p:ph type="subTitle" idx="5"/>
          </p:nvPr>
        </p:nvSpPr>
        <p:spPr>
          <a:xfrm>
            <a:off x="2739408" y="3123965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80" name="Google Shape;11880;p28"/>
          <p:cNvSpPr txBox="1">
            <a:spLocks noGrp="1"/>
          </p:cNvSpPr>
          <p:nvPr>
            <p:ph type="title" idx="6"/>
          </p:nvPr>
        </p:nvSpPr>
        <p:spPr>
          <a:xfrm>
            <a:off x="6778212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81" name="Google Shape;11881;p28"/>
          <p:cNvSpPr txBox="1">
            <a:spLocks noGrp="1"/>
          </p:cNvSpPr>
          <p:nvPr>
            <p:ph type="subTitle" idx="7"/>
          </p:nvPr>
        </p:nvSpPr>
        <p:spPr>
          <a:xfrm>
            <a:off x="6778205" y="3123965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82" name="Google Shape;11882;p28"/>
          <p:cNvSpPr txBox="1">
            <a:spLocks noGrp="1"/>
          </p:cNvSpPr>
          <p:nvPr>
            <p:ph type="title" idx="8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883" name="Google Shape;11883;p28"/>
          <p:cNvGrpSpPr/>
          <p:nvPr/>
        </p:nvGrpSpPr>
        <p:grpSpPr>
          <a:xfrm>
            <a:off x="91758" y="112266"/>
            <a:ext cx="552045" cy="855460"/>
            <a:chOff x="811859" y="2689280"/>
            <a:chExt cx="461692" cy="715447"/>
          </a:xfrm>
        </p:grpSpPr>
        <p:grpSp>
          <p:nvGrpSpPr>
            <p:cNvPr id="11884" name="Google Shape;11884;p28"/>
            <p:cNvGrpSpPr/>
            <p:nvPr/>
          </p:nvGrpSpPr>
          <p:grpSpPr>
            <a:xfrm>
              <a:off x="956880" y="3056610"/>
              <a:ext cx="188647" cy="348116"/>
              <a:chOff x="952425" y="3052313"/>
              <a:chExt cx="185075" cy="341525"/>
            </a:xfrm>
          </p:grpSpPr>
          <p:sp>
            <p:nvSpPr>
              <p:cNvPr id="11885" name="Google Shape;11885;p28"/>
              <p:cNvSpPr/>
              <p:nvPr/>
            </p:nvSpPr>
            <p:spPr>
              <a:xfrm>
                <a:off x="952425" y="3052313"/>
                <a:ext cx="185075" cy="341525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3661" extrusionOk="0">
                    <a:moveTo>
                      <a:pt x="6646" y="1"/>
                    </a:moveTo>
                    <a:cubicBezTo>
                      <a:pt x="6641" y="30"/>
                      <a:pt x="6638" y="63"/>
                      <a:pt x="6634" y="93"/>
                    </a:cubicBezTo>
                    <a:cubicBezTo>
                      <a:pt x="6233" y="3055"/>
                      <a:pt x="4596" y="5671"/>
                      <a:pt x="2863" y="8007"/>
                    </a:cubicBezTo>
                    <a:cubicBezTo>
                      <a:pt x="1614" y="9689"/>
                      <a:pt x="1" y="12804"/>
                      <a:pt x="3057" y="13602"/>
                    </a:cubicBezTo>
                    <a:cubicBezTo>
                      <a:pt x="3208" y="13642"/>
                      <a:pt x="3357" y="13660"/>
                      <a:pt x="3502" y="13660"/>
                    </a:cubicBezTo>
                    <a:cubicBezTo>
                      <a:pt x="4132" y="13660"/>
                      <a:pt x="4701" y="13316"/>
                      <a:pt x="5159" y="12866"/>
                    </a:cubicBezTo>
                    <a:cubicBezTo>
                      <a:pt x="6328" y="11721"/>
                      <a:pt x="7171" y="9791"/>
                      <a:pt x="7259" y="8156"/>
                    </a:cubicBezTo>
                    <a:cubicBezTo>
                      <a:pt x="7403" y="5389"/>
                      <a:pt x="6939" y="2732"/>
                      <a:pt x="6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28"/>
              <p:cNvSpPr/>
              <p:nvPr/>
            </p:nvSpPr>
            <p:spPr>
              <a:xfrm>
                <a:off x="994250" y="3114963"/>
                <a:ext cx="126650" cy="232700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9308" extrusionOk="0">
                    <a:moveTo>
                      <a:pt x="4558" y="1"/>
                    </a:moveTo>
                    <a:cubicBezTo>
                      <a:pt x="4555" y="21"/>
                      <a:pt x="4552" y="42"/>
                      <a:pt x="4549" y="64"/>
                    </a:cubicBezTo>
                    <a:cubicBezTo>
                      <a:pt x="4271" y="2081"/>
                      <a:pt x="3150" y="3864"/>
                      <a:pt x="1962" y="5459"/>
                    </a:cubicBezTo>
                    <a:cubicBezTo>
                      <a:pt x="1107" y="6605"/>
                      <a:pt x="1" y="8728"/>
                      <a:pt x="2089" y="9270"/>
                    </a:cubicBezTo>
                    <a:cubicBezTo>
                      <a:pt x="2191" y="9296"/>
                      <a:pt x="2291" y="9308"/>
                      <a:pt x="2388" y="9308"/>
                    </a:cubicBezTo>
                    <a:cubicBezTo>
                      <a:pt x="2821" y="9308"/>
                      <a:pt x="3211" y="9072"/>
                      <a:pt x="3526" y="8764"/>
                    </a:cubicBezTo>
                    <a:cubicBezTo>
                      <a:pt x="4326" y="7984"/>
                      <a:pt x="4904" y="6668"/>
                      <a:pt x="4965" y="5554"/>
                    </a:cubicBezTo>
                    <a:cubicBezTo>
                      <a:pt x="5065" y="3668"/>
                      <a:pt x="4755" y="1860"/>
                      <a:pt x="4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28"/>
              <p:cNvSpPr/>
              <p:nvPr/>
            </p:nvSpPr>
            <p:spPr>
              <a:xfrm>
                <a:off x="1007725" y="3249438"/>
                <a:ext cx="677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4105" extrusionOk="0">
                    <a:moveTo>
                      <a:pt x="2346" y="0"/>
                    </a:moveTo>
                    <a:cubicBezTo>
                      <a:pt x="2108" y="0"/>
                      <a:pt x="1762" y="267"/>
                      <a:pt x="1500" y="676"/>
                    </a:cubicBezTo>
                    <a:cubicBezTo>
                      <a:pt x="1182" y="1175"/>
                      <a:pt x="1107" y="1692"/>
                      <a:pt x="1332" y="1837"/>
                    </a:cubicBezTo>
                    <a:cubicBezTo>
                      <a:pt x="1372" y="1862"/>
                      <a:pt x="1418" y="1874"/>
                      <a:pt x="1469" y="1874"/>
                    </a:cubicBezTo>
                    <a:cubicBezTo>
                      <a:pt x="1708" y="1874"/>
                      <a:pt x="2054" y="1608"/>
                      <a:pt x="2316" y="1198"/>
                    </a:cubicBezTo>
                    <a:cubicBezTo>
                      <a:pt x="2634" y="701"/>
                      <a:pt x="2709" y="181"/>
                      <a:pt x="2482" y="37"/>
                    </a:cubicBezTo>
                    <a:cubicBezTo>
                      <a:pt x="2443" y="12"/>
                      <a:pt x="2397" y="0"/>
                      <a:pt x="2346" y="0"/>
                    </a:cubicBezTo>
                    <a:close/>
                    <a:moveTo>
                      <a:pt x="880" y="2590"/>
                    </a:moveTo>
                    <a:cubicBezTo>
                      <a:pt x="692" y="2590"/>
                      <a:pt x="429" y="2822"/>
                      <a:pt x="244" y="3169"/>
                    </a:cubicBezTo>
                    <a:cubicBezTo>
                      <a:pt x="27" y="3574"/>
                      <a:pt x="1" y="3983"/>
                      <a:pt x="184" y="4084"/>
                    </a:cubicBezTo>
                    <a:cubicBezTo>
                      <a:pt x="211" y="4098"/>
                      <a:pt x="241" y="4105"/>
                      <a:pt x="274" y="4105"/>
                    </a:cubicBezTo>
                    <a:cubicBezTo>
                      <a:pt x="462" y="4105"/>
                      <a:pt x="727" y="3873"/>
                      <a:pt x="913" y="3524"/>
                    </a:cubicBezTo>
                    <a:cubicBezTo>
                      <a:pt x="1129" y="3119"/>
                      <a:pt x="1155" y="2710"/>
                      <a:pt x="972" y="2613"/>
                    </a:cubicBezTo>
                    <a:cubicBezTo>
                      <a:pt x="944" y="2598"/>
                      <a:pt x="914" y="2590"/>
                      <a:pt x="880" y="25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88" name="Google Shape;11888;p28"/>
            <p:cNvGrpSpPr/>
            <p:nvPr/>
          </p:nvGrpSpPr>
          <p:grpSpPr>
            <a:xfrm>
              <a:off x="811859" y="2689280"/>
              <a:ext cx="461692" cy="530138"/>
              <a:chOff x="810150" y="2691938"/>
              <a:chExt cx="452950" cy="520100"/>
            </a:xfrm>
          </p:grpSpPr>
          <p:sp>
            <p:nvSpPr>
              <p:cNvPr id="11889" name="Google Shape;11889;p28"/>
              <p:cNvSpPr/>
              <p:nvPr/>
            </p:nvSpPr>
            <p:spPr>
              <a:xfrm>
                <a:off x="810150" y="2691938"/>
                <a:ext cx="452950" cy="520100"/>
              </a:xfrm>
              <a:custGeom>
                <a:avLst/>
                <a:gdLst/>
                <a:ahLst/>
                <a:cxnLst/>
                <a:rect l="l" t="t" r="r" b="b"/>
                <a:pathLst>
                  <a:path w="18118" h="20804" extrusionOk="0">
                    <a:moveTo>
                      <a:pt x="18117" y="1"/>
                    </a:moveTo>
                    <a:lnTo>
                      <a:pt x="18117" y="1"/>
                    </a:lnTo>
                    <a:cubicBezTo>
                      <a:pt x="13689" y="2396"/>
                      <a:pt x="9199" y="4460"/>
                      <a:pt x="5177" y="7553"/>
                    </a:cubicBezTo>
                    <a:cubicBezTo>
                      <a:pt x="2799" y="9384"/>
                      <a:pt x="761" y="12663"/>
                      <a:pt x="248" y="15615"/>
                    </a:cubicBezTo>
                    <a:cubicBezTo>
                      <a:pt x="1" y="17043"/>
                      <a:pt x="165" y="18556"/>
                      <a:pt x="1321" y="19554"/>
                    </a:cubicBezTo>
                    <a:cubicBezTo>
                      <a:pt x="2343" y="20435"/>
                      <a:pt x="3291" y="20803"/>
                      <a:pt x="4159" y="20803"/>
                    </a:cubicBezTo>
                    <a:cubicBezTo>
                      <a:pt x="7016" y="20803"/>
                      <a:pt x="9016" y="16817"/>
                      <a:pt x="9969" y="14030"/>
                    </a:cubicBezTo>
                    <a:cubicBezTo>
                      <a:pt x="11693" y="8988"/>
                      <a:pt x="13938" y="3799"/>
                      <a:pt x="17992" y="112"/>
                    </a:cubicBezTo>
                    <a:cubicBezTo>
                      <a:pt x="18031" y="76"/>
                      <a:pt x="18077" y="38"/>
                      <a:pt x="18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28"/>
              <p:cNvSpPr/>
              <p:nvPr/>
            </p:nvSpPr>
            <p:spPr>
              <a:xfrm>
                <a:off x="871325" y="2772738"/>
                <a:ext cx="308050" cy="35537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14215" extrusionOk="0">
                    <a:moveTo>
                      <a:pt x="12321" y="0"/>
                    </a:moveTo>
                    <a:lnTo>
                      <a:pt x="12321" y="0"/>
                    </a:lnTo>
                    <a:cubicBezTo>
                      <a:pt x="9307" y="1634"/>
                      <a:pt x="6256" y="3044"/>
                      <a:pt x="3516" y="5156"/>
                    </a:cubicBezTo>
                    <a:cubicBezTo>
                      <a:pt x="1898" y="6406"/>
                      <a:pt x="515" y="8646"/>
                      <a:pt x="168" y="10665"/>
                    </a:cubicBezTo>
                    <a:cubicBezTo>
                      <a:pt x="1" y="11641"/>
                      <a:pt x="112" y="12676"/>
                      <a:pt x="900" y="13358"/>
                    </a:cubicBezTo>
                    <a:cubicBezTo>
                      <a:pt x="1597" y="13962"/>
                      <a:pt x="2243" y="14214"/>
                      <a:pt x="2835" y="14214"/>
                    </a:cubicBezTo>
                    <a:cubicBezTo>
                      <a:pt x="4779" y="14214"/>
                      <a:pt x="6137" y="11492"/>
                      <a:pt x="6782" y="9589"/>
                    </a:cubicBezTo>
                    <a:cubicBezTo>
                      <a:pt x="7954" y="6138"/>
                      <a:pt x="9480" y="2594"/>
                      <a:pt x="12235" y="77"/>
                    </a:cubicBezTo>
                    <a:cubicBezTo>
                      <a:pt x="12265" y="50"/>
                      <a:pt x="12293" y="25"/>
                      <a:pt x="12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28"/>
              <p:cNvSpPr/>
              <p:nvPr/>
            </p:nvSpPr>
            <p:spPr>
              <a:xfrm>
                <a:off x="913550" y="2970563"/>
                <a:ext cx="113275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7744" extrusionOk="0">
                    <a:moveTo>
                      <a:pt x="3885" y="0"/>
                    </a:moveTo>
                    <a:cubicBezTo>
                      <a:pt x="3439" y="0"/>
                      <a:pt x="2847" y="612"/>
                      <a:pt x="2477" y="1491"/>
                    </a:cubicBezTo>
                    <a:cubicBezTo>
                      <a:pt x="2059" y="2487"/>
                      <a:pt x="2085" y="3449"/>
                      <a:pt x="2537" y="3640"/>
                    </a:cubicBezTo>
                    <a:cubicBezTo>
                      <a:pt x="2589" y="3662"/>
                      <a:pt x="2645" y="3673"/>
                      <a:pt x="2704" y="3673"/>
                    </a:cubicBezTo>
                    <a:cubicBezTo>
                      <a:pt x="3149" y="3673"/>
                      <a:pt x="3742" y="3059"/>
                      <a:pt x="4114" y="2180"/>
                    </a:cubicBezTo>
                    <a:cubicBezTo>
                      <a:pt x="4531" y="1184"/>
                      <a:pt x="4506" y="222"/>
                      <a:pt x="4055" y="34"/>
                    </a:cubicBezTo>
                    <a:cubicBezTo>
                      <a:pt x="4001" y="11"/>
                      <a:pt x="3944" y="0"/>
                      <a:pt x="3885" y="0"/>
                    </a:cubicBezTo>
                    <a:close/>
                    <a:moveTo>
                      <a:pt x="1583" y="4952"/>
                    </a:moveTo>
                    <a:cubicBezTo>
                      <a:pt x="1240" y="4952"/>
                      <a:pt x="759" y="5386"/>
                      <a:pt x="425" y="6028"/>
                    </a:cubicBezTo>
                    <a:cubicBezTo>
                      <a:pt x="36" y="6781"/>
                      <a:pt x="0" y="7531"/>
                      <a:pt x="340" y="7707"/>
                    </a:cubicBezTo>
                    <a:cubicBezTo>
                      <a:pt x="388" y="7731"/>
                      <a:pt x="441" y="7743"/>
                      <a:pt x="498" y="7743"/>
                    </a:cubicBezTo>
                    <a:cubicBezTo>
                      <a:pt x="842" y="7743"/>
                      <a:pt x="1326" y="7309"/>
                      <a:pt x="1658" y="6667"/>
                    </a:cubicBezTo>
                    <a:cubicBezTo>
                      <a:pt x="2045" y="5915"/>
                      <a:pt x="2082" y="5164"/>
                      <a:pt x="1741" y="4989"/>
                    </a:cubicBezTo>
                    <a:cubicBezTo>
                      <a:pt x="1693" y="4964"/>
                      <a:pt x="1640" y="4952"/>
                      <a:pt x="1583" y="495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892" name="Google Shape;11892;p28"/>
          <p:cNvGrpSpPr/>
          <p:nvPr/>
        </p:nvGrpSpPr>
        <p:grpSpPr>
          <a:xfrm>
            <a:off x="7601063" y="-102040"/>
            <a:ext cx="1970332" cy="1856447"/>
            <a:chOff x="7629638" y="-25840"/>
            <a:chExt cx="1970332" cy="1856447"/>
          </a:xfrm>
        </p:grpSpPr>
        <p:grpSp>
          <p:nvGrpSpPr>
            <p:cNvPr id="11893" name="Google Shape;11893;p28"/>
            <p:cNvGrpSpPr/>
            <p:nvPr/>
          </p:nvGrpSpPr>
          <p:grpSpPr>
            <a:xfrm rot="-1075550">
              <a:off x="7791240" y="195848"/>
              <a:ext cx="1647127" cy="1309886"/>
              <a:chOff x="1746525" y="3260838"/>
              <a:chExt cx="1647050" cy="1309825"/>
            </a:xfrm>
          </p:grpSpPr>
          <p:grpSp>
            <p:nvGrpSpPr>
              <p:cNvPr id="11894" name="Google Shape;11894;p28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1895" name="Google Shape;11895;p28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6" name="Google Shape;11896;p28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7" name="Google Shape;11897;p28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8" name="Google Shape;11898;p28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9" name="Google Shape;11899;p28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0" name="Google Shape;11900;p28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1" name="Google Shape;11901;p28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2" name="Google Shape;11902;p28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3" name="Google Shape;11903;p28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4" name="Google Shape;11904;p28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5" name="Google Shape;11905;p28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6" name="Google Shape;11906;p28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07" name="Google Shape;11907;p28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28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28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28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28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28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28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28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28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28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28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11918;p28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11919;p28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28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28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28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28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28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28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11926;p28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11927;p28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28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28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28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28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28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28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28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28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28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28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28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28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40" name="Google Shape;11940;p28"/>
            <p:cNvGrpSpPr/>
            <p:nvPr/>
          </p:nvGrpSpPr>
          <p:grpSpPr>
            <a:xfrm flipH="1">
              <a:off x="8161536" y="165461"/>
              <a:ext cx="431687" cy="749084"/>
              <a:chOff x="1844575" y="3521738"/>
              <a:chExt cx="348725" cy="605125"/>
            </a:xfrm>
          </p:grpSpPr>
          <p:sp>
            <p:nvSpPr>
              <p:cNvPr id="11941" name="Google Shape;11941;p28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28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28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28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28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28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28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28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28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50" name="Google Shape;11950;p28"/>
            <p:cNvGrpSpPr/>
            <p:nvPr/>
          </p:nvGrpSpPr>
          <p:grpSpPr>
            <a:xfrm rot="-5400000" flipH="1">
              <a:off x="8347969" y="1462797"/>
              <a:ext cx="286974" cy="448648"/>
              <a:chOff x="2595692" y="1276204"/>
              <a:chExt cx="286974" cy="448648"/>
            </a:xfrm>
          </p:grpSpPr>
          <p:grpSp>
            <p:nvGrpSpPr>
              <p:cNvPr id="11951" name="Google Shape;11951;p28"/>
              <p:cNvGrpSpPr/>
              <p:nvPr/>
            </p:nvGrpSpPr>
            <p:grpSpPr>
              <a:xfrm>
                <a:off x="2740462" y="1469095"/>
                <a:ext cx="142204" cy="126283"/>
                <a:chOff x="2740462" y="1469095"/>
                <a:chExt cx="142204" cy="126283"/>
              </a:xfrm>
            </p:grpSpPr>
            <p:sp>
              <p:nvSpPr>
                <p:cNvPr id="11952" name="Google Shape;11952;p28"/>
                <p:cNvSpPr/>
                <p:nvPr/>
              </p:nvSpPr>
              <p:spPr>
                <a:xfrm>
                  <a:off x="2740462" y="1469095"/>
                  <a:ext cx="142204" cy="12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5275" extrusionOk="0">
                      <a:moveTo>
                        <a:pt x="2970" y="0"/>
                      </a:moveTo>
                      <a:cubicBezTo>
                        <a:pt x="1884" y="0"/>
                        <a:pt x="867" y="677"/>
                        <a:pt x="484" y="1758"/>
                      </a:cubicBezTo>
                      <a:cubicBezTo>
                        <a:pt x="0" y="3132"/>
                        <a:pt x="718" y="4639"/>
                        <a:pt x="2091" y="5122"/>
                      </a:cubicBezTo>
                      <a:cubicBezTo>
                        <a:pt x="2382" y="5225"/>
                        <a:pt x="2679" y="5274"/>
                        <a:pt x="2971" y="5274"/>
                      </a:cubicBezTo>
                      <a:cubicBezTo>
                        <a:pt x="4056" y="5274"/>
                        <a:pt x="5072" y="4598"/>
                        <a:pt x="5455" y="3514"/>
                      </a:cubicBezTo>
                      <a:cubicBezTo>
                        <a:pt x="5940" y="2142"/>
                        <a:pt x="5221" y="637"/>
                        <a:pt x="3849" y="152"/>
                      </a:cubicBezTo>
                      <a:cubicBezTo>
                        <a:pt x="3558" y="49"/>
                        <a:pt x="3261" y="0"/>
                        <a:pt x="2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3" name="Google Shape;11953;p28"/>
                <p:cNvSpPr/>
                <p:nvPr/>
              </p:nvSpPr>
              <p:spPr>
                <a:xfrm>
                  <a:off x="2750445" y="1471801"/>
                  <a:ext cx="132221" cy="12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3" h="5161" extrusionOk="0">
                      <a:moveTo>
                        <a:pt x="3300" y="1"/>
                      </a:moveTo>
                      <a:lnTo>
                        <a:pt x="3300" y="1"/>
                      </a:lnTo>
                      <a:cubicBezTo>
                        <a:pt x="3799" y="604"/>
                        <a:pt x="3984" y="1442"/>
                        <a:pt x="3704" y="2233"/>
                      </a:cubicBezTo>
                      <a:cubicBezTo>
                        <a:pt x="3369" y="3179"/>
                        <a:pt x="2479" y="3771"/>
                        <a:pt x="1529" y="3771"/>
                      </a:cubicBezTo>
                      <a:cubicBezTo>
                        <a:pt x="1274" y="3771"/>
                        <a:pt x="1015" y="3728"/>
                        <a:pt x="761" y="3638"/>
                      </a:cubicBezTo>
                      <a:cubicBezTo>
                        <a:pt x="472" y="3536"/>
                        <a:pt x="218" y="3380"/>
                        <a:pt x="1" y="3187"/>
                      </a:cubicBezTo>
                      <a:lnTo>
                        <a:pt x="1" y="3187"/>
                      </a:lnTo>
                      <a:cubicBezTo>
                        <a:pt x="215" y="4006"/>
                        <a:pt x="816" y="4706"/>
                        <a:pt x="1674" y="5009"/>
                      </a:cubicBezTo>
                      <a:cubicBezTo>
                        <a:pt x="1965" y="5112"/>
                        <a:pt x="2261" y="5160"/>
                        <a:pt x="2553" y="5160"/>
                      </a:cubicBezTo>
                      <a:cubicBezTo>
                        <a:pt x="3638" y="5160"/>
                        <a:pt x="4654" y="4485"/>
                        <a:pt x="5038" y="3401"/>
                      </a:cubicBezTo>
                      <a:cubicBezTo>
                        <a:pt x="5523" y="2029"/>
                        <a:pt x="4802" y="524"/>
                        <a:pt x="3432" y="39"/>
                      </a:cubicBezTo>
                      <a:cubicBezTo>
                        <a:pt x="3387" y="24"/>
                        <a:pt x="3345" y="15"/>
                        <a:pt x="33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4" name="Google Shape;11954;p28"/>
                <p:cNvSpPr/>
                <p:nvPr/>
              </p:nvSpPr>
              <p:spPr>
                <a:xfrm>
                  <a:off x="2773883" y="1480443"/>
                  <a:ext cx="46875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736" extrusionOk="0">
                      <a:moveTo>
                        <a:pt x="979" y="0"/>
                      </a:moveTo>
                      <a:cubicBezTo>
                        <a:pt x="622" y="0"/>
                        <a:pt x="287" y="223"/>
                        <a:pt x="160" y="581"/>
                      </a:cubicBezTo>
                      <a:cubicBezTo>
                        <a:pt x="1" y="1032"/>
                        <a:pt x="239" y="1526"/>
                        <a:pt x="689" y="1685"/>
                      </a:cubicBezTo>
                      <a:cubicBezTo>
                        <a:pt x="785" y="1719"/>
                        <a:pt x="884" y="1735"/>
                        <a:pt x="980" y="1735"/>
                      </a:cubicBezTo>
                      <a:cubicBezTo>
                        <a:pt x="1338" y="1735"/>
                        <a:pt x="1672" y="1514"/>
                        <a:pt x="1798" y="1157"/>
                      </a:cubicBezTo>
                      <a:cubicBezTo>
                        <a:pt x="1957" y="706"/>
                        <a:pt x="1720" y="209"/>
                        <a:pt x="1267" y="50"/>
                      </a:cubicBezTo>
                      <a:cubicBezTo>
                        <a:pt x="1172" y="16"/>
                        <a:pt x="1075" y="0"/>
                        <a:pt x="9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5" name="Google Shape;11955;p28"/>
                <p:cNvSpPr/>
                <p:nvPr/>
              </p:nvSpPr>
              <p:spPr>
                <a:xfrm>
                  <a:off x="2769574" y="1530456"/>
                  <a:ext cx="21761" cy="19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807" extrusionOk="0">
                      <a:moveTo>
                        <a:pt x="454" y="0"/>
                      </a:moveTo>
                      <a:cubicBezTo>
                        <a:pt x="288" y="0"/>
                        <a:pt x="132" y="104"/>
                        <a:pt x="74" y="269"/>
                      </a:cubicBezTo>
                      <a:cubicBezTo>
                        <a:pt x="0" y="479"/>
                        <a:pt x="107" y="710"/>
                        <a:pt x="318" y="785"/>
                      </a:cubicBezTo>
                      <a:cubicBezTo>
                        <a:pt x="362" y="800"/>
                        <a:pt x="407" y="807"/>
                        <a:pt x="451" y="807"/>
                      </a:cubicBezTo>
                      <a:cubicBezTo>
                        <a:pt x="617" y="807"/>
                        <a:pt x="775" y="704"/>
                        <a:pt x="834" y="537"/>
                      </a:cubicBezTo>
                      <a:cubicBezTo>
                        <a:pt x="909" y="327"/>
                        <a:pt x="797" y="98"/>
                        <a:pt x="586" y="23"/>
                      </a:cubicBezTo>
                      <a:cubicBezTo>
                        <a:pt x="542" y="7"/>
                        <a:pt x="498" y="0"/>
                        <a:pt x="45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56" name="Google Shape;11956;p28"/>
              <p:cNvGrpSpPr/>
              <p:nvPr/>
            </p:nvGrpSpPr>
            <p:grpSpPr>
              <a:xfrm>
                <a:off x="2714845" y="1276204"/>
                <a:ext cx="103876" cy="92217"/>
                <a:chOff x="2714845" y="1276204"/>
                <a:chExt cx="103876" cy="92217"/>
              </a:xfrm>
            </p:grpSpPr>
            <p:sp>
              <p:nvSpPr>
                <p:cNvPr id="11957" name="Google Shape;11957;p28"/>
                <p:cNvSpPr/>
                <p:nvPr/>
              </p:nvSpPr>
              <p:spPr>
                <a:xfrm>
                  <a:off x="2714845" y="1276204"/>
                  <a:ext cx="103876" cy="9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9" h="3852" extrusionOk="0">
                      <a:moveTo>
                        <a:pt x="2170" y="0"/>
                      </a:moveTo>
                      <a:cubicBezTo>
                        <a:pt x="1377" y="0"/>
                        <a:pt x="634" y="495"/>
                        <a:pt x="354" y="1286"/>
                      </a:cubicBezTo>
                      <a:cubicBezTo>
                        <a:pt x="1" y="2288"/>
                        <a:pt x="524" y="3388"/>
                        <a:pt x="1528" y="3741"/>
                      </a:cubicBezTo>
                      <a:cubicBezTo>
                        <a:pt x="1740" y="3816"/>
                        <a:pt x="1957" y="3852"/>
                        <a:pt x="2170" y="3852"/>
                      </a:cubicBezTo>
                      <a:cubicBezTo>
                        <a:pt x="2962" y="3852"/>
                        <a:pt x="3704" y="3359"/>
                        <a:pt x="3984" y="2568"/>
                      </a:cubicBezTo>
                      <a:cubicBezTo>
                        <a:pt x="4339" y="1566"/>
                        <a:pt x="3813" y="466"/>
                        <a:pt x="2811" y="111"/>
                      </a:cubicBezTo>
                      <a:cubicBezTo>
                        <a:pt x="2599" y="36"/>
                        <a:pt x="2382" y="0"/>
                        <a:pt x="21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8" name="Google Shape;11958;p28"/>
                <p:cNvSpPr/>
                <p:nvPr/>
              </p:nvSpPr>
              <p:spPr>
                <a:xfrm>
                  <a:off x="2722147" y="1278191"/>
                  <a:ext cx="96574" cy="90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3769" extrusionOk="0">
                      <a:moveTo>
                        <a:pt x="2411" y="1"/>
                      </a:moveTo>
                      <a:cubicBezTo>
                        <a:pt x="2775" y="441"/>
                        <a:pt x="2910" y="1053"/>
                        <a:pt x="2705" y="1630"/>
                      </a:cubicBezTo>
                      <a:cubicBezTo>
                        <a:pt x="2460" y="2322"/>
                        <a:pt x="1811" y="2754"/>
                        <a:pt x="1116" y="2754"/>
                      </a:cubicBezTo>
                      <a:cubicBezTo>
                        <a:pt x="930" y="2754"/>
                        <a:pt x="741" y="2723"/>
                        <a:pt x="556" y="2658"/>
                      </a:cubicBezTo>
                      <a:cubicBezTo>
                        <a:pt x="344" y="2583"/>
                        <a:pt x="159" y="2468"/>
                        <a:pt x="0" y="2327"/>
                      </a:cubicBezTo>
                      <a:lnTo>
                        <a:pt x="0" y="2327"/>
                      </a:lnTo>
                      <a:cubicBezTo>
                        <a:pt x="158" y="2925"/>
                        <a:pt x="597" y="3436"/>
                        <a:pt x="1223" y="3658"/>
                      </a:cubicBezTo>
                      <a:cubicBezTo>
                        <a:pt x="1435" y="3733"/>
                        <a:pt x="1652" y="3769"/>
                        <a:pt x="1865" y="3769"/>
                      </a:cubicBezTo>
                      <a:cubicBezTo>
                        <a:pt x="2657" y="3769"/>
                        <a:pt x="3399" y="3276"/>
                        <a:pt x="3679" y="2485"/>
                      </a:cubicBezTo>
                      <a:cubicBezTo>
                        <a:pt x="4034" y="1481"/>
                        <a:pt x="3508" y="383"/>
                        <a:pt x="2506" y="28"/>
                      </a:cubicBezTo>
                      <a:cubicBezTo>
                        <a:pt x="2474" y="17"/>
                        <a:pt x="2442" y="10"/>
                        <a:pt x="24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9" name="Google Shape;11959;p28"/>
                <p:cNvSpPr/>
                <p:nvPr/>
              </p:nvSpPr>
              <p:spPr>
                <a:xfrm>
                  <a:off x="2739289" y="1284512"/>
                  <a:ext cx="34210" cy="30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" h="1268" extrusionOk="0">
                      <a:moveTo>
                        <a:pt x="714" y="0"/>
                      </a:moveTo>
                      <a:cubicBezTo>
                        <a:pt x="453" y="0"/>
                        <a:pt x="208" y="163"/>
                        <a:pt x="116" y="423"/>
                      </a:cubicBezTo>
                      <a:cubicBezTo>
                        <a:pt x="0" y="754"/>
                        <a:pt x="173" y="1115"/>
                        <a:pt x="502" y="1231"/>
                      </a:cubicBezTo>
                      <a:cubicBezTo>
                        <a:pt x="572" y="1256"/>
                        <a:pt x="643" y="1267"/>
                        <a:pt x="713" y="1267"/>
                      </a:cubicBezTo>
                      <a:cubicBezTo>
                        <a:pt x="975" y="1267"/>
                        <a:pt x="1220" y="1105"/>
                        <a:pt x="1313" y="846"/>
                      </a:cubicBezTo>
                      <a:cubicBezTo>
                        <a:pt x="1429" y="515"/>
                        <a:pt x="1256" y="153"/>
                        <a:pt x="924" y="36"/>
                      </a:cubicBezTo>
                      <a:cubicBezTo>
                        <a:pt x="855" y="12"/>
                        <a:pt x="784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0" name="Google Shape;11960;p28"/>
                <p:cNvSpPr/>
                <p:nvPr/>
              </p:nvSpPr>
              <p:spPr>
                <a:xfrm>
                  <a:off x="2736129" y="1321022"/>
                  <a:ext cx="15872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90" extrusionOk="0">
                      <a:moveTo>
                        <a:pt x="330" y="1"/>
                      </a:moveTo>
                      <a:cubicBezTo>
                        <a:pt x="210" y="1"/>
                        <a:pt x="96" y="77"/>
                        <a:pt x="54" y="197"/>
                      </a:cubicBezTo>
                      <a:cubicBezTo>
                        <a:pt x="1" y="350"/>
                        <a:pt x="79" y="520"/>
                        <a:pt x="232" y="573"/>
                      </a:cubicBezTo>
                      <a:cubicBezTo>
                        <a:pt x="264" y="584"/>
                        <a:pt x="297" y="589"/>
                        <a:pt x="329" y="589"/>
                      </a:cubicBezTo>
                      <a:cubicBezTo>
                        <a:pt x="451" y="589"/>
                        <a:pt x="566" y="515"/>
                        <a:pt x="608" y="393"/>
                      </a:cubicBezTo>
                      <a:cubicBezTo>
                        <a:pt x="663" y="240"/>
                        <a:pt x="582" y="72"/>
                        <a:pt x="427" y="18"/>
                      </a:cubicBezTo>
                      <a:cubicBezTo>
                        <a:pt x="395" y="6"/>
                        <a:pt x="362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61" name="Google Shape;11961;p28"/>
              <p:cNvGrpSpPr/>
              <p:nvPr/>
            </p:nvGrpSpPr>
            <p:grpSpPr>
              <a:xfrm>
                <a:off x="2595692" y="1631127"/>
                <a:ext cx="103445" cy="93725"/>
                <a:chOff x="2595692" y="1631127"/>
                <a:chExt cx="103445" cy="93725"/>
              </a:xfrm>
            </p:grpSpPr>
            <p:sp>
              <p:nvSpPr>
                <p:cNvPr id="11962" name="Google Shape;11962;p28"/>
                <p:cNvSpPr/>
                <p:nvPr/>
              </p:nvSpPr>
              <p:spPr>
                <a:xfrm>
                  <a:off x="2595692" y="1631127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3" y="1"/>
                      </a:moveTo>
                      <a:cubicBezTo>
                        <a:pt x="2006" y="1"/>
                        <a:pt x="1847" y="20"/>
                        <a:pt x="1688" y="60"/>
                      </a:cubicBezTo>
                      <a:cubicBezTo>
                        <a:pt x="640" y="321"/>
                        <a:pt x="0" y="1383"/>
                        <a:pt x="262" y="2430"/>
                      </a:cubicBezTo>
                      <a:cubicBezTo>
                        <a:pt x="484" y="3320"/>
                        <a:pt x="1282" y="3914"/>
                        <a:pt x="2160" y="3914"/>
                      </a:cubicBezTo>
                      <a:cubicBezTo>
                        <a:pt x="2316" y="3914"/>
                        <a:pt x="2474" y="3895"/>
                        <a:pt x="2633" y="3856"/>
                      </a:cubicBezTo>
                      <a:cubicBezTo>
                        <a:pt x="3682" y="3595"/>
                        <a:pt x="4320" y="2533"/>
                        <a:pt x="4059" y="1485"/>
                      </a:cubicBezTo>
                      <a:cubicBezTo>
                        <a:pt x="3838" y="595"/>
                        <a:pt x="3039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3" name="Google Shape;11963;p28"/>
                <p:cNvSpPr/>
                <p:nvPr/>
              </p:nvSpPr>
              <p:spPr>
                <a:xfrm>
                  <a:off x="2601485" y="1633976"/>
                  <a:ext cx="97651" cy="9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6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7" y="175"/>
                        <a:pt x="2813" y="373"/>
                        <a:pt x="2868" y="594"/>
                      </a:cubicBezTo>
                      <a:cubicBezTo>
                        <a:pt x="3098" y="1511"/>
                        <a:pt x="2538" y="2440"/>
                        <a:pt x="1622" y="2668"/>
                      </a:cubicBezTo>
                      <a:cubicBezTo>
                        <a:pt x="1484" y="2702"/>
                        <a:pt x="1346" y="2719"/>
                        <a:pt x="1211" y="2719"/>
                      </a:cubicBezTo>
                      <a:cubicBezTo>
                        <a:pt x="751" y="2719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1"/>
                      </a:cubicBezTo>
                      <a:cubicBezTo>
                        <a:pt x="242" y="3201"/>
                        <a:pt x="1040" y="3795"/>
                        <a:pt x="1918" y="3795"/>
                      </a:cubicBezTo>
                      <a:cubicBezTo>
                        <a:pt x="2074" y="3795"/>
                        <a:pt x="2232" y="3776"/>
                        <a:pt x="2391" y="3737"/>
                      </a:cubicBezTo>
                      <a:cubicBezTo>
                        <a:pt x="3440" y="3476"/>
                        <a:pt x="4078" y="2414"/>
                        <a:pt x="3817" y="1366"/>
                      </a:cubicBezTo>
                      <a:cubicBezTo>
                        <a:pt x="3653" y="711"/>
                        <a:pt x="3177" y="217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4" name="Google Shape;11964;p28"/>
                <p:cNvSpPr/>
                <p:nvPr/>
              </p:nvSpPr>
              <p:spPr>
                <a:xfrm>
                  <a:off x="2608500" y="1649849"/>
                  <a:ext cx="34043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90" extrusionOk="0">
                      <a:moveTo>
                        <a:pt x="711" y="0"/>
                      </a:moveTo>
                      <a:cubicBezTo>
                        <a:pt x="660" y="0"/>
                        <a:pt x="608" y="7"/>
                        <a:pt x="556" y="19"/>
                      </a:cubicBezTo>
                      <a:cubicBezTo>
                        <a:pt x="210" y="105"/>
                        <a:pt x="1" y="455"/>
                        <a:pt x="86" y="800"/>
                      </a:cubicBezTo>
                      <a:cubicBezTo>
                        <a:pt x="158" y="1093"/>
                        <a:pt x="421" y="1290"/>
                        <a:pt x="711" y="1290"/>
                      </a:cubicBezTo>
                      <a:cubicBezTo>
                        <a:pt x="762" y="1290"/>
                        <a:pt x="815" y="1284"/>
                        <a:pt x="867" y="1271"/>
                      </a:cubicBezTo>
                      <a:cubicBezTo>
                        <a:pt x="1212" y="1183"/>
                        <a:pt x="1422" y="833"/>
                        <a:pt x="1335" y="489"/>
                      </a:cubicBezTo>
                      <a:cubicBezTo>
                        <a:pt x="1262" y="197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5" name="Google Shape;11965;p28"/>
                <p:cNvSpPr/>
                <p:nvPr/>
              </p:nvSpPr>
              <p:spPr>
                <a:xfrm>
                  <a:off x="2647500" y="1648412"/>
                  <a:ext cx="15824" cy="1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598" extrusionOk="0">
                      <a:moveTo>
                        <a:pt x="332" y="0"/>
                      </a:moveTo>
                      <a:cubicBezTo>
                        <a:pt x="308" y="0"/>
                        <a:pt x="284" y="3"/>
                        <a:pt x="259" y="9"/>
                      </a:cubicBezTo>
                      <a:cubicBezTo>
                        <a:pt x="99" y="49"/>
                        <a:pt x="1" y="211"/>
                        <a:pt x="41" y="370"/>
                      </a:cubicBezTo>
                      <a:cubicBezTo>
                        <a:pt x="76" y="506"/>
                        <a:pt x="197" y="598"/>
                        <a:pt x="331" y="598"/>
                      </a:cubicBezTo>
                      <a:cubicBezTo>
                        <a:pt x="355" y="598"/>
                        <a:pt x="379" y="595"/>
                        <a:pt x="403" y="589"/>
                      </a:cubicBezTo>
                      <a:cubicBezTo>
                        <a:pt x="564" y="549"/>
                        <a:pt x="660" y="385"/>
                        <a:pt x="622" y="226"/>
                      </a:cubicBezTo>
                      <a:cubicBezTo>
                        <a:pt x="588" y="90"/>
                        <a:pt x="467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4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5" name="Google Shape;14195;p33"/>
          <p:cNvSpPr txBox="1">
            <a:spLocks noGrp="1"/>
          </p:cNvSpPr>
          <p:nvPr>
            <p:ph type="ctrTitle"/>
          </p:nvPr>
        </p:nvSpPr>
        <p:spPr>
          <a:xfrm>
            <a:off x="2947098" y="540000"/>
            <a:ext cx="3249600" cy="99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196" name="Google Shape;14196;p33"/>
          <p:cNvSpPr txBox="1">
            <a:spLocks noGrp="1"/>
          </p:cNvSpPr>
          <p:nvPr>
            <p:ph type="subTitle" idx="1"/>
          </p:nvPr>
        </p:nvSpPr>
        <p:spPr>
          <a:xfrm>
            <a:off x="2943400" y="2076839"/>
            <a:ext cx="3257400" cy="100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4197" name="Google Shape;14197;p33"/>
          <p:cNvGrpSpPr/>
          <p:nvPr/>
        </p:nvGrpSpPr>
        <p:grpSpPr>
          <a:xfrm>
            <a:off x="-1732752" y="-355986"/>
            <a:ext cx="12609504" cy="5855472"/>
            <a:chOff x="-1732752" y="-818819"/>
            <a:chExt cx="12609504" cy="5855472"/>
          </a:xfrm>
        </p:grpSpPr>
        <p:grpSp>
          <p:nvGrpSpPr>
            <p:cNvPr id="14198" name="Google Shape;14198;p33"/>
            <p:cNvGrpSpPr/>
            <p:nvPr/>
          </p:nvGrpSpPr>
          <p:grpSpPr>
            <a:xfrm>
              <a:off x="-1732752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14199" name="Google Shape;14199;p33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14200" name="Google Shape;14200;p33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4201" name="Google Shape;14201;p33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14202" name="Google Shape;14202;p33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14203" name="Google Shape;14203;p33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4" name="Google Shape;14204;p33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5" name="Google Shape;14205;p33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6" name="Google Shape;14206;p33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7" name="Google Shape;14207;p33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8" name="Google Shape;14208;p33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9" name="Google Shape;14209;p33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0" name="Google Shape;14210;p33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1" name="Google Shape;14211;p33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2" name="Google Shape;14212;p33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3" name="Google Shape;14213;p33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4" name="Google Shape;14214;p33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5" name="Google Shape;14215;p33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6" name="Google Shape;14216;p33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4217" name="Google Shape;14217;p33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18" name="Google Shape;14218;p33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19" name="Google Shape;14219;p33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0" name="Google Shape;14220;p33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1" name="Google Shape;14221;p33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2" name="Google Shape;14222;p33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3" name="Google Shape;14223;p33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4" name="Google Shape;14224;p33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5" name="Google Shape;14225;p33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6" name="Google Shape;14226;p33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7" name="Google Shape;14227;p33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8" name="Google Shape;14228;p33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9" name="Google Shape;14229;p33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30" name="Google Shape;14230;p33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4231" name="Google Shape;14231;p33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2" name="Google Shape;14232;p33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3" name="Google Shape;14233;p33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4" name="Google Shape;14234;p33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5" name="Google Shape;14235;p33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6" name="Google Shape;14236;p33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7" name="Google Shape;14237;p33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8" name="Google Shape;14238;p33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9" name="Google Shape;14239;p33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0" name="Google Shape;14240;p33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1" name="Google Shape;14241;p33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2" name="Google Shape;14242;p33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3" name="Google Shape;14243;p33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4" name="Google Shape;14244;p33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245" name="Google Shape;14245;p33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6" name="Google Shape;14246;p33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7" name="Google Shape;14247;p33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8" name="Google Shape;14248;p33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9" name="Google Shape;14249;p33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0" name="Google Shape;14250;p33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1" name="Google Shape;14251;p33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2" name="Google Shape;14252;p33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3" name="Google Shape;14253;p33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4" name="Google Shape;14254;p33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5" name="Google Shape;14255;p33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6" name="Google Shape;14256;p33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7" name="Google Shape;14257;p33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8" name="Google Shape;14258;p33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9" name="Google Shape;14259;p33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260" name="Google Shape;14260;p33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14261" name="Google Shape;14261;p33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2" name="Google Shape;14262;p33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3" name="Google Shape;14263;p33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4" name="Google Shape;14264;p33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5" name="Google Shape;14265;p33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6" name="Google Shape;14266;p33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7" name="Google Shape;14267;p33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8" name="Google Shape;14268;p33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9" name="Google Shape;14269;p33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0" name="Google Shape;14270;p33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1" name="Google Shape;14271;p33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2" name="Google Shape;14272;p33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3" name="Google Shape;14273;p33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4" name="Google Shape;14274;p33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5" name="Google Shape;14275;p33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6" name="Google Shape;14276;p33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277" name="Google Shape;14277;p33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78" name="Google Shape;14278;p33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79" name="Google Shape;14279;p33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0" name="Google Shape;14280;p33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1" name="Google Shape;14281;p33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2" name="Google Shape;14282;p33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3" name="Google Shape;14283;p33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4" name="Google Shape;14284;p33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285" name="Google Shape;14285;p33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14286" name="Google Shape;14286;p33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7" name="Google Shape;14287;p33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8" name="Google Shape;14288;p33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9" name="Google Shape;14289;p33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0" name="Google Shape;14290;p33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1" name="Google Shape;14291;p33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2" name="Google Shape;14292;p33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3" name="Google Shape;14293;p33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4" name="Google Shape;14294;p33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5" name="Google Shape;14295;p33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6" name="Google Shape;14296;p33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7" name="Google Shape;14297;p33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298" name="Google Shape;14298;p33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14299" name="Google Shape;14299;p33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0" name="Google Shape;14300;p33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1" name="Google Shape;14301;p33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2" name="Google Shape;14302;p33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3" name="Google Shape;14303;p33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4" name="Google Shape;14304;p33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5" name="Google Shape;14305;p33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6" name="Google Shape;14306;p33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7" name="Google Shape;14307;p33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08" name="Google Shape;14308;p33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14309" name="Google Shape;14309;p33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0" name="Google Shape;14310;p33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1" name="Google Shape;14311;p33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2" name="Google Shape;14312;p33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13" name="Google Shape;14313;p33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14314" name="Google Shape;14314;p33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5" name="Google Shape;14315;p33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6" name="Google Shape;14316;p33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7" name="Google Shape;14317;p33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18" name="Google Shape;14318;p33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14319" name="Google Shape;14319;p33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0" name="Google Shape;14320;p33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1" name="Google Shape;14321;p33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2" name="Google Shape;14322;p33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23" name="Google Shape;14323;p33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14324" name="Google Shape;14324;p33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5" name="Google Shape;14325;p33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6" name="Google Shape;14326;p33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7" name="Google Shape;14327;p33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8" name="Google Shape;14328;p33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9" name="Google Shape;14329;p33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0" name="Google Shape;14330;p33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1" name="Google Shape;14331;p33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2" name="Google Shape;14332;p33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3" name="Google Shape;14333;p33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4" name="Google Shape;14334;p33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5" name="Google Shape;14335;p33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6" name="Google Shape;14336;p33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7" name="Google Shape;14337;p33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8" name="Google Shape;14338;p33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9" name="Google Shape;14339;p33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0" name="Google Shape;14340;p33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41" name="Google Shape;14341;p33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14342" name="Google Shape;14342;p33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3" name="Google Shape;14343;p33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4" name="Google Shape;14344;p33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5" name="Google Shape;14345;p33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46" name="Google Shape;14346;p33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14347" name="Google Shape;14347;p33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8" name="Google Shape;14348;p33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9" name="Google Shape;14349;p33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0" name="Google Shape;14350;p33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51" name="Google Shape;14351;p33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14352" name="Google Shape;14352;p33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3" name="Google Shape;14353;p33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4" name="Google Shape;14354;p33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5" name="Google Shape;14355;p33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56" name="Google Shape;14356;p33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14357" name="Google Shape;14357;p33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8" name="Google Shape;14358;p33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9" name="Google Shape;14359;p33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60" name="Google Shape;14360;p33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14361" name="Google Shape;14361;p33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14362" name="Google Shape;14362;p33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3" name="Google Shape;14363;p33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4" name="Google Shape;14364;p33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5" name="Google Shape;14365;p33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366" name="Google Shape;14366;p33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14367" name="Google Shape;14367;p33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8" name="Google Shape;14368;p33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9" name="Google Shape;14369;p33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0" name="Google Shape;14370;p33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371" name="Google Shape;14371;p33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14372" name="Google Shape;14372;p33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3" name="Google Shape;14373;p33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4" name="Google Shape;14374;p33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5" name="Google Shape;14375;p33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4376" name="Google Shape;14376;p33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14377" name="Google Shape;14377;p33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8" name="Google Shape;14378;p33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9" name="Google Shape;14379;p33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0" name="Google Shape;14380;p33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1" name="Google Shape;14381;p33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2" name="Google Shape;14382;p33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3" name="Google Shape;14383;p33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4" name="Google Shape;14384;p33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5" name="Google Shape;14385;p33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6" name="Google Shape;14386;p33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7" name="Google Shape;14387;p33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8" name="Google Shape;14388;p33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9" name="Google Shape;14389;p33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0" name="Google Shape;14390;p33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1" name="Google Shape;14391;p33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2" name="Google Shape;14392;p33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3" name="Google Shape;14393;p33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4" name="Google Shape;14394;p33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5" name="Google Shape;14395;p33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6" name="Google Shape;14396;p33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7" name="Google Shape;14397;p33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8" name="Google Shape;14398;p33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9" name="Google Shape;14399;p33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0" name="Google Shape;14400;p33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1" name="Google Shape;14401;p33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2" name="Google Shape;14402;p33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3" name="Google Shape;14403;p33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4" name="Google Shape;14404;p33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5" name="Google Shape;14405;p33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6" name="Google Shape;14406;p33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7" name="Google Shape;14407;p33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8" name="Google Shape;14408;p33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9" name="Google Shape;14409;p33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0" name="Google Shape;14410;p33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1" name="Google Shape;14411;p33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2" name="Google Shape;14412;p33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3" name="Google Shape;14413;p33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4" name="Google Shape;14414;p33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5" name="Google Shape;14415;p33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6" name="Google Shape;14416;p33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7" name="Google Shape;14417;p33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8" name="Google Shape;14418;p33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9" name="Google Shape;14419;p33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0" name="Google Shape;14420;p33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1" name="Google Shape;14421;p33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2" name="Google Shape;14422;p33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3" name="Google Shape;14423;p33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4" name="Google Shape;14424;p33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5" name="Google Shape;14425;p33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6" name="Google Shape;14426;p33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7" name="Google Shape;14427;p33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28" name="Google Shape;14428;p33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14429" name="Google Shape;14429;p33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0" name="Google Shape;14430;p33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1" name="Google Shape;14431;p33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32" name="Google Shape;14432;p33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14433" name="Google Shape;14433;p33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4" name="Google Shape;14434;p33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5" name="Google Shape;14435;p33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36" name="Google Shape;14436;p33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14437" name="Google Shape;14437;p33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8" name="Google Shape;14438;p33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9" name="Google Shape;14439;p33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0" name="Google Shape;14440;p33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14441" name="Google Shape;14441;p33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2" name="Google Shape;14442;p33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3" name="Google Shape;14443;p33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4" name="Google Shape;14444;p33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14445" name="Google Shape;14445;p33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6" name="Google Shape;14446;p33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7" name="Google Shape;14447;p33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8" name="Google Shape;14448;p33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14449" name="Google Shape;14449;p33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0" name="Google Shape;14450;p33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1" name="Google Shape;14451;p33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2" name="Google Shape;14452;p33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53" name="Google Shape;14453;p33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14454" name="Google Shape;14454;p33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5" name="Google Shape;14455;p33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6" name="Google Shape;14456;p33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7" name="Google Shape;14457;p33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58" name="Google Shape;14458;p33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14459" name="Google Shape;14459;p33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0" name="Google Shape;14460;p33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1" name="Google Shape;14461;p33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2" name="Google Shape;14462;p33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63" name="Google Shape;14463;p33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14464" name="Google Shape;14464;p33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5" name="Google Shape;14465;p33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6" name="Google Shape;14466;p33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7" name="Google Shape;14467;p33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68" name="Google Shape;14468;p33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14469" name="Google Shape;14469;p33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0" name="Google Shape;14470;p33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1" name="Google Shape;14471;p33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2" name="Google Shape;14472;p33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3" name="Google Shape;14473;p33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14474" name="Google Shape;14474;p33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5" name="Google Shape;14475;p33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6" name="Google Shape;14476;p33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7" name="Google Shape;14477;p33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8" name="Google Shape;14478;p33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14479" name="Google Shape;14479;p33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14480" name="Google Shape;14480;p33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1" name="Google Shape;14481;p33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2" name="Google Shape;14482;p33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3" name="Google Shape;14483;p33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4" name="Google Shape;14484;p33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5" name="Google Shape;14485;p33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6" name="Google Shape;14486;p33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7" name="Google Shape;14487;p33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8" name="Google Shape;14488;p33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9" name="Google Shape;14489;p33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90" name="Google Shape;14490;p33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91" name="Google Shape;14491;p33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492" name="Google Shape;14492;p33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3" name="Google Shape;14493;p33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4" name="Google Shape;14494;p33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5" name="Google Shape;14495;p33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6" name="Google Shape;14496;p33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7" name="Google Shape;14497;p33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8" name="Google Shape;14498;p33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9" name="Google Shape;14499;p33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0" name="Google Shape;14500;p33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1" name="Google Shape;14501;p33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2" name="Google Shape;14502;p33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3" name="Google Shape;14503;p33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4" name="Google Shape;14504;p33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5" name="Google Shape;14505;p33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6" name="Google Shape;14506;p33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7" name="Google Shape;14507;p33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8" name="Google Shape;14508;p33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9" name="Google Shape;14509;p33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0" name="Google Shape;14510;p33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1" name="Google Shape;14511;p33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2" name="Google Shape;14512;p33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3" name="Google Shape;14513;p33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4" name="Google Shape;14514;p33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5" name="Google Shape;14515;p33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6" name="Google Shape;14516;p33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7" name="Google Shape;14517;p33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8" name="Google Shape;14518;p33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9" name="Google Shape;14519;p33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0" name="Google Shape;14520;p33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1" name="Google Shape;14521;p33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2" name="Google Shape;14522;p33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3" name="Google Shape;14523;p33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4" name="Google Shape;14524;p33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25" name="Google Shape;14525;p33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14526" name="Google Shape;14526;p33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7" name="Google Shape;14527;p33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8" name="Google Shape;14528;p33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9" name="Google Shape;14529;p33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0" name="Google Shape;14530;p33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1" name="Google Shape;14531;p33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2" name="Google Shape;14532;p33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3" name="Google Shape;14533;p33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4" name="Google Shape;14534;p33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5" name="Google Shape;14535;p33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6" name="Google Shape;14536;p33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7" name="Google Shape;14537;p33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8" name="Google Shape;14538;p33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9" name="Google Shape;14539;p33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0" name="Google Shape;14540;p33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1" name="Google Shape;14541;p33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2" name="Google Shape;14542;p33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3" name="Google Shape;14543;p33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4" name="Google Shape;14544;p33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5" name="Google Shape;14545;p33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6" name="Google Shape;14546;p33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47" name="Google Shape;14547;p33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14548" name="Google Shape;14548;p33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9" name="Google Shape;14549;p33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0" name="Google Shape;14550;p33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1" name="Google Shape;14551;p33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52" name="Google Shape;14552;p33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14553" name="Google Shape;14553;p33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4" name="Google Shape;14554;p33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5" name="Google Shape;14555;p33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6" name="Google Shape;14556;p33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57" name="Google Shape;14557;p33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14558" name="Google Shape;14558;p33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9" name="Google Shape;14559;p33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0" name="Google Shape;14560;p33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1" name="Google Shape;14561;p33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62" name="Google Shape;14562;p33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14563" name="Google Shape;14563;p33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4" name="Google Shape;14564;p33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5" name="Google Shape;14565;p33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6" name="Google Shape;14566;p33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67" name="Google Shape;14567;p33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14568" name="Google Shape;14568;p33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9" name="Google Shape;14569;p33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0" name="Google Shape;14570;p33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1" name="Google Shape;14571;p33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72" name="Google Shape;14572;p33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14573" name="Google Shape;14573;p33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4" name="Google Shape;14574;p33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5" name="Google Shape;14575;p33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6" name="Google Shape;14576;p33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77" name="Google Shape;14577;p33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14578" name="Google Shape;14578;p33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9" name="Google Shape;14579;p33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0" name="Google Shape;14580;p33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1" name="Google Shape;14581;p33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82" name="Google Shape;14582;p33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14583" name="Google Shape;14583;p33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4" name="Google Shape;14584;p33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5" name="Google Shape;14585;p33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6" name="Google Shape;14586;p33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87" name="Google Shape;14587;p33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14588" name="Google Shape;14588;p33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9" name="Google Shape;14589;p33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0" name="Google Shape;14590;p33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1" name="Google Shape;14591;p33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92" name="Google Shape;14592;p33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14593" name="Google Shape;14593;p33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4594" name="Google Shape;14594;p33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14595" name="Google Shape;14595;p33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14596" name="Google Shape;14596;p33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597" name="Google Shape;14597;p33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598" name="Google Shape;14598;p33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599" name="Google Shape;14599;p33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0" name="Google Shape;14600;p33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1" name="Google Shape;14601;p33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2" name="Google Shape;14602;p33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3" name="Google Shape;14603;p33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4" name="Google Shape;14604;p33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5" name="Google Shape;14605;p33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6" name="Google Shape;14606;p33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7" name="Google Shape;14607;p33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8" name="Google Shape;14608;p33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9" name="Google Shape;14609;p33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0" name="Google Shape;14610;p33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1" name="Google Shape;14611;p33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2" name="Google Shape;14612;p33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3" name="Google Shape;14613;p33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4" name="Google Shape;14614;p33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5" name="Google Shape;14615;p33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6" name="Google Shape;14616;p33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7" name="Google Shape;14617;p33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8" name="Google Shape;14618;p33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9" name="Google Shape;14619;p33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0" name="Google Shape;14620;p33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1" name="Google Shape;14621;p33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2" name="Google Shape;14622;p33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3" name="Google Shape;14623;p33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4" name="Google Shape;14624;p33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5" name="Google Shape;14625;p33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6" name="Google Shape;14626;p33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7" name="Google Shape;14627;p33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8" name="Google Shape;14628;p33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9" name="Google Shape;14629;p33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0" name="Google Shape;14630;p33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1" name="Google Shape;14631;p33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2" name="Google Shape;14632;p33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3" name="Google Shape;14633;p33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4" name="Google Shape;14634;p33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5" name="Google Shape;14635;p33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6" name="Google Shape;14636;p33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7" name="Google Shape;14637;p33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8" name="Google Shape;14638;p33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9" name="Google Shape;14639;p33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0" name="Google Shape;14640;p33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1" name="Google Shape;14641;p33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2" name="Google Shape;14642;p33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3" name="Google Shape;14643;p33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4" name="Google Shape;14644;p33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5" name="Google Shape;14645;p33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4646" name="Google Shape;14646;p33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14647" name="Google Shape;14647;p33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8" name="Google Shape;14648;p33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9" name="Google Shape;14649;p33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0" name="Google Shape;14650;p33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1" name="Google Shape;14651;p33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2" name="Google Shape;14652;p33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3" name="Google Shape;14653;p33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4" name="Google Shape;14654;p33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5" name="Google Shape;14655;p33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6" name="Google Shape;14656;p33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7" name="Google Shape;14657;p33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8" name="Google Shape;14658;p33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9" name="Google Shape;14659;p33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0" name="Google Shape;14660;p33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1" name="Google Shape;14661;p33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2" name="Google Shape;14662;p33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3" name="Google Shape;14663;p33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4" name="Google Shape;14664;p33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5" name="Google Shape;14665;p33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6" name="Google Shape;14666;p33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7" name="Google Shape;14667;p33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8" name="Google Shape;14668;p33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9" name="Google Shape;14669;p33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0" name="Google Shape;14670;p33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1" name="Google Shape;14671;p33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2" name="Google Shape;14672;p33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3" name="Google Shape;14673;p33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4" name="Google Shape;14674;p33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5" name="Google Shape;14675;p33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6" name="Google Shape;14676;p33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7" name="Google Shape;14677;p33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8" name="Google Shape;14678;p33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9" name="Google Shape;14679;p33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0" name="Google Shape;14680;p33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1" name="Google Shape;14681;p33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2" name="Google Shape;14682;p33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3" name="Google Shape;14683;p33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4" name="Google Shape;14684;p33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5" name="Google Shape;14685;p33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6" name="Google Shape;14686;p33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7" name="Google Shape;14687;p33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8" name="Google Shape;14688;p33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9" name="Google Shape;14689;p33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0" name="Google Shape;14690;p33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1" name="Google Shape;14691;p33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2" name="Google Shape;14692;p33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3" name="Google Shape;14693;p33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4694" name="Google Shape;14694;p33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14695" name="Google Shape;14695;p33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6" name="Google Shape;14696;p33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7" name="Google Shape;14697;p33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8" name="Google Shape;14698;p33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9" name="Google Shape;14699;p33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0" name="Google Shape;14700;p33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1" name="Google Shape;14701;p33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2" name="Google Shape;14702;p33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3" name="Google Shape;14703;p33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4" name="Google Shape;14704;p33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5" name="Google Shape;14705;p33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6" name="Google Shape;14706;p33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7" name="Google Shape;14707;p33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8" name="Google Shape;14708;p33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9" name="Google Shape;14709;p33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0" name="Google Shape;14710;p33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1" name="Google Shape;14711;p33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2" name="Google Shape;14712;p33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3" name="Google Shape;14713;p33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4" name="Google Shape;14714;p33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5" name="Google Shape;14715;p33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6" name="Google Shape;14716;p33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7" name="Google Shape;14717;p33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8" name="Google Shape;14718;p33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9" name="Google Shape;14719;p33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0" name="Google Shape;14720;p33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1" name="Google Shape;14721;p33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2" name="Google Shape;14722;p33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3" name="Google Shape;14723;p33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4" name="Google Shape;14724;p33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5" name="Google Shape;14725;p33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6" name="Google Shape;14726;p33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7" name="Google Shape;14727;p33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8" name="Google Shape;14728;p33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9" name="Google Shape;14729;p33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0" name="Google Shape;14730;p33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1" name="Google Shape;14731;p33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2" name="Google Shape;14732;p33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3" name="Google Shape;14733;p33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4" name="Google Shape;14734;p33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5" name="Google Shape;14735;p33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6" name="Google Shape;14736;p33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7" name="Google Shape;14737;p33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8" name="Google Shape;14738;p33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9" name="Google Shape;14739;p33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0" name="Google Shape;14740;p33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1" name="Google Shape;14741;p33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4742" name="Google Shape;14742;p33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14743" name="Google Shape;14743;p33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4" name="Google Shape;14744;p33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5" name="Google Shape;14745;p33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6" name="Google Shape;14746;p33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7" name="Google Shape;14747;p33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8" name="Google Shape;14748;p33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9" name="Google Shape;14749;p33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50" name="Google Shape;14750;p33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51" name="Google Shape;14751;p33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52" name="Google Shape;14752;p33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4753" name="Google Shape;14753;p33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14754" name="Google Shape;14754;p33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5" name="Google Shape;14755;p33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6" name="Google Shape;14756;p33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7" name="Google Shape;14757;p33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8" name="Google Shape;14758;p33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9" name="Google Shape;14759;p33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0" name="Google Shape;14760;p33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1" name="Google Shape;14761;p33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2" name="Google Shape;14762;p33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3" name="Google Shape;14763;p33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4" name="Google Shape;14764;p33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5" name="Google Shape;14765;p33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6" name="Google Shape;14766;p33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7" name="Google Shape;14767;p33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8" name="Google Shape;14768;p33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9" name="Google Shape;14769;p33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0" name="Google Shape;14770;p33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1" name="Google Shape;14771;p33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2" name="Google Shape;14772;p33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3" name="Google Shape;14773;p33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4" name="Google Shape;14774;p33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5" name="Google Shape;14775;p33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6" name="Google Shape;14776;p33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7" name="Google Shape;14777;p33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8" name="Google Shape;14778;p33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9" name="Google Shape;14779;p33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0" name="Google Shape;14780;p33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1" name="Google Shape;14781;p33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2" name="Google Shape;14782;p33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3" name="Google Shape;14783;p33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4" name="Google Shape;14784;p33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5" name="Google Shape;14785;p33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6" name="Google Shape;14786;p33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7" name="Google Shape;14787;p33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8" name="Google Shape;14788;p33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9" name="Google Shape;14789;p33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90" name="Google Shape;14790;p33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14791" name="Google Shape;14791;p33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2" name="Google Shape;14792;p33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3" name="Google Shape;14793;p33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4" name="Google Shape;14794;p33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5" name="Google Shape;14795;p33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6" name="Google Shape;14796;p33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7" name="Google Shape;14797;p33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8" name="Google Shape;14798;p33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9" name="Google Shape;14799;p33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0" name="Google Shape;14800;p33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1" name="Google Shape;14801;p33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2" name="Google Shape;14802;p33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3" name="Google Shape;14803;p33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4" name="Google Shape;14804;p33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5" name="Google Shape;14805;p33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6" name="Google Shape;14806;p33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7" name="Google Shape;14807;p33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8" name="Google Shape;14808;p33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9" name="Google Shape;14809;p33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0" name="Google Shape;14810;p33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1" name="Google Shape;14811;p33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2" name="Google Shape;14812;p33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3" name="Google Shape;14813;p33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4" name="Google Shape;14814;p33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5" name="Google Shape;14815;p33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816" name="Google Shape;14816;p33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7" name="Google Shape;14817;p33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8" name="Google Shape;14818;p33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9" name="Google Shape;14819;p33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0" name="Google Shape;14820;p33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1" name="Google Shape;14821;p33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2" name="Google Shape;14822;p33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3" name="Google Shape;14823;p33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4" name="Google Shape;14824;p33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5" name="Google Shape;14825;p33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6" name="Google Shape;14826;p33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7" name="Google Shape;14827;p33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8" name="Google Shape;14828;p33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9" name="Google Shape;14829;p33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0" name="Google Shape;14830;p33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1" name="Google Shape;14831;p33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2" name="Google Shape;14832;p33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3" name="Google Shape;14833;p33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4" name="Google Shape;14834;p33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5" name="Google Shape;14835;p33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6" name="Google Shape;14836;p33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7" name="Google Shape;14837;p33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8" name="Google Shape;14838;p33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9" name="Google Shape;14839;p33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0" name="Google Shape;14840;p33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1" name="Google Shape;14841;p33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842" name="Google Shape;14842;p33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14843" name="Google Shape;14843;p33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4" name="Google Shape;14844;p33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5" name="Google Shape;14845;p33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6" name="Google Shape;14846;p33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7" name="Google Shape;14847;p33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8" name="Google Shape;14848;p33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9" name="Google Shape;14849;p33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0" name="Google Shape;14850;p33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1" name="Google Shape;14851;p33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2" name="Google Shape;14852;p33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3" name="Google Shape;14853;p33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4" name="Google Shape;14854;p33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5" name="Google Shape;14855;p33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6" name="Google Shape;14856;p33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7" name="Google Shape;14857;p33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8" name="Google Shape;14858;p33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9" name="Google Shape;14859;p33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0" name="Google Shape;14860;p33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1" name="Google Shape;14861;p33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2" name="Google Shape;14862;p33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3" name="Google Shape;14863;p33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4" name="Google Shape;14864;p33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5" name="Google Shape;14865;p33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6" name="Google Shape;14866;p33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7" name="Google Shape;14867;p33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8" name="Google Shape;14868;p33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9" name="Google Shape;14869;p33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0" name="Google Shape;14870;p33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1" name="Google Shape;14871;p33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2" name="Google Shape;14872;p33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3" name="Google Shape;14873;p33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4" name="Google Shape;14874;p33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5" name="Google Shape;14875;p33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6" name="Google Shape;14876;p33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7" name="Google Shape;14877;p33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8" name="Google Shape;14878;p33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9" name="Google Shape;14879;p33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880" name="Google Shape;14880;p33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14881" name="Google Shape;14881;p33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82" name="Google Shape;14882;p33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83" name="Google Shape;14883;p33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84" name="Google Shape;14884;p33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85" name="Google Shape;14885;p33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886" name="Google Shape;14886;p33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7" name="Google Shape;14887;p33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8" name="Google Shape;14888;p33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9" name="Google Shape;14889;p33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0" name="Google Shape;14890;p33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1" name="Google Shape;14891;p33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2" name="Google Shape;14892;p33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3" name="Google Shape;14893;p33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4" name="Google Shape;14894;p33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5" name="Google Shape;14895;p33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6" name="Google Shape;14896;p33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7" name="Google Shape;14897;p33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8" name="Google Shape;14898;p33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9" name="Google Shape;14899;p33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0" name="Google Shape;14900;p33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1" name="Google Shape;14901;p33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2" name="Google Shape;14902;p33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3" name="Google Shape;14903;p33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4" name="Google Shape;14904;p33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5" name="Google Shape;14905;p33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6" name="Google Shape;14906;p33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7" name="Google Shape;14907;p33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8" name="Google Shape;14908;p33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9" name="Google Shape;14909;p33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0" name="Google Shape;14910;p33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1" name="Google Shape;14911;p33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2" name="Google Shape;14912;p33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3" name="Google Shape;14913;p33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4" name="Google Shape;14914;p33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5" name="Google Shape;14915;p33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6" name="Google Shape;14916;p33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7" name="Google Shape;14917;p33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8" name="Google Shape;14918;p33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9" name="Google Shape;14919;p33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0" name="Google Shape;14920;p33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1" name="Google Shape;14921;p33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2" name="Google Shape;14922;p33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3" name="Google Shape;14923;p33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4" name="Google Shape;14924;p33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5" name="Google Shape;14925;p33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6" name="Google Shape;14926;p33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7" name="Google Shape;14927;p33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8" name="Google Shape;14928;p33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9" name="Google Shape;14929;p33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0" name="Google Shape;14930;p33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1" name="Google Shape;14931;p33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2" name="Google Shape;14932;p33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3" name="Google Shape;14933;p33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4" name="Google Shape;14934;p33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5" name="Google Shape;14935;p33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6" name="Google Shape;14936;p33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7" name="Google Shape;14937;p33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8" name="Google Shape;14938;p33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9" name="Google Shape;14939;p33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0" name="Google Shape;14940;p33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1" name="Google Shape;14941;p33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2" name="Google Shape;14942;p33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3" name="Google Shape;14943;p33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4" name="Google Shape;14944;p33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5" name="Google Shape;14945;p33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6" name="Google Shape;14946;p33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7" name="Google Shape;14947;p33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8" name="Google Shape;14948;p33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9" name="Google Shape;14949;p33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0" name="Google Shape;14950;p33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1" name="Google Shape;14951;p33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2" name="Google Shape;14952;p33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3" name="Google Shape;14953;p33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4" name="Google Shape;14954;p33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5" name="Google Shape;14955;p33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6" name="Google Shape;14956;p33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7" name="Google Shape;14957;p33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8" name="Google Shape;14958;p33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9" name="Google Shape;14959;p33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0" name="Google Shape;14960;p33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1" name="Google Shape;14961;p33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2" name="Google Shape;14962;p33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3" name="Google Shape;14963;p33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4" name="Google Shape;14964;p33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5" name="Google Shape;14965;p33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6" name="Google Shape;14966;p33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7" name="Google Shape;14967;p33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8" name="Google Shape;14968;p33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9" name="Google Shape;14969;p33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0" name="Google Shape;14970;p33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1" name="Google Shape;14971;p33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2" name="Google Shape;14972;p33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3" name="Google Shape;14973;p33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4" name="Google Shape;14974;p33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5" name="Google Shape;14975;p33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6" name="Google Shape;14976;p33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7" name="Google Shape;14977;p33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8" name="Google Shape;14978;p33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9" name="Google Shape;14979;p33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0" name="Google Shape;14980;p33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1" name="Google Shape;14981;p33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2" name="Google Shape;14982;p33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3" name="Google Shape;14983;p33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4" name="Google Shape;14984;p33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5" name="Google Shape;14985;p33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6" name="Google Shape;14986;p33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7" name="Google Shape;14987;p33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8" name="Google Shape;14988;p33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9" name="Google Shape;14989;p33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0" name="Google Shape;14990;p33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1" name="Google Shape;14991;p33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2" name="Google Shape;14992;p33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3" name="Google Shape;14993;p33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4" name="Google Shape;14994;p33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5" name="Google Shape;14995;p33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6" name="Google Shape;14996;p33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7" name="Google Shape;14997;p33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8" name="Google Shape;14998;p33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9" name="Google Shape;14999;p33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0" name="Google Shape;15000;p33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1" name="Google Shape;15001;p33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2" name="Google Shape;15002;p33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3" name="Google Shape;15003;p33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4" name="Google Shape;15004;p33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5" name="Google Shape;15005;p33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006" name="Google Shape;15006;p33"/>
            <p:cNvGrpSpPr/>
            <p:nvPr/>
          </p:nvGrpSpPr>
          <p:grpSpPr>
            <a:xfrm flipH="1">
              <a:off x="6487510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15007" name="Google Shape;15007;p33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15008" name="Google Shape;15008;p33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5009" name="Google Shape;15009;p33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15010" name="Google Shape;15010;p33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15011" name="Google Shape;15011;p33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2" name="Google Shape;15012;p33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3" name="Google Shape;15013;p33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4" name="Google Shape;15014;p33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5" name="Google Shape;15015;p33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6" name="Google Shape;15016;p33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7" name="Google Shape;15017;p33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8" name="Google Shape;15018;p33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9" name="Google Shape;15019;p33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0" name="Google Shape;15020;p33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1" name="Google Shape;15021;p33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2" name="Google Shape;15022;p33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3" name="Google Shape;15023;p33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4" name="Google Shape;15024;p33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5025" name="Google Shape;15025;p33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6" name="Google Shape;15026;p33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7" name="Google Shape;15027;p33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8" name="Google Shape;15028;p33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9" name="Google Shape;15029;p33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0" name="Google Shape;15030;p33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1" name="Google Shape;15031;p33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2" name="Google Shape;15032;p33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3" name="Google Shape;15033;p33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4" name="Google Shape;15034;p33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5" name="Google Shape;15035;p33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6" name="Google Shape;15036;p33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7" name="Google Shape;15037;p33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8" name="Google Shape;15038;p33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5039" name="Google Shape;15039;p33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0" name="Google Shape;15040;p33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1" name="Google Shape;15041;p33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2" name="Google Shape;15042;p33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3" name="Google Shape;15043;p33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4" name="Google Shape;15044;p33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5" name="Google Shape;15045;p33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6" name="Google Shape;15046;p33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7" name="Google Shape;15047;p33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8" name="Google Shape;15048;p33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9" name="Google Shape;15049;p33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50" name="Google Shape;15050;p33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51" name="Google Shape;15051;p33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52" name="Google Shape;15052;p33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053" name="Google Shape;15053;p33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4" name="Google Shape;15054;p33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5" name="Google Shape;15055;p33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6" name="Google Shape;15056;p33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7" name="Google Shape;15057;p33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8" name="Google Shape;15058;p33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9" name="Google Shape;15059;p33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0" name="Google Shape;15060;p33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1" name="Google Shape;15061;p33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2" name="Google Shape;15062;p33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3" name="Google Shape;15063;p33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4" name="Google Shape;15064;p33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5" name="Google Shape;15065;p33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6" name="Google Shape;15066;p33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7" name="Google Shape;15067;p33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068" name="Google Shape;15068;p33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15069" name="Google Shape;15069;p33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0" name="Google Shape;15070;p33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1" name="Google Shape;15071;p33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2" name="Google Shape;15072;p33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3" name="Google Shape;15073;p33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4" name="Google Shape;15074;p33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5" name="Google Shape;15075;p33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6" name="Google Shape;15076;p33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7" name="Google Shape;15077;p33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8" name="Google Shape;15078;p33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9" name="Google Shape;15079;p33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0" name="Google Shape;15080;p33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1" name="Google Shape;15081;p33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2" name="Google Shape;15082;p33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3" name="Google Shape;15083;p33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4" name="Google Shape;15084;p33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085" name="Google Shape;15085;p33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6" name="Google Shape;15086;p33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7" name="Google Shape;15087;p33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8" name="Google Shape;15088;p33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9" name="Google Shape;15089;p33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0" name="Google Shape;15090;p33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1" name="Google Shape;15091;p33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2" name="Google Shape;15092;p33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93" name="Google Shape;15093;p33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15094" name="Google Shape;15094;p33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5" name="Google Shape;15095;p33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6" name="Google Shape;15096;p33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7" name="Google Shape;15097;p33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8" name="Google Shape;15098;p33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9" name="Google Shape;15099;p33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0" name="Google Shape;15100;p33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1" name="Google Shape;15101;p33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2" name="Google Shape;15102;p33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3" name="Google Shape;15103;p33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4" name="Google Shape;15104;p33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5" name="Google Shape;15105;p33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06" name="Google Shape;15106;p33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15107" name="Google Shape;15107;p33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8" name="Google Shape;15108;p33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9" name="Google Shape;15109;p33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0" name="Google Shape;15110;p33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1" name="Google Shape;15111;p33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2" name="Google Shape;15112;p33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3" name="Google Shape;15113;p33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4" name="Google Shape;15114;p33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5" name="Google Shape;15115;p33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16" name="Google Shape;15116;p33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15117" name="Google Shape;15117;p33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8" name="Google Shape;15118;p33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9" name="Google Shape;15119;p33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0" name="Google Shape;15120;p33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21" name="Google Shape;15121;p33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15122" name="Google Shape;15122;p33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3" name="Google Shape;15123;p33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4" name="Google Shape;15124;p33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5" name="Google Shape;15125;p33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26" name="Google Shape;15126;p33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15127" name="Google Shape;15127;p33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8" name="Google Shape;15128;p33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9" name="Google Shape;15129;p33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0" name="Google Shape;15130;p33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31" name="Google Shape;15131;p33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15132" name="Google Shape;15132;p33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3" name="Google Shape;15133;p33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4" name="Google Shape;15134;p33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5" name="Google Shape;15135;p33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6" name="Google Shape;15136;p33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7" name="Google Shape;15137;p33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8" name="Google Shape;15138;p33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9" name="Google Shape;15139;p33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0" name="Google Shape;15140;p33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1" name="Google Shape;15141;p33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2" name="Google Shape;15142;p33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3" name="Google Shape;15143;p33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4" name="Google Shape;15144;p33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5" name="Google Shape;15145;p33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6" name="Google Shape;15146;p33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7" name="Google Shape;15147;p33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8" name="Google Shape;15148;p33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9" name="Google Shape;15149;p33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15150" name="Google Shape;15150;p33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1" name="Google Shape;15151;p33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2" name="Google Shape;15152;p33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3" name="Google Shape;15153;p33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54" name="Google Shape;15154;p33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15155" name="Google Shape;15155;p33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6" name="Google Shape;15156;p33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7" name="Google Shape;15157;p33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8" name="Google Shape;15158;p33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59" name="Google Shape;15159;p33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15160" name="Google Shape;15160;p33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1" name="Google Shape;15161;p33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2" name="Google Shape;15162;p33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3" name="Google Shape;15163;p33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64" name="Google Shape;15164;p33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15165" name="Google Shape;15165;p33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6" name="Google Shape;15166;p33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7" name="Google Shape;15167;p33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68" name="Google Shape;15168;p33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15169" name="Google Shape;15169;p33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15170" name="Google Shape;15170;p33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1" name="Google Shape;15171;p33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2" name="Google Shape;15172;p33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3" name="Google Shape;15173;p33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174" name="Google Shape;15174;p33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15175" name="Google Shape;15175;p33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6" name="Google Shape;15176;p33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7" name="Google Shape;15177;p33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8" name="Google Shape;15178;p33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179" name="Google Shape;15179;p33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15180" name="Google Shape;15180;p33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81" name="Google Shape;15181;p33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82" name="Google Shape;15182;p33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83" name="Google Shape;15183;p33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5184" name="Google Shape;15184;p33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15185" name="Google Shape;15185;p33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6" name="Google Shape;15186;p33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7" name="Google Shape;15187;p33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8" name="Google Shape;15188;p33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9" name="Google Shape;15189;p33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0" name="Google Shape;15190;p33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1" name="Google Shape;15191;p33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2" name="Google Shape;15192;p33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3" name="Google Shape;15193;p33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4" name="Google Shape;15194;p33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5" name="Google Shape;15195;p33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6" name="Google Shape;15196;p33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7" name="Google Shape;15197;p33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8" name="Google Shape;15198;p33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9" name="Google Shape;15199;p33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0" name="Google Shape;15200;p33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1" name="Google Shape;15201;p33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2" name="Google Shape;15202;p33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3" name="Google Shape;15203;p33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4" name="Google Shape;15204;p33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5" name="Google Shape;15205;p33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6" name="Google Shape;15206;p33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7" name="Google Shape;15207;p33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8" name="Google Shape;15208;p33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9" name="Google Shape;15209;p33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0" name="Google Shape;15210;p33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1" name="Google Shape;15211;p33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2" name="Google Shape;15212;p33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3" name="Google Shape;15213;p33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4" name="Google Shape;15214;p33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5" name="Google Shape;15215;p33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6" name="Google Shape;15216;p33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7" name="Google Shape;15217;p33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8" name="Google Shape;15218;p33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9" name="Google Shape;15219;p33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0" name="Google Shape;15220;p33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1" name="Google Shape;15221;p33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2" name="Google Shape;15222;p33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3" name="Google Shape;15223;p33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4" name="Google Shape;15224;p33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5" name="Google Shape;15225;p33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6" name="Google Shape;15226;p33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7" name="Google Shape;15227;p33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8" name="Google Shape;15228;p33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9" name="Google Shape;15229;p33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0" name="Google Shape;15230;p33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1" name="Google Shape;15231;p33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2" name="Google Shape;15232;p33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3" name="Google Shape;15233;p33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4" name="Google Shape;15234;p33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5" name="Google Shape;15235;p33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36" name="Google Shape;15236;p33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15237" name="Google Shape;15237;p33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8" name="Google Shape;15238;p33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9" name="Google Shape;15239;p33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40" name="Google Shape;15240;p33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15241" name="Google Shape;15241;p33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2" name="Google Shape;15242;p33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3" name="Google Shape;15243;p33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44" name="Google Shape;15244;p33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15245" name="Google Shape;15245;p33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6" name="Google Shape;15246;p33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7" name="Google Shape;15247;p33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48" name="Google Shape;15248;p33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15249" name="Google Shape;15249;p33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0" name="Google Shape;15250;p33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1" name="Google Shape;15251;p33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52" name="Google Shape;15252;p33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15253" name="Google Shape;15253;p33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4" name="Google Shape;15254;p33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5" name="Google Shape;15255;p33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56" name="Google Shape;15256;p33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15257" name="Google Shape;15257;p33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8" name="Google Shape;15258;p33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9" name="Google Shape;15259;p33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0" name="Google Shape;15260;p33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61" name="Google Shape;15261;p33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15262" name="Google Shape;15262;p33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3" name="Google Shape;15263;p33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4" name="Google Shape;15264;p33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5" name="Google Shape;15265;p33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66" name="Google Shape;15266;p33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15267" name="Google Shape;15267;p33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8" name="Google Shape;15268;p33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9" name="Google Shape;15269;p33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0" name="Google Shape;15270;p33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71" name="Google Shape;15271;p33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15272" name="Google Shape;15272;p33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3" name="Google Shape;15273;p33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4" name="Google Shape;15274;p33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5" name="Google Shape;15275;p33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76" name="Google Shape;15276;p33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15277" name="Google Shape;15277;p33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8" name="Google Shape;15278;p33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9" name="Google Shape;15279;p33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0" name="Google Shape;15280;p33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81" name="Google Shape;15281;p33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15282" name="Google Shape;15282;p33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3" name="Google Shape;15283;p33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4" name="Google Shape;15284;p33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5" name="Google Shape;15285;p33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86" name="Google Shape;15286;p33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15287" name="Google Shape;15287;p33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15288" name="Google Shape;15288;p33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89" name="Google Shape;15289;p33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0" name="Google Shape;15290;p33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1" name="Google Shape;15291;p33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2" name="Google Shape;15292;p33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3" name="Google Shape;15293;p33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4" name="Google Shape;15294;p33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5" name="Google Shape;15295;p33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6" name="Google Shape;15296;p33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7" name="Google Shape;15297;p33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8" name="Google Shape;15298;p33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9" name="Google Shape;15299;p33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300" name="Google Shape;15300;p33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1" name="Google Shape;15301;p33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2" name="Google Shape;15302;p33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3" name="Google Shape;15303;p33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4" name="Google Shape;15304;p33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5" name="Google Shape;15305;p33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6" name="Google Shape;15306;p33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7" name="Google Shape;15307;p33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8" name="Google Shape;15308;p33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9" name="Google Shape;15309;p33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0" name="Google Shape;15310;p33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1" name="Google Shape;15311;p33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2" name="Google Shape;15312;p33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3" name="Google Shape;15313;p33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4" name="Google Shape;15314;p33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5" name="Google Shape;15315;p33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6" name="Google Shape;15316;p33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7" name="Google Shape;15317;p33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8" name="Google Shape;15318;p33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9" name="Google Shape;15319;p33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0" name="Google Shape;15320;p33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1" name="Google Shape;15321;p33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2" name="Google Shape;15322;p33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3" name="Google Shape;15323;p33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4" name="Google Shape;15324;p33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5" name="Google Shape;15325;p33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6" name="Google Shape;15326;p33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7" name="Google Shape;15327;p33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8" name="Google Shape;15328;p33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9" name="Google Shape;15329;p33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0" name="Google Shape;15330;p33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1" name="Google Shape;15331;p33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2" name="Google Shape;15332;p33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33" name="Google Shape;15333;p33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15334" name="Google Shape;15334;p33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5" name="Google Shape;15335;p33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6" name="Google Shape;15336;p33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7" name="Google Shape;15337;p33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8" name="Google Shape;15338;p33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9" name="Google Shape;15339;p33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0" name="Google Shape;15340;p33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1" name="Google Shape;15341;p33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2" name="Google Shape;15342;p33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3" name="Google Shape;15343;p33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4" name="Google Shape;15344;p33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5" name="Google Shape;15345;p33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6" name="Google Shape;15346;p33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7" name="Google Shape;15347;p33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8" name="Google Shape;15348;p33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9" name="Google Shape;15349;p33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0" name="Google Shape;15350;p33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1" name="Google Shape;15351;p33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2" name="Google Shape;15352;p33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3" name="Google Shape;15353;p33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4" name="Google Shape;15354;p33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55" name="Google Shape;15355;p33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15356" name="Google Shape;15356;p33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7" name="Google Shape;15357;p33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8" name="Google Shape;15358;p33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9" name="Google Shape;15359;p33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60" name="Google Shape;15360;p33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15361" name="Google Shape;15361;p33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2" name="Google Shape;15362;p33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3" name="Google Shape;15363;p33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4" name="Google Shape;15364;p33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65" name="Google Shape;15365;p33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15366" name="Google Shape;15366;p33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7" name="Google Shape;15367;p33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8" name="Google Shape;15368;p33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9" name="Google Shape;15369;p33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70" name="Google Shape;15370;p33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15371" name="Google Shape;15371;p33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2" name="Google Shape;15372;p33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3" name="Google Shape;15373;p33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4" name="Google Shape;15374;p33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75" name="Google Shape;15375;p33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15376" name="Google Shape;15376;p33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7" name="Google Shape;15377;p33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8" name="Google Shape;15378;p33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9" name="Google Shape;15379;p33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80" name="Google Shape;15380;p33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15381" name="Google Shape;15381;p33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2" name="Google Shape;15382;p33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3" name="Google Shape;15383;p33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4" name="Google Shape;15384;p33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85" name="Google Shape;15385;p33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15386" name="Google Shape;15386;p33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7" name="Google Shape;15387;p33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8" name="Google Shape;15388;p33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9" name="Google Shape;15389;p33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90" name="Google Shape;15390;p33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15391" name="Google Shape;15391;p33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2" name="Google Shape;15392;p33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3" name="Google Shape;15393;p33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4" name="Google Shape;15394;p33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95" name="Google Shape;15395;p33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15396" name="Google Shape;15396;p33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7" name="Google Shape;15397;p33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8" name="Google Shape;15398;p33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9" name="Google Shape;15399;p33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400" name="Google Shape;15400;p33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15401" name="Google Shape;15401;p33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5402" name="Google Shape;15402;p33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15403" name="Google Shape;15403;p33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15404" name="Google Shape;15404;p33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5" name="Google Shape;15405;p33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6" name="Google Shape;15406;p33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7" name="Google Shape;15407;p33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8" name="Google Shape;15408;p33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9" name="Google Shape;15409;p33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0" name="Google Shape;15410;p33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1" name="Google Shape;15411;p33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2" name="Google Shape;15412;p33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3" name="Google Shape;15413;p33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4" name="Google Shape;15414;p33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5" name="Google Shape;15415;p33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6" name="Google Shape;15416;p33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7" name="Google Shape;15417;p33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8" name="Google Shape;15418;p33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9" name="Google Shape;15419;p33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0" name="Google Shape;15420;p33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1" name="Google Shape;15421;p33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2" name="Google Shape;15422;p33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3" name="Google Shape;15423;p33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4" name="Google Shape;15424;p33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5" name="Google Shape;15425;p33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6" name="Google Shape;15426;p33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7" name="Google Shape;15427;p33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8" name="Google Shape;15428;p33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9" name="Google Shape;15429;p33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0" name="Google Shape;15430;p33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1" name="Google Shape;15431;p33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2" name="Google Shape;15432;p33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3" name="Google Shape;15433;p33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4" name="Google Shape;15434;p33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5" name="Google Shape;15435;p33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6" name="Google Shape;15436;p33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7" name="Google Shape;15437;p33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8" name="Google Shape;15438;p33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9" name="Google Shape;15439;p33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0" name="Google Shape;15440;p33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1" name="Google Shape;15441;p33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2" name="Google Shape;15442;p33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3" name="Google Shape;15443;p33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4" name="Google Shape;15444;p33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5" name="Google Shape;15445;p33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6" name="Google Shape;15446;p33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7" name="Google Shape;15447;p33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8" name="Google Shape;15448;p33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9" name="Google Shape;15449;p33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0" name="Google Shape;15450;p33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1" name="Google Shape;15451;p33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2" name="Google Shape;15452;p33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3" name="Google Shape;15453;p33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454" name="Google Shape;15454;p33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15455" name="Google Shape;15455;p33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6" name="Google Shape;15456;p33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7" name="Google Shape;15457;p33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8" name="Google Shape;15458;p33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9" name="Google Shape;15459;p33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0" name="Google Shape;15460;p33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1" name="Google Shape;15461;p33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2" name="Google Shape;15462;p33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3" name="Google Shape;15463;p33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4" name="Google Shape;15464;p33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5" name="Google Shape;15465;p33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6" name="Google Shape;15466;p33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7" name="Google Shape;15467;p33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8" name="Google Shape;15468;p33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9" name="Google Shape;15469;p33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0" name="Google Shape;15470;p33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1" name="Google Shape;15471;p33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2" name="Google Shape;15472;p33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3" name="Google Shape;15473;p33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4" name="Google Shape;15474;p33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5" name="Google Shape;15475;p33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6" name="Google Shape;15476;p33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7" name="Google Shape;15477;p33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8" name="Google Shape;15478;p33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9" name="Google Shape;15479;p33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0" name="Google Shape;15480;p33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1" name="Google Shape;15481;p33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2" name="Google Shape;15482;p33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3" name="Google Shape;15483;p33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4" name="Google Shape;15484;p33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5" name="Google Shape;15485;p33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6" name="Google Shape;15486;p33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7" name="Google Shape;15487;p33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8" name="Google Shape;15488;p33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9" name="Google Shape;15489;p33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0" name="Google Shape;15490;p33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1" name="Google Shape;15491;p33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2" name="Google Shape;15492;p33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3" name="Google Shape;15493;p33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4" name="Google Shape;15494;p33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5" name="Google Shape;15495;p33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6" name="Google Shape;15496;p33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7" name="Google Shape;15497;p33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8" name="Google Shape;15498;p33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9" name="Google Shape;15499;p33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0" name="Google Shape;15500;p33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1" name="Google Shape;15501;p33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502" name="Google Shape;15502;p33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15503" name="Google Shape;15503;p33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4" name="Google Shape;15504;p33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5" name="Google Shape;15505;p33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6" name="Google Shape;15506;p33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7" name="Google Shape;15507;p33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8" name="Google Shape;15508;p33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9" name="Google Shape;15509;p33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0" name="Google Shape;15510;p33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1" name="Google Shape;15511;p33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2" name="Google Shape;15512;p33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3" name="Google Shape;15513;p33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4" name="Google Shape;15514;p33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5" name="Google Shape;15515;p33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6" name="Google Shape;15516;p33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7" name="Google Shape;15517;p33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8" name="Google Shape;15518;p33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9" name="Google Shape;15519;p33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0" name="Google Shape;15520;p33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1" name="Google Shape;15521;p33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2" name="Google Shape;15522;p33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3" name="Google Shape;15523;p33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4" name="Google Shape;15524;p33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5" name="Google Shape;15525;p33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6" name="Google Shape;15526;p33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7" name="Google Shape;15527;p33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8" name="Google Shape;15528;p33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9" name="Google Shape;15529;p33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0" name="Google Shape;15530;p33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1" name="Google Shape;15531;p33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2" name="Google Shape;15532;p33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3" name="Google Shape;15533;p33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4" name="Google Shape;15534;p33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5" name="Google Shape;15535;p33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6" name="Google Shape;15536;p33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7" name="Google Shape;15537;p33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8" name="Google Shape;15538;p33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9" name="Google Shape;15539;p33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0" name="Google Shape;15540;p33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1" name="Google Shape;15541;p33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2" name="Google Shape;15542;p33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3" name="Google Shape;15543;p33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4" name="Google Shape;15544;p33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5" name="Google Shape;15545;p33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6" name="Google Shape;15546;p33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7" name="Google Shape;15547;p33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8" name="Google Shape;15548;p33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9" name="Google Shape;15549;p33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550" name="Google Shape;15550;p33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15551" name="Google Shape;15551;p33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2" name="Google Shape;15552;p33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3" name="Google Shape;15553;p33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4" name="Google Shape;15554;p33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5" name="Google Shape;15555;p33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6" name="Google Shape;15556;p33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7" name="Google Shape;15557;p33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8" name="Google Shape;15558;p33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9" name="Google Shape;15559;p33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60" name="Google Shape;15560;p33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5561" name="Google Shape;15561;p33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15562" name="Google Shape;15562;p33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3" name="Google Shape;15563;p33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4" name="Google Shape;15564;p33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5" name="Google Shape;15565;p33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6" name="Google Shape;15566;p33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7" name="Google Shape;15567;p33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8" name="Google Shape;15568;p33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9" name="Google Shape;15569;p33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0" name="Google Shape;15570;p33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1" name="Google Shape;15571;p33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2" name="Google Shape;15572;p33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3" name="Google Shape;15573;p33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4" name="Google Shape;15574;p33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5" name="Google Shape;15575;p33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6" name="Google Shape;15576;p33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7" name="Google Shape;15577;p33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8" name="Google Shape;15578;p33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9" name="Google Shape;15579;p33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0" name="Google Shape;15580;p33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1" name="Google Shape;15581;p33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2" name="Google Shape;15582;p33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3" name="Google Shape;15583;p33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4" name="Google Shape;15584;p33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5" name="Google Shape;15585;p33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6" name="Google Shape;15586;p33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7" name="Google Shape;15587;p33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8" name="Google Shape;15588;p33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9" name="Google Shape;15589;p33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0" name="Google Shape;15590;p33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1" name="Google Shape;15591;p33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2" name="Google Shape;15592;p33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3" name="Google Shape;15593;p33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4" name="Google Shape;15594;p33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5" name="Google Shape;15595;p33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6" name="Google Shape;15596;p33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7" name="Google Shape;15597;p33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8" name="Google Shape;15598;p33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15599" name="Google Shape;15599;p33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0" name="Google Shape;15600;p33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1" name="Google Shape;15601;p33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2" name="Google Shape;15602;p33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3" name="Google Shape;15603;p33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4" name="Google Shape;15604;p33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5" name="Google Shape;15605;p33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6" name="Google Shape;15606;p33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7" name="Google Shape;15607;p33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8" name="Google Shape;15608;p33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9" name="Google Shape;15609;p33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0" name="Google Shape;15610;p33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1" name="Google Shape;15611;p33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2" name="Google Shape;15612;p33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3" name="Google Shape;15613;p33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4" name="Google Shape;15614;p33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5" name="Google Shape;15615;p33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6" name="Google Shape;15616;p33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7" name="Google Shape;15617;p33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8" name="Google Shape;15618;p33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9" name="Google Shape;15619;p33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20" name="Google Shape;15620;p33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21" name="Google Shape;15621;p33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22" name="Google Shape;15622;p33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23" name="Google Shape;15623;p33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624" name="Google Shape;15624;p33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5" name="Google Shape;15625;p33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6" name="Google Shape;15626;p33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7" name="Google Shape;15627;p33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8" name="Google Shape;15628;p33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9" name="Google Shape;15629;p33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0" name="Google Shape;15630;p33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1" name="Google Shape;15631;p33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2" name="Google Shape;15632;p33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3" name="Google Shape;15633;p33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4" name="Google Shape;15634;p33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5" name="Google Shape;15635;p33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6" name="Google Shape;15636;p33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7" name="Google Shape;15637;p33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8" name="Google Shape;15638;p33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9" name="Google Shape;15639;p33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0" name="Google Shape;15640;p33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1" name="Google Shape;15641;p33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2" name="Google Shape;15642;p33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3" name="Google Shape;15643;p33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4" name="Google Shape;15644;p33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5" name="Google Shape;15645;p33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6" name="Google Shape;15646;p33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7" name="Google Shape;15647;p33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8" name="Google Shape;15648;p33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9" name="Google Shape;15649;p33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650" name="Google Shape;15650;p33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15651" name="Google Shape;15651;p33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2" name="Google Shape;15652;p33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3" name="Google Shape;15653;p33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4" name="Google Shape;15654;p33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5" name="Google Shape;15655;p33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6" name="Google Shape;15656;p33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7" name="Google Shape;15657;p33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8" name="Google Shape;15658;p33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9" name="Google Shape;15659;p33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0" name="Google Shape;15660;p33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1" name="Google Shape;15661;p33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2" name="Google Shape;15662;p33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3" name="Google Shape;15663;p33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4" name="Google Shape;15664;p33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5" name="Google Shape;15665;p33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6" name="Google Shape;15666;p33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7" name="Google Shape;15667;p33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8" name="Google Shape;15668;p33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9" name="Google Shape;15669;p33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0" name="Google Shape;15670;p33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1" name="Google Shape;15671;p33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2" name="Google Shape;15672;p33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3" name="Google Shape;15673;p33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4" name="Google Shape;15674;p33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5" name="Google Shape;15675;p33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6" name="Google Shape;15676;p33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7" name="Google Shape;15677;p33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8" name="Google Shape;15678;p33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9" name="Google Shape;15679;p33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0" name="Google Shape;15680;p33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1" name="Google Shape;15681;p33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2" name="Google Shape;15682;p33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3" name="Google Shape;15683;p33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4" name="Google Shape;15684;p33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5" name="Google Shape;15685;p33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6" name="Google Shape;15686;p33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7" name="Google Shape;15687;p33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688" name="Google Shape;15688;p33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15689" name="Google Shape;15689;p33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0" name="Google Shape;15690;p33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1" name="Google Shape;15691;p33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2" name="Google Shape;15692;p33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3" name="Google Shape;15693;p33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694" name="Google Shape;15694;p33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5" name="Google Shape;15695;p33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6" name="Google Shape;15696;p33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7" name="Google Shape;15697;p33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8" name="Google Shape;15698;p33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9" name="Google Shape;15699;p33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0" name="Google Shape;15700;p33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1" name="Google Shape;15701;p33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2" name="Google Shape;15702;p33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3" name="Google Shape;15703;p33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4" name="Google Shape;15704;p33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5" name="Google Shape;15705;p33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6" name="Google Shape;15706;p33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7" name="Google Shape;15707;p33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8" name="Google Shape;15708;p33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9" name="Google Shape;15709;p33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0" name="Google Shape;15710;p33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1" name="Google Shape;15711;p33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2" name="Google Shape;15712;p33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3" name="Google Shape;15713;p33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4" name="Google Shape;15714;p33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5" name="Google Shape;15715;p33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6" name="Google Shape;15716;p33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7" name="Google Shape;15717;p33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8" name="Google Shape;15718;p33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9" name="Google Shape;15719;p33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0" name="Google Shape;15720;p33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1" name="Google Shape;15721;p33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2" name="Google Shape;15722;p33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3" name="Google Shape;15723;p33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4" name="Google Shape;15724;p33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5" name="Google Shape;15725;p33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6" name="Google Shape;15726;p33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7" name="Google Shape;15727;p33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8" name="Google Shape;15728;p33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9" name="Google Shape;15729;p33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0" name="Google Shape;15730;p33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1" name="Google Shape;15731;p33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2" name="Google Shape;15732;p33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3" name="Google Shape;15733;p33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4" name="Google Shape;15734;p33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5" name="Google Shape;15735;p33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6" name="Google Shape;15736;p33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7" name="Google Shape;15737;p33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8" name="Google Shape;15738;p33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9" name="Google Shape;15739;p33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0" name="Google Shape;15740;p33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1" name="Google Shape;15741;p33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2" name="Google Shape;15742;p33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3" name="Google Shape;15743;p33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4" name="Google Shape;15744;p33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5" name="Google Shape;15745;p33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6" name="Google Shape;15746;p33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7" name="Google Shape;15747;p33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8" name="Google Shape;15748;p33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9" name="Google Shape;15749;p33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0" name="Google Shape;15750;p33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1" name="Google Shape;15751;p33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2" name="Google Shape;15752;p33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3" name="Google Shape;15753;p33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4" name="Google Shape;15754;p33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5" name="Google Shape;15755;p33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6" name="Google Shape;15756;p33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7" name="Google Shape;15757;p33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8" name="Google Shape;15758;p33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9" name="Google Shape;15759;p33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0" name="Google Shape;15760;p33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1" name="Google Shape;15761;p33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2" name="Google Shape;15762;p33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3" name="Google Shape;15763;p33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4" name="Google Shape;15764;p33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5" name="Google Shape;15765;p33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6" name="Google Shape;15766;p33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7" name="Google Shape;15767;p33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8" name="Google Shape;15768;p33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9" name="Google Shape;15769;p33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0" name="Google Shape;15770;p33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1" name="Google Shape;15771;p33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2" name="Google Shape;15772;p33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3" name="Google Shape;15773;p33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4" name="Google Shape;15774;p33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5" name="Google Shape;15775;p33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6" name="Google Shape;15776;p33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7" name="Google Shape;15777;p33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8" name="Google Shape;15778;p33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9" name="Google Shape;15779;p33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0" name="Google Shape;15780;p33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1" name="Google Shape;15781;p33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2" name="Google Shape;15782;p33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3" name="Google Shape;15783;p33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4" name="Google Shape;15784;p33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5" name="Google Shape;15785;p33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6" name="Google Shape;15786;p33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7" name="Google Shape;15787;p33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8" name="Google Shape;15788;p33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9" name="Google Shape;15789;p33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0" name="Google Shape;15790;p33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1" name="Google Shape;15791;p33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2" name="Google Shape;15792;p33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3" name="Google Shape;15793;p33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4" name="Google Shape;15794;p33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5" name="Google Shape;15795;p33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6" name="Google Shape;15796;p33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7" name="Google Shape;15797;p33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8" name="Google Shape;15798;p33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9" name="Google Shape;15799;p33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0" name="Google Shape;15800;p33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1" name="Google Shape;15801;p33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2" name="Google Shape;15802;p33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3" name="Google Shape;15803;p33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4" name="Google Shape;15804;p33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5" name="Google Shape;15805;p33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6" name="Google Shape;15806;p33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7" name="Google Shape;15807;p33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8" name="Google Shape;15808;p33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9" name="Google Shape;15809;p33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0" name="Google Shape;15810;p33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1" name="Google Shape;15811;p33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2" name="Google Shape;15812;p33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3" name="Google Shape;15813;p33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5814" name="Google Shape;15814;p33"/>
          <p:cNvSpPr txBox="1"/>
          <p:nvPr/>
        </p:nvSpPr>
        <p:spPr>
          <a:xfrm>
            <a:off x="2380425" y="3852696"/>
            <a:ext cx="4383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CRÉDITOS: Esta plantilla para presentaciones es una creación de </a:t>
            </a:r>
            <a:r>
              <a:rPr lang="es" sz="1000" b="1">
                <a:solidFill>
                  <a:schemeClr val="hlink"/>
                </a:solidFill>
                <a:uFill>
                  <a:noFill/>
                </a:uFill>
                <a:latin typeface="ABeeZee"/>
                <a:ea typeface="ABeeZee"/>
                <a:cs typeface="ABeeZee"/>
                <a:sym typeface="ABeeZee"/>
                <a:hlinkClick r:id="rId2"/>
              </a:rPr>
              <a:t>Slidesgo</a:t>
            </a:r>
            <a:r>
              <a:rPr lang="es" sz="1000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, e incluye iconos de </a:t>
            </a:r>
            <a:r>
              <a:rPr lang="es" sz="1000" b="1">
                <a:solidFill>
                  <a:schemeClr val="hlink"/>
                </a:solidFill>
                <a:uFill>
                  <a:noFill/>
                </a:uFill>
                <a:latin typeface="ABeeZee"/>
                <a:ea typeface="ABeeZee"/>
                <a:cs typeface="ABeeZee"/>
                <a:sym typeface="ABeeZee"/>
                <a:hlinkClick r:id="rId3"/>
              </a:rPr>
              <a:t>Flaticon</a:t>
            </a:r>
            <a:r>
              <a:rPr lang="es" sz="1000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, infografías e imágenes de </a:t>
            </a:r>
            <a:r>
              <a:rPr lang="es" sz="1000" b="1">
                <a:solidFill>
                  <a:schemeClr val="hlink"/>
                </a:solidFill>
                <a:uFill>
                  <a:noFill/>
                </a:uFill>
                <a:latin typeface="ABeeZee"/>
                <a:ea typeface="ABeeZee"/>
                <a:cs typeface="ABeeZee"/>
                <a:sym typeface="ABeeZee"/>
                <a:hlinkClick r:id="rId4"/>
              </a:rPr>
              <a:t>Freepik</a:t>
            </a:r>
            <a:endParaRPr sz="1200" b="1">
              <a:solidFill>
                <a:schemeClr val="hlink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5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00" name="Google Shape;15900;p35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15901" name="Google Shape;15901;p35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15902" name="Google Shape;15902;p35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3" name="Google Shape;15903;p35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4" name="Google Shape;15904;p35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5" name="Google Shape;15905;p35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6" name="Google Shape;15906;p35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7" name="Google Shape;15907;p35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8" name="Google Shape;15908;p35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9" name="Google Shape;15909;p35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0" name="Google Shape;15910;p35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11" name="Google Shape;15911;p35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15912" name="Google Shape;15912;p35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3" name="Google Shape;15913;p35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4" name="Google Shape;15914;p35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5" name="Google Shape;15915;p35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6" name="Google Shape;15916;p35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7" name="Google Shape;15917;p35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8" name="Google Shape;15918;p35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35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20" name="Google Shape;15920;p35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15921" name="Google Shape;15921;p35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15922" name="Google Shape;15922;p35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15923" name="Google Shape;15923;p35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24" name="Google Shape;15924;p35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925" name="Google Shape;15925;p35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15926" name="Google Shape;15926;p35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927" name="Google Shape;15927;p35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15928" name="Google Shape;15928;p35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29" name="Google Shape;15929;p35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0" name="Google Shape;15930;p35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1" name="Google Shape;15931;p35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2" name="Google Shape;15932;p35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3" name="Google Shape;15933;p35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4" name="Google Shape;15934;p35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5" name="Google Shape;15935;p35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936" name="Google Shape;15936;p35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15937" name="Google Shape;15937;p35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8" name="Google Shape;15938;p35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9" name="Google Shape;15939;p35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0" name="Google Shape;15940;p35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1" name="Google Shape;15941;p35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2" name="Google Shape;15942;p35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3" name="Google Shape;15943;p35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4" name="Google Shape;15944;p35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5945" name="Google Shape;15945;p35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15946" name="Google Shape;15946;p35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35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35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35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50" name="Google Shape;15950;p35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15951" name="Google Shape;15951;p35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35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35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35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55" name="Google Shape;15955;p35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15956" name="Google Shape;15956;p35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35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35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35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60" name="Google Shape;15960;p35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15961" name="Google Shape;15961;p35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35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963" name="Google Shape;15963;p35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15964" name="Google Shape;15964;p35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5" name="Google Shape;15965;p35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6" name="Google Shape;15966;p35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7" name="Google Shape;15967;p35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8" name="Google Shape;15968;p35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9" name="Google Shape;15969;p35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0" name="Google Shape;15970;p35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1" name="Google Shape;15971;p35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2" name="Google Shape;15972;p35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973" name="Google Shape;15973;p35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15974" name="Google Shape;15974;p35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5" name="Google Shape;15975;p35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6" name="Google Shape;15976;p35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7" name="Google Shape;15977;p35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8" name="Google Shape;15978;p35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9" name="Google Shape;15979;p35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80" name="Google Shape;15980;p35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81" name="Google Shape;15981;p35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982" name="Google Shape;15982;p35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15983" name="Google Shape;15983;p35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35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35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35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87" name="Google Shape;15987;p35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15988" name="Google Shape;15988;p35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35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35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35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2" name="Google Shape;15992;p35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15993" name="Google Shape;15993;p35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35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35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35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7" name="Google Shape;15997;p35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15998" name="Google Shape;15998;p35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35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35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35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35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35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35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35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35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35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35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35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35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35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35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35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35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5" name="Google Shape;16015;p35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6" name="Google Shape;16016;p35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7" name="Google Shape;16017;p35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8" name="Google Shape;16018;p35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9" name="Google Shape;16019;p35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0" name="Google Shape;16020;p35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1" name="Google Shape;16021;p35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2" name="Google Shape;16022;p35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3" name="Google Shape;16023;p35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4" name="Google Shape;16024;p35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5" name="Google Shape;16025;p35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6" name="Google Shape;16026;p35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7" name="Google Shape;16027;p35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8" name="Google Shape;16028;p35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9" name="Google Shape;16029;p35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0" name="Google Shape;16030;p35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1" name="Google Shape;16031;p35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2" name="Google Shape;16032;p35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3" name="Google Shape;16033;p35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4" name="Google Shape;16034;p35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5" name="Google Shape;16035;p35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6" name="Google Shape;16036;p35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7" name="Google Shape;16037;p35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8" name="Google Shape;16038;p35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9" name="Google Shape;16039;p35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0" name="Google Shape;16040;p35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1" name="Google Shape;16041;p35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2" name="Google Shape;16042;p35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3" name="Google Shape;16043;p35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4" name="Google Shape;16044;p35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5" name="Google Shape;16045;p35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6" name="Google Shape;16046;p35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7" name="Google Shape;16047;p35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8" name="Google Shape;16048;p35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9" name="Google Shape;16049;p35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0" name="Google Shape;16050;p35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1" name="Google Shape;16051;p35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2" name="Google Shape;16052;p35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3" name="Google Shape;16053;p35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4" name="Google Shape;16054;p35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5" name="Google Shape;16055;p35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6" name="Google Shape;16056;p35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7" name="Google Shape;16057;p35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8" name="Google Shape;16058;p35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9" name="Google Shape;16059;p35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0" name="Google Shape;16060;p35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1" name="Google Shape;16061;p35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2" name="Google Shape;16062;p35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3" name="Google Shape;16063;p35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4" name="Google Shape;16064;p35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5" name="Google Shape;16065;p35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6" name="Google Shape;16066;p35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7" name="Google Shape;16067;p35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8" name="Google Shape;16068;p35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9" name="Google Shape;16069;p35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3"/>
          <p:cNvSpPr txBox="1">
            <a:spLocks noGrp="1"/>
          </p:cNvSpPr>
          <p:nvPr>
            <p:ph type="title"/>
          </p:nvPr>
        </p:nvSpPr>
        <p:spPr>
          <a:xfrm>
            <a:off x="2209800" y="2103425"/>
            <a:ext cx="47244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29" name="Google Shape;1629;p3"/>
          <p:cNvSpPr txBox="1">
            <a:spLocks noGrp="1"/>
          </p:cNvSpPr>
          <p:nvPr>
            <p:ph type="title" idx="2" hasCustomPrompt="1"/>
          </p:nvPr>
        </p:nvSpPr>
        <p:spPr>
          <a:xfrm>
            <a:off x="4024125" y="540000"/>
            <a:ext cx="1095900" cy="156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30" name="Google Shape;1630;p3"/>
          <p:cNvSpPr txBox="1">
            <a:spLocks noGrp="1"/>
          </p:cNvSpPr>
          <p:nvPr>
            <p:ph type="subTitle" idx="1"/>
          </p:nvPr>
        </p:nvSpPr>
        <p:spPr>
          <a:xfrm>
            <a:off x="3057425" y="3322625"/>
            <a:ext cx="30291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31" name="Google Shape;1631;p3"/>
          <p:cNvGrpSpPr/>
          <p:nvPr/>
        </p:nvGrpSpPr>
        <p:grpSpPr>
          <a:xfrm>
            <a:off x="-452714" y="-80047"/>
            <a:ext cx="10049455" cy="5303594"/>
            <a:chOff x="-515598" y="-159260"/>
            <a:chExt cx="10341074" cy="5461992"/>
          </a:xfrm>
        </p:grpSpPr>
        <p:grpSp>
          <p:nvGrpSpPr>
            <p:cNvPr id="1632" name="Google Shape;1632;p3"/>
            <p:cNvGrpSpPr/>
            <p:nvPr/>
          </p:nvGrpSpPr>
          <p:grpSpPr>
            <a:xfrm>
              <a:off x="-515598" y="-159260"/>
              <a:ext cx="3492599" cy="5461992"/>
              <a:chOff x="-420348" y="-159260"/>
              <a:chExt cx="3492599" cy="5461992"/>
            </a:xfrm>
          </p:grpSpPr>
          <p:grpSp>
            <p:nvGrpSpPr>
              <p:cNvPr id="1633" name="Google Shape;1633;p3"/>
              <p:cNvGrpSpPr/>
              <p:nvPr/>
            </p:nvGrpSpPr>
            <p:grpSpPr>
              <a:xfrm rot="-5400000" flipH="1">
                <a:off x="745586" y="2008908"/>
                <a:ext cx="1121187" cy="1203058"/>
                <a:chOff x="3265676" y="1627057"/>
                <a:chExt cx="1259902" cy="1351903"/>
              </a:xfrm>
            </p:grpSpPr>
            <p:sp>
              <p:nvSpPr>
                <p:cNvPr id="1634" name="Google Shape;1634;p3"/>
                <p:cNvSpPr/>
                <p:nvPr/>
              </p:nvSpPr>
              <p:spPr>
                <a:xfrm>
                  <a:off x="3735419" y="1747671"/>
                  <a:ext cx="160781" cy="410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6" h="17160" extrusionOk="0">
                      <a:moveTo>
                        <a:pt x="122" y="1"/>
                      </a:moveTo>
                      <a:cubicBezTo>
                        <a:pt x="121" y="1"/>
                        <a:pt x="120" y="1"/>
                        <a:pt x="120" y="1"/>
                      </a:cubicBezTo>
                      <a:cubicBezTo>
                        <a:pt x="0" y="21"/>
                        <a:pt x="280" y="2323"/>
                        <a:pt x="750" y="4603"/>
                      </a:cubicBezTo>
                      <a:cubicBezTo>
                        <a:pt x="1019" y="5734"/>
                        <a:pt x="1264" y="6875"/>
                        <a:pt x="1531" y="7709"/>
                      </a:cubicBezTo>
                      <a:cubicBezTo>
                        <a:pt x="1779" y="8550"/>
                        <a:pt x="1944" y="9108"/>
                        <a:pt x="1944" y="9108"/>
                      </a:cubicBezTo>
                      <a:cubicBezTo>
                        <a:pt x="1944" y="9108"/>
                        <a:pt x="2169" y="9650"/>
                        <a:pt x="2504" y="10462"/>
                      </a:cubicBezTo>
                      <a:cubicBezTo>
                        <a:pt x="2812" y="11283"/>
                        <a:pt x="3370" y="12319"/>
                        <a:pt x="3889" y="13364"/>
                      </a:cubicBezTo>
                      <a:cubicBezTo>
                        <a:pt x="5007" y="15381"/>
                        <a:pt x="6461" y="17159"/>
                        <a:pt x="6594" y="17159"/>
                      </a:cubicBezTo>
                      <a:cubicBezTo>
                        <a:pt x="6597" y="17159"/>
                        <a:pt x="6599" y="17159"/>
                        <a:pt x="6601" y="17157"/>
                      </a:cubicBezTo>
                      <a:cubicBezTo>
                        <a:pt x="6715" y="17067"/>
                        <a:pt x="5437" y="15149"/>
                        <a:pt x="4475" y="13069"/>
                      </a:cubicBezTo>
                      <a:cubicBezTo>
                        <a:pt x="4040" y="12005"/>
                        <a:pt x="3557" y="10971"/>
                        <a:pt x="3298" y="10148"/>
                      </a:cubicBezTo>
                      <a:cubicBezTo>
                        <a:pt x="3011" y="9341"/>
                        <a:pt x="2819" y="8801"/>
                        <a:pt x="2819" y="8801"/>
                      </a:cubicBezTo>
                      <a:cubicBezTo>
                        <a:pt x="2819" y="8801"/>
                        <a:pt x="2630" y="8261"/>
                        <a:pt x="2345" y="7452"/>
                      </a:cubicBezTo>
                      <a:cubicBezTo>
                        <a:pt x="2038" y="6649"/>
                        <a:pt x="1732" y="5543"/>
                        <a:pt x="1386" y="4446"/>
                      </a:cubicBezTo>
                      <a:cubicBezTo>
                        <a:pt x="764" y="2244"/>
                        <a:pt x="258" y="1"/>
                        <a:pt x="1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5" name="Google Shape;1635;p3"/>
                <p:cNvSpPr/>
                <p:nvPr/>
              </p:nvSpPr>
              <p:spPr>
                <a:xfrm>
                  <a:off x="3661370" y="1655523"/>
                  <a:ext cx="144191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3" h="5274" extrusionOk="0">
                      <a:moveTo>
                        <a:pt x="3012" y="0"/>
                      </a:moveTo>
                      <a:cubicBezTo>
                        <a:pt x="2067" y="0"/>
                        <a:pt x="1154" y="509"/>
                        <a:pt x="681" y="1401"/>
                      </a:cubicBezTo>
                      <a:cubicBezTo>
                        <a:pt x="0" y="2687"/>
                        <a:pt x="488" y="4281"/>
                        <a:pt x="1773" y="4965"/>
                      </a:cubicBezTo>
                      <a:cubicBezTo>
                        <a:pt x="2168" y="5174"/>
                        <a:pt x="2591" y="5273"/>
                        <a:pt x="3009" y="5273"/>
                      </a:cubicBezTo>
                      <a:cubicBezTo>
                        <a:pt x="3953" y="5273"/>
                        <a:pt x="4866" y="4765"/>
                        <a:pt x="5339" y="3873"/>
                      </a:cubicBezTo>
                      <a:cubicBezTo>
                        <a:pt x="6023" y="2588"/>
                        <a:pt x="5532" y="992"/>
                        <a:pt x="4247" y="309"/>
                      </a:cubicBezTo>
                      <a:cubicBezTo>
                        <a:pt x="3852" y="100"/>
                        <a:pt x="342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6" name="Google Shape;1636;p3"/>
                <p:cNvSpPr/>
                <p:nvPr/>
              </p:nvSpPr>
              <p:spPr>
                <a:xfrm>
                  <a:off x="3661370" y="1686263"/>
                  <a:ext cx="138014" cy="95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5" h="3990" extrusionOk="0">
                      <a:moveTo>
                        <a:pt x="751" y="1"/>
                      </a:moveTo>
                      <a:cubicBezTo>
                        <a:pt x="730" y="40"/>
                        <a:pt x="704" y="77"/>
                        <a:pt x="681" y="117"/>
                      </a:cubicBezTo>
                      <a:cubicBezTo>
                        <a:pt x="0" y="1403"/>
                        <a:pt x="488" y="2997"/>
                        <a:pt x="1773" y="3681"/>
                      </a:cubicBezTo>
                      <a:cubicBezTo>
                        <a:pt x="2168" y="3890"/>
                        <a:pt x="2591" y="3989"/>
                        <a:pt x="3009" y="3989"/>
                      </a:cubicBezTo>
                      <a:cubicBezTo>
                        <a:pt x="3953" y="3989"/>
                        <a:pt x="4866" y="3481"/>
                        <a:pt x="5339" y="2589"/>
                      </a:cubicBezTo>
                      <a:cubicBezTo>
                        <a:pt x="5764" y="1786"/>
                        <a:pt x="5733" y="863"/>
                        <a:pt x="5337" y="115"/>
                      </a:cubicBezTo>
                      <a:cubicBezTo>
                        <a:pt x="5308" y="403"/>
                        <a:pt x="5227" y="690"/>
                        <a:pt x="5083" y="961"/>
                      </a:cubicBezTo>
                      <a:cubicBezTo>
                        <a:pt x="4669" y="1742"/>
                        <a:pt x="3870" y="2187"/>
                        <a:pt x="3045" y="2187"/>
                      </a:cubicBezTo>
                      <a:cubicBezTo>
                        <a:pt x="2680" y="2187"/>
                        <a:pt x="2310" y="2100"/>
                        <a:pt x="1966" y="1917"/>
                      </a:cubicBezTo>
                      <a:cubicBezTo>
                        <a:pt x="1224" y="1524"/>
                        <a:pt x="794" y="782"/>
                        <a:pt x="75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" name="Google Shape;1637;p3"/>
                <p:cNvSpPr/>
                <p:nvPr/>
              </p:nvSpPr>
              <p:spPr>
                <a:xfrm>
                  <a:off x="3699196" y="1665410"/>
                  <a:ext cx="47473" cy="41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3" h="1737" extrusionOk="0">
                      <a:moveTo>
                        <a:pt x="993" y="0"/>
                      </a:moveTo>
                      <a:cubicBezTo>
                        <a:pt x="682" y="0"/>
                        <a:pt x="382" y="168"/>
                        <a:pt x="227" y="462"/>
                      </a:cubicBezTo>
                      <a:cubicBezTo>
                        <a:pt x="0" y="884"/>
                        <a:pt x="161" y="1411"/>
                        <a:pt x="585" y="1635"/>
                      </a:cubicBezTo>
                      <a:cubicBezTo>
                        <a:pt x="714" y="1704"/>
                        <a:pt x="853" y="1736"/>
                        <a:pt x="990" y="1736"/>
                      </a:cubicBezTo>
                      <a:cubicBezTo>
                        <a:pt x="1301" y="1736"/>
                        <a:pt x="1602" y="1568"/>
                        <a:pt x="1758" y="1274"/>
                      </a:cubicBezTo>
                      <a:cubicBezTo>
                        <a:pt x="1983" y="852"/>
                        <a:pt x="1822" y="327"/>
                        <a:pt x="1400" y="102"/>
                      </a:cubicBezTo>
                      <a:cubicBezTo>
                        <a:pt x="1270" y="33"/>
                        <a:pt x="1131" y="0"/>
                        <a:pt x="9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" name="Google Shape;1638;p3"/>
                <p:cNvSpPr/>
                <p:nvPr/>
              </p:nvSpPr>
              <p:spPr>
                <a:xfrm>
                  <a:off x="3750645" y="1693756"/>
                  <a:ext cx="22097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" h="806" extrusionOk="0">
                      <a:moveTo>
                        <a:pt x="461" y="1"/>
                      </a:moveTo>
                      <a:cubicBezTo>
                        <a:pt x="317" y="1"/>
                        <a:pt x="178" y="78"/>
                        <a:pt x="106" y="214"/>
                      </a:cubicBezTo>
                      <a:cubicBezTo>
                        <a:pt x="1" y="411"/>
                        <a:pt x="74" y="654"/>
                        <a:pt x="271" y="758"/>
                      </a:cubicBezTo>
                      <a:cubicBezTo>
                        <a:pt x="332" y="791"/>
                        <a:pt x="397" y="806"/>
                        <a:pt x="461" y="806"/>
                      </a:cubicBezTo>
                      <a:cubicBezTo>
                        <a:pt x="606" y="806"/>
                        <a:pt x="745" y="728"/>
                        <a:pt x="817" y="593"/>
                      </a:cubicBezTo>
                      <a:cubicBezTo>
                        <a:pt x="923" y="396"/>
                        <a:pt x="847" y="153"/>
                        <a:pt x="651" y="49"/>
                      </a:cubicBezTo>
                      <a:cubicBezTo>
                        <a:pt x="590" y="16"/>
                        <a:pt x="525" y="1"/>
                        <a:pt x="4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" name="Google Shape;1639;p3"/>
                <p:cNvSpPr/>
                <p:nvPr/>
              </p:nvSpPr>
              <p:spPr>
                <a:xfrm>
                  <a:off x="3463355" y="1896535"/>
                  <a:ext cx="355796" cy="531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2" h="22186" extrusionOk="0">
                      <a:moveTo>
                        <a:pt x="6938" y="1"/>
                      </a:moveTo>
                      <a:cubicBezTo>
                        <a:pt x="5690" y="1"/>
                        <a:pt x="4759" y="814"/>
                        <a:pt x="4470" y="1627"/>
                      </a:cubicBezTo>
                      <a:cubicBezTo>
                        <a:pt x="3497" y="4363"/>
                        <a:pt x="1" y="3722"/>
                        <a:pt x="227" y="7426"/>
                      </a:cubicBezTo>
                      <a:cubicBezTo>
                        <a:pt x="540" y="12544"/>
                        <a:pt x="11058" y="18406"/>
                        <a:pt x="11540" y="21122"/>
                      </a:cubicBezTo>
                      <a:cubicBezTo>
                        <a:pt x="11676" y="21889"/>
                        <a:pt x="11913" y="22185"/>
                        <a:pt x="12180" y="22185"/>
                      </a:cubicBezTo>
                      <a:cubicBezTo>
                        <a:pt x="12856" y="22185"/>
                        <a:pt x="13720" y="20273"/>
                        <a:pt x="13588" y="19325"/>
                      </a:cubicBezTo>
                      <a:cubicBezTo>
                        <a:pt x="13588" y="19325"/>
                        <a:pt x="14861" y="9330"/>
                        <a:pt x="11640" y="3794"/>
                      </a:cubicBezTo>
                      <a:cubicBezTo>
                        <a:pt x="9974" y="932"/>
                        <a:pt x="8274" y="1"/>
                        <a:pt x="693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" name="Google Shape;1640;p3"/>
                <p:cNvSpPr/>
                <p:nvPr/>
              </p:nvSpPr>
              <p:spPr>
                <a:xfrm>
                  <a:off x="3466803" y="2009272"/>
                  <a:ext cx="343659" cy="418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5" h="17477" extrusionOk="0">
                      <a:moveTo>
                        <a:pt x="1044" y="0"/>
                      </a:moveTo>
                      <a:cubicBezTo>
                        <a:pt x="426" y="572"/>
                        <a:pt x="0" y="1346"/>
                        <a:pt x="83" y="2715"/>
                      </a:cubicBezTo>
                      <a:cubicBezTo>
                        <a:pt x="396" y="7835"/>
                        <a:pt x="10914" y="13697"/>
                        <a:pt x="11396" y="16413"/>
                      </a:cubicBezTo>
                      <a:cubicBezTo>
                        <a:pt x="11532" y="17180"/>
                        <a:pt x="11769" y="17476"/>
                        <a:pt x="12036" y="17476"/>
                      </a:cubicBezTo>
                      <a:cubicBezTo>
                        <a:pt x="12712" y="17476"/>
                        <a:pt x="13576" y="15564"/>
                        <a:pt x="13444" y="14616"/>
                      </a:cubicBezTo>
                      <a:cubicBezTo>
                        <a:pt x="13444" y="14616"/>
                        <a:pt x="14355" y="7468"/>
                        <a:pt x="12687" y="1914"/>
                      </a:cubicBezTo>
                      <a:cubicBezTo>
                        <a:pt x="12611" y="3875"/>
                        <a:pt x="12392" y="5680"/>
                        <a:pt x="11861" y="6079"/>
                      </a:cubicBezTo>
                      <a:cubicBezTo>
                        <a:pt x="11773" y="6145"/>
                        <a:pt x="11671" y="6176"/>
                        <a:pt x="11558" y="6176"/>
                      </a:cubicBezTo>
                      <a:cubicBezTo>
                        <a:pt x="10055" y="6176"/>
                        <a:pt x="6600" y="691"/>
                        <a:pt x="6599" y="690"/>
                      </a:cubicBezTo>
                      <a:lnTo>
                        <a:pt x="6599" y="690"/>
                      </a:lnTo>
                      <a:cubicBezTo>
                        <a:pt x="6599" y="691"/>
                        <a:pt x="8627" y="7347"/>
                        <a:pt x="7740" y="8488"/>
                      </a:cubicBezTo>
                      <a:cubicBezTo>
                        <a:pt x="7527" y="8762"/>
                        <a:pt x="7254" y="8894"/>
                        <a:pt x="6934" y="8894"/>
                      </a:cubicBezTo>
                      <a:cubicBezTo>
                        <a:pt x="5923" y="8894"/>
                        <a:pt x="4432" y="7582"/>
                        <a:pt x="2795" y="5319"/>
                      </a:cubicBezTo>
                      <a:cubicBezTo>
                        <a:pt x="1449" y="3457"/>
                        <a:pt x="1160" y="1325"/>
                        <a:pt x="10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" name="Google Shape;1641;p3"/>
                <p:cNvSpPr/>
                <p:nvPr/>
              </p:nvSpPr>
              <p:spPr>
                <a:xfrm>
                  <a:off x="3592037" y="1989928"/>
                  <a:ext cx="177371" cy="40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9" h="16736" extrusionOk="0">
                      <a:moveTo>
                        <a:pt x="33" y="0"/>
                      </a:moveTo>
                      <a:cubicBezTo>
                        <a:pt x="29" y="0"/>
                        <a:pt x="26" y="1"/>
                        <a:pt x="24" y="3"/>
                      </a:cubicBezTo>
                      <a:cubicBezTo>
                        <a:pt x="1" y="25"/>
                        <a:pt x="70" y="155"/>
                        <a:pt x="210" y="366"/>
                      </a:cubicBezTo>
                      <a:cubicBezTo>
                        <a:pt x="342" y="580"/>
                        <a:pt x="573" y="851"/>
                        <a:pt x="790" y="1221"/>
                      </a:cubicBezTo>
                      <a:cubicBezTo>
                        <a:pt x="1273" y="1923"/>
                        <a:pt x="1815" y="2925"/>
                        <a:pt x="2306" y="3944"/>
                      </a:cubicBezTo>
                      <a:cubicBezTo>
                        <a:pt x="2786" y="4972"/>
                        <a:pt x="3196" y="6032"/>
                        <a:pt x="3488" y="6833"/>
                      </a:cubicBezTo>
                      <a:cubicBezTo>
                        <a:pt x="3768" y="7641"/>
                        <a:pt x="3955" y="8178"/>
                        <a:pt x="3955" y="8178"/>
                      </a:cubicBezTo>
                      <a:cubicBezTo>
                        <a:pt x="3955" y="8178"/>
                        <a:pt x="4157" y="8713"/>
                        <a:pt x="4458" y="9516"/>
                      </a:cubicBezTo>
                      <a:cubicBezTo>
                        <a:pt x="4750" y="10327"/>
                        <a:pt x="5139" y="11407"/>
                        <a:pt x="5529" y="12488"/>
                      </a:cubicBezTo>
                      <a:cubicBezTo>
                        <a:pt x="5924" y="13570"/>
                        <a:pt x="6327" y="14653"/>
                        <a:pt x="6675" y="15448"/>
                      </a:cubicBezTo>
                      <a:cubicBezTo>
                        <a:pt x="7011" y="16228"/>
                        <a:pt x="7279" y="16736"/>
                        <a:pt x="7342" y="16736"/>
                      </a:cubicBezTo>
                      <a:cubicBezTo>
                        <a:pt x="7344" y="16736"/>
                        <a:pt x="7345" y="16735"/>
                        <a:pt x="7346" y="16735"/>
                      </a:cubicBezTo>
                      <a:cubicBezTo>
                        <a:pt x="7409" y="16709"/>
                        <a:pt x="7251" y="16155"/>
                        <a:pt x="7014" y="15328"/>
                      </a:cubicBezTo>
                      <a:cubicBezTo>
                        <a:pt x="6780" y="14497"/>
                        <a:pt x="6467" y="13393"/>
                        <a:pt x="6153" y="12288"/>
                      </a:cubicBezTo>
                      <a:cubicBezTo>
                        <a:pt x="5842" y="11181"/>
                        <a:pt x="5523" y="10072"/>
                        <a:pt x="5267" y="9244"/>
                      </a:cubicBezTo>
                      <a:cubicBezTo>
                        <a:pt x="5004" y="8417"/>
                        <a:pt x="4827" y="7864"/>
                        <a:pt x="4827" y="7864"/>
                      </a:cubicBezTo>
                      <a:cubicBezTo>
                        <a:pt x="4827" y="7864"/>
                        <a:pt x="4619" y="7324"/>
                        <a:pt x="4282" y="6521"/>
                      </a:cubicBezTo>
                      <a:cubicBezTo>
                        <a:pt x="3941" y="5721"/>
                        <a:pt x="3459" y="4661"/>
                        <a:pt x="2889" y="3644"/>
                      </a:cubicBezTo>
                      <a:cubicBezTo>
                        <a:pt x="2307" y="2633"/>
                        <a:pt x="1663" y="1657"/>
                        <a:pt x="1079" y="1004"/>
                      </a:cubicBezTo>
                      <a:cubicBezTo>
                        <a:pt x="811" y="660"/>
                        <a:pt x="530" y="420"/>
                        <a:pt x="349" y="242"/>
                      </a:cubicBezTo>
                      <a:cubicBezTo>
                        <a:pt x="181" y="86"/>
                        <a:pt x="70" y="0"/>
                        <a:pt x="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" name="Google Shape;1642;p3"/>
                <p:cNvSpPr/>
                <p:nvPr/>
              </p:nvSpPr>
              <p:spPr>
                <a:xfrm>
                  <a:off x="3632736" y="1931201"/>
                  <a:ext cx="97795" cy="11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5" h="4689" extrusionOk="0">
                      <a:moveTo>
                        <a:pt x="374" y="1"/>
                      </a:moveTo>
                      <a:cubicBezTo>
                        <a:pt x="306" y="1"/>
                        <a:pt x="247" y="19"/>
                        <a:pt x="202" y="56"/>
                      </a:cubicBezTo>
                      <a:cubicBezTo>
                        <a:pt x="0" y="223"/>
                        <a:pt x="135" y="719"/>
                        <a:pt x="506" y="1164"/>
                      </a:cubicBezTo>
                      <a:cubicBezTo>
                        <a:pt x="792" y="1507"/>
                        <a:pt x="1134" y="1720"/>
                        <a:pt x="1367" y="1720"/>
                      </a:cubicBezTo>
                      <a:cubicBezTo>
                        <a:pt x="1434" y="1720"/>
                        <a:pt x="1492" y="1702"/>
                        <a:pt x="1537" y="1664"/>
                      </a:cubicBezTo>
                      <a:cubicBezTo>
                        <a:pt x="1738" y="1497"/>
                        <a:pt x="1603" y="1002"/>
                        <a:pt x="1233" y="555"/>
                      </a:cubicBezTo>
                      <a:cubicBezTo>
                        <a:pt x="949" y="213"/>
                        <a:pt x="606" y="1"/>
                        <a:pt x="374" y="1"/>
                      </a:cubicBezTo>
                      <a:close/>
                      <a:moveTo>
                        <a:pt x="2455" y="2393"/>
                      </a:moveTo>
                      <a:cubicBezTo>
                        <a:pt x="2383" y="2393"/>
                        <a:pt x="2319" y="2411"/>
                        <a:pt x="2266" y="2449"/>
                      </a:cubicBezTo>
                      <a:cubicBezTo>
                        <a:pt x="1993" y="2642"/>
                        <a:pt x="2117" y="3287"/>
                        <a:pt x="2544" y="3891"/>
                      </a:cubicBezTo>
                      <a:cubicBezTo>
                        <a:pt x="2887" y="4378"/>
                        <a:pt x="3323" y="4689"/>
                        <a:pt x="3623" y="4689"/>
                      </a:cubicBezTo>
                      <a:cubicBezTo>
                        <a:pt x="3695" y="4689"/>
                        <a:pt x="3759" y="4671"/>
                        <a:pt x="3812" y="4633"/>
                      </a:cubicBezTo>
                      <a:cubicBezTo>
                        <a:pt x="4084" y="4440"/>
                        <a:pt x="3960" y="3795"/>
                        <a:pt x="3535" y="3191"/>
                      </a:cubicBezTo>
                      <a:cubicBezTo>
                        <a:pt x="3190" y="2704"/>
                        <a:pt x="2754" y="2393"/>
                        <a:pt x="2455" y="239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3"/>
                <p:cNvSpPr/>
                <p:nvPr/>
              </p:nvSpPr>
              <p:spPr>
                <a:xfrm>
                  <a:off x="3284278" y="2415404"/>
                  <a:ext cx="615665" cy="31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17" h="13150" extrusionOk="0">
                      <a:moveTo>
                        <a:pt x="14011" y="1"/>
                      </a:moveTo>
                      <a:cubicBezTo>
                        <a:pt x="11214" y="1"/>
                        <a:pt x="8133" y="341"/>
                        <a:pt x="5755" y="1502"/>
                      </a:cubicBezTo>
                      <a:cubicBezTo>
                        <a:pt x="0" y="4314"/>
                        <a:pt x="1438" y="7777"/>
                        <a:pt x="3074" y="8497"/>
                      </a:cubicBezTo>
                      <a:cubicBezTo>
                        <a:pt x="5731" y="9666"/>
                        <a:pt x="4837" y="13106"/>
                        <a:pt x="8547" y="13149"/>
                      </a:cubicBezTo>
                      <a:cubicBezTo>
                        <a:pt x="8562" y="13149"/>
                        <a:pt x="8577" y="13149"/>
                        <a:pt x="8592" y="13149"/>
                      </a:cubicBezTo>
                      <a:cubicBezTo>
                        <a:pt x="13715" y="13149"/>
                        <a:pt x="20293" y="3144"/>
                        <a:pt x="23031" y="2860"/>
                      </a:cubicBezTo>
                      <a:cubicBezTo>
                        <a:pt x="25716" y="2585"/>
                        <a:pt x="22846" y="685"/>
                        <a:pt x="21475" y="685"/>
                      </a:cubicBezTo>
                      <a:cubicBezTo>
                        <a:pt x="21445" y="685"/>
                        <a:pt x="21415" y="686"/>
                        <a:pt x="21387" y="688"/>
                      </a:cubicBezTo>
                      <a:cubicBezTo>
                        <a:pt x="21387" y="688"/>
                        <a:pt x="17985" y="1"/>
                        <a:pt x="140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" name="Google Shape;1644;p3"/>
                <p:cNvSpPr/>
                <p:nvPr/>
              </p:nvSpPr>
              <p:spPr>
                <a:xfrm>
                  <a:off x="3425720" y="2415428"/>
                  <a:ext cx="474227" cy="314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9" h="13149" extrusionOk="0">
                      <a:moveTo>
                        <a:pt x="8104" y="0"/>
                      </a:moveTo>
                      <a:cubicBezTo>
                        <a:pt x="6352" y="0"/>
                        <a:pt x="4488" y="134"/>
                        <a:pt x="2755" y="519"/>
                      </a:cubicBezTo>
                      <a:cubicBezTo>
                        <a:pt x="4705" y="738"/>
                        <a:pt x="6490" y="1086"/>
                        <a:pt x="6848" y="1646"/>
                      </a:cubicBezTo>
                      <a:cubicBezTo>
                        <a:pt x="7705" y="2980"/>
                        <a:pt x="1092" y="6503"/>
                        <a:pt x="1092" y="6503"/>
                      </a:cubicBezTo>
                      <a:cubicBezTo>
                        <a:pt x="1092" y="6503"/>
                        <a:pt x="5021" y="5611"/>
                        <a:pt x="7373" y="5611"/>
                      </a:cubicBezTo>
                      <a:cubicBezTo>
                        <a:pt x="8113" y="5611"/>
                        <a:pt x="8696" y="5699"/>
                        <a:pt x="8953" y="5931"/>
                      </a:cubicBezTo>
                      <a:cubicBezTo>
                        <a:pt x="10027" y="6899"/>
                        <a:pt x="8560" y="8700"/>
                        <a:pt x="5432" y="10633"/>
                      </a:cubicBezTo>
                      <a:cubicBezTo>
                        <a:pt x="3477" y="11840"/>
                        <a:pt x="1329" y="11973"/>
                        <a:pt x="0" y="11993"/>
                      </a:cubicBezTo>
                      <a:cubicBezTo>
                        <a:pt x="526" y="12651"/>
                        <a:pt x="1268" y="13133"/>
                        <a:pt x="2639" y="13148"/>
                      </a:cubicBezTo>
                      <a:cubicBezTo>
                        <a:pt x="2654" y="13148"/>
                        <a:pt x="2669" y="13148"/>
                        <a:pt x="2684" y="13148"/>
                      </a:cubicBezTo>
                      <a:cubicBezTo>
                        <a:pt x="7807" y="13148"/>
                        <a:pt x="14385" y="3143"/>
                        <a:pt x="17121" y="2859"/>
                      </a:cubicBezTo>
                      <a:cubicBezTo>
                        <a:pt x="19808" y="2584"/>
                        <a:pt x="16938" y="684"/>
                        <a:pt x="15567" y="684"/>
                      </a:cubicBezTo>
                      <a:cubicBezTo>
                        <a:pt x="15537" y="684"/>
                        <a:pt x="15507" y="685"/>
                        <a:pt x="15479" y="687"/>
                      </a:cubicBezTo>
                      <a:cubicBezTo>
                        <a:pt x="15479" y="687"/>
                        <a:pt x="12078" y="0"/>
                        <a:pt x="810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" name="Google Shape;1645;p3"/>
                <p:cNvSpPr/>
                <p:nvPr/>
              </p:nvSpPr>
              <p:spPr>
                <a:xfrm>
                  <a:off x="3413367" y="2454404"/>
                  <a:ext cx="413133" cy="146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7" h="6113" extrusionOk="0">
                      <a:moveTo>
                        <a:pt x="17171" y="1"/>
                      </a:moveTo>
                      <a:cubicBezTo>
                        <a:pt x="16996" y="1"/>
                        <a:pt x="16495" y="105"/>
                        <a:pt x="15811" y="248"/>
                      </a:cubicBezTo>
                      <a:cubicBezTo>
                        <a:pt x="14967" y="421"/>
                        <a:pt x="13841" y="653"/>
                        <a:pt x="12717" y="886"/>
                      </a:cubicBezTo>
                      <a:cubicBezTo>
                        <a:pt x="11589" y="1115"/>
                        <a:pt x="10462" y="1354"/>
                        <a:pt x="9616" y="1550"/>
                      </a:cubicBezTo>
                      <a:cubicBezTo>
                        <a:pt x="8773" y="1751"/>
                        <a:pt x="8209" y="1886"/>
                        <a:pt x="8209" y="1886"/>
                      </a:cubicBezTo>
                      <a:cubicBezTo>
                        <a:pt x="8209" y="1886"/>
                        <a:pt x="7655" y="2056"/>
                        <a:pt x="6830" y="2333"/>
                      </a:cubicBezTo>
                      <a:cubicBezTo>
                        <a:pt x="6007" y="2616"/>
                        <a:pt x="4915" y="3020"/>
                        <a:pt x="3858" y="3514"/>
                      </a:cubicBezTo>
                      <a:cubicBezTo>
                        <a:pt x="2809" y="4020"/>
                        <a:pt x="1789" y="4592"/>
                        <a:pt x="1094" y="5127"/>
                      </a:cubicBezTo>
                      <a:cubicBezTo>
                        <a:pt x="732" y="5369"/>
                        <a:pt x="473" y="5632"/>
                        <a:pt x="282" y="5799"/>
                      </a:cubicBezTo>
                      <a:cubicBezTo>
                        <a:pt x="97" y="5972"/>
                        <a:pt x="1" y="6083"/>
                        <a:pt x="20" y="6108"/>
                      </a:cubicBezTo>
                      <a:cubicBezTo>
                        <a:pt x="23" y="6111"/>
                        <a:pt x="28" y="6113"/>
                        <a:pt x="36" y="6113"/>
                      </a:cubicBezTo>
                      <a:cubicBezTo>
                        <a:pt x="80" y="6113"/>
                        <a:pt x="206" y="6054"/>
                        <a:pt x="395" y="5947"/>
                      </a:cubicBezTo>
                      <a:cubicBezTo>
                        <a:pt x="619" y="5831"/>
                        <a:pt x="906" y="5621"/>
                        <a:pt x="1288" y="5430"/>
                      </a:cubicBezTo>
                      <a:cubicBezTo>
                        <a:pt x="2026" y="4999"/>
                        <a:pt x="3063" y="4534"/>
                        <a:pt x="4117" y="4116"/>
                      </a:cubicBezTo>
                      <a:cubicBezTo>
                        <a:pt x="5175" y="3711"/>
                        <a:pt x="6263" y="3381"/>
                        <a:pt x="7084" y="3148"/>
                      </a:cubicBezTo>
                      <a:cubicBezTo>
                        <a:pt x="7909" y="2926"/>
                        <a:pt x="8460" y="2779"/>
                        <a:pt x="8460" y="2779"/>
                      </a:cubicBezTo>
                      <a:cubicBezTo>
                        <a:pt x="8460" y="2779"/>
                        <a:pt x="9007" y="2617"/>
                        <a:pt x="9830" y="2376"/>
                      </a:cubicBezTo>
                      <a:cubicBezTo>
                        <a:pt x="10659" y="2143"/>
                        <a:pt x="11765" y="1833"/>
                        <a:pt x="12871" y="1522"/>
                      </a:cubicBezTo>
                      <a:cubicBezTo>
                        <a:pt x="13980" y="1208"/>
                        <a:pt x="15087" y="884"/>
                        <a:pt x="15907" y="595"/>
                      </a:cubicBezTo>
                      <a:cubicBezTo>
                        <a:pt x="16726" y="311"/>
                        <a:pt x="17257" y="75"/>
                        <a:pt x="17238" y="18"/>
                      </a:cubicBezTo>
                      <a:cubicBezTo>
                        <a:pt x="17234" y="6"/>
                        <a:pt x="17211" y="1"/>
                        <a:pt x="1717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" name="Google Shape;1646;p3"/>
                <p:cNvSpPr/>
                <p:nvPr/>
              </p:nvSpPr>
              <p:spPr>
                <a:xfrm>
                  <a:off x="3356124" y="2469199"/>
                  <a:ext cx="123411" cy="85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3554" extrusionOk="0">
                      <a:moveTo>
                        <a:pt x="4565" y="0"/>
                      </a:moveTo>
                      <a:cubicBezTo>
                        <a:pt x="4280" y="0"/>
                        <a:pt x="3897" y="119"/>
                        <a:pt x="3522" y="344"/>
                      </a:cubicBezTo>
                      <a:cubicBezTo>
                        <a:pt x="2889" y="727"/>
                        <a:pt x="2515" y="1268"/>
                        <a:pt x="2690" y="1556"/>
                      </a:cubicBezTo>
                      <a:cubicBezTo>
                        <a:pt x="2760" y="1672"/>
                        <a:pt x="2910" y="1729"/>
                        <a:pt x="3106" y="1729"/>
                      </a:cubicBezTo>
                      <a:cubicBezTo>
                        <a:pt x="3391" y="1729"/>
                        <a:pt x="3773" y="1610"/>
                        <a:pt x="4148" y="1384"/>
                      </a:cubicBezTo>
                      <a:cubicBezTo>
                        <a:pt x="4781" y="1002"/>
                        <a:pt x="5154" y="460"/>
                        <a:pt x="4981" y="173"/>
                      </a:cubicBezTo>
                      <a:cubicBezTo>
                        <a:pt x="4911" y="56"/>
                        <a:pt x="4761" y="0"/>
                        <a:pt x="4565" y="0"/>
                      </a:cubicBezTo>
                      <a:close/>
                      <a:moveTo>
                        <a:pt x="1575" y="2114"/>
                      </a:moveTo>
                      <a:cubicBezTo>
                        <a:pt x="1347" y="2114"/>
                        <a:pt x="1029" y="2232"/>
                        <a:pt x="726" y="2449"/>
                      </a:cubicBezTo>
                      <a:cubicBezTo>
                        <a:pt x="258" y="2784"/>
                        <a:pt x="1" y="3229"/>
                        <a:pt x="152" y="3440"/>
                      </a:cubicBezTo>
                      <a:cubicBezTo>
                        <a:pt x="207" y="3517"/>
                        <a:pt x="306" y="3553"/>
                        <a:pt x="433" y="3553"/>
                      </a:cubicBezTo>
                      <a:cubicBezTo>
                        <a:pt x="661" y="3553"/>
                        <a:pt x="977" y="3435"/>
                        <a:pt x="1281" y="3218"/>
                      </a:cubicBezTo>
                      <a:cubicBezTo>
                        <a:pt x="1748" y="2882"/>
                        <a:pt x="2006" y="2438"/>
                        <a:pt x="1853" y="2226"/>
                      </a:cubicBezTo>
                      <a:cubicBezTo>
                        <a:pt x="1799" y="2150"/>
                        <a:pt x="1701" y="2114"/>
                        <a:pt x="1575" y="21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7" name="Google Shape;1647;p3"/>
                <p:cNvSpPr/>
                <p:nvPr/>
              </p:nvSpPr>
              <p:spPr>
                <a:xfrm>
                  <a:off x="3956536" y="1896535"/>
                  <a:ext cx="355820" cy="531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3" h="22186" extrusionOk="0">
                      <a:moveTo>
                        <a:pt x="7923" y="1"/>
                      </a:moveTo>
                      <a:cubicBezTo>
                        <a:pt x="6587" y="1"/>
                        <a:pt x="4887" y="932"/>
                        <a:pt x="3222" y="3794"/>
                      </a:cubicBezTo>
                      <a:cubicBezTo>
                        <a:pt x="0" y="9330"/>
                        <a:pt x="1275" y="19325"/>
                        <a:pt x="1275" y="19325"/>
                      </a:cubicBezTo>
                      <a:cubicBezTo>
                        <a:pt x="1142" y="20273"/>
                        <a:pt x="2006" y="22185"/>
                        <a:pt x="2683" y="22185"/>
                      </a:cubicBezTo>
                      <a:cubicBezTo>
                        <a:pt x="2949" y="22185"/>
                        <a:pt x="3187" y="21889"/>
                        <a:pt x="3323" y="21122"/>
                      </a:cubicBezTo>
                      <a:cubicBezTo>
                        <a:pt x="3805" y="18406"/>
                        <a:pt x="14322" y="12544"/>
                        <a:pt x="14635" y="7426"/>
                      </a:cubicBezTo>
                      <a:cubicBezTo>
                        <a:pt x="14862" y="3722"/>
                        <a:pt x="11366" y="4363"/>
                        <a:pt x="10393" y="1627"/>
                      </a:cubicBezTo>
                      <a:cubicBezTo>
                        <a:pt x="10103" y="814"/>
                        <a:pt x="9172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8" name="Google Shape;1648;p3"/>
                <p:cNvSpPr/>
                <p:nvPr/>
              </p:nvSpPr>
              <p:spPr>
                <a:xfrm>
                  <a:off x="3965251" y="2009272"/>
                  <a:ext cx="343659" cy="418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5" h="17477" extrusionOk="0">
                      <a:moveTo>
                        <a:pt x="13311" y="0"/>
                      </a:moveTo>
                      <a:cubicBezTo>
                        <a:pt x="13195" y="1325"/>
                        <a:pt x="12906" y="3457"/>
                        <a:pt x="11560" y="5319"/>
                      </a:cubicBezTo>
                      <a:cubicBezTo>
                        <a:pt x="9923" y="7582"/>
                        <a:pt x="8431" y="8894"/>
                        <a:pt x="7420" y="8894"/>
                      </a:cubicBezTo>
                      <a:cubicBezTo>
                        <a:pt x="7100" y="8894"/>
                        <a:pt x="6828" y="8762"/>
                        <a:pt x="6615" y="8488"/>
                      </a:cubicBezTo>
                      <a:cubicBezTo>
                        <a:pt x="5727" y="7347"/>
                        <a:pt x="7756" y="691"/>
                        <a:pt x="7756" y="690"/>
                      </a:cubicBezTo>
                      <a:lnTo>
                        <a:pt x="7756" y="690"/>
                      </a:lnTo>
                      <a:cubicBezTo>
                        <a:pt x="7755" y="691"/>
                        <a:pt x="4300" y="6176"/>
                        <a:pt x="2797" y="6176"/>
                      </a:cubicBezTo>
                      <a:cubicBezTo>
                        <a:pt x="2684" y="6176"/>
                        <a:pt x="2582" y="6145"/>
                        <a:pt x="2494" y="6079"/>
                      </a:cubicBezTo>
                      <a:cubicBezTo>
                        <a:pt x="1961" y="5680"/>
                        <a:pt x="1743" y="3875"/>
                        <a:pt x="1668" y="1914"/>
                      </a:cubicBezTo>
                      <a:cubicBezTo>
                        <a:pt x="0" y="7468"/>
                        <a:pt x="911" y="14616"/>
                        <a:pt x="911" y="14616"/>
                      </a:cubicBezTo>
                      <a:cubicBezTo>
                        <a:pt x="778" y="15564"/>
                        <a:pt x="1642" y="17476"/>
                        <a:pt x="2319" y="17476"/>
                      </a:cubicBezTo>
                      <a:cubicBezTo>
                        <a:pt x="2585" y="17476"/>
                        <a:pt x="2823" y="17180"/>
                        <a:pt x="2959" y="16413"/>
                      </a:cubicBezTo>
                      <a:cubicBezTo>
                        <a:pt x="3441" y="13697"/>
                        <a:pt x="13958" y="7835"/>
                        <a:pt x="14271" y="2715"/>
                      </a:cubicBezTo>
                      <a:cubicBezTo>
                        <a:pt x="14355" y="1346"/>
                        <a:pt x="13929" y="572"/>
                        <a:pt x="133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9" name="Google Shape;1649;p3"/>
                <p:cNvSpPr/>
                <p:nvPr/>
              </p:nvSpPr>
              <p:spPr>
                <a:xfrm>
                  <a:off x="4006261" y="1989928"/>
                  <a:ext cx="177419" cy="40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1" h="16736" extrusionOk="0">
                      <a:moveTo>
                        <a:pt x="7377" y="0"/>
                      </a:moveTo>
                      <a:cubicBezTo>
                        <a:pt x="7339" y="0"/>
                        <a:pt x="7228" y="86"/>
                        <a:pt x="7060" y="242"/>
                      </a:cubicBezTo>
                      <a:cubicBezTo>
                        <a:pt x="6879" y="420"/>
                        <a:pt x="6600" y="660"/>
                        <a:pt x="6332" y="1004"/>
                      </a:cubicBezTo>
                      <a:cubicBezTo>
                        <a:pt x="5748" y="1657"/>
                        <a:pt x="5102" y="2633"/>
                        <a:pt x="4522" y="3644"/>
                      </a:cubicBezTo>
                      <a:cubicBezTo>
                        <a:pt x="3952" y="4661"/>
                        <a:pt x="3470" y="5721"/>
                        <a:pt x="3127" y="6521"/>
                      </a:cubicBezTo>
                      <a:cubicBezTo>
                        <a:pt x="2792" y="7324"/>
                        <a:pt x="2583" y="7864"/>
                        <a:pt x="2583" y="7864"/>
                      </a:cubicBezTo>
                      <a:cubicBezTo>
                        <a:pt x="2583" y="7864"/>
                        <a:pt x="2407" y="8417"/>
                        <a:pt x="2144" y="9244"/>
                      </a:cubicBezTo>
                      <a:cubicBezTo>
                        <a:pt x="1888" y="10072"/>
                        <a:pt x="1567" y="11181"/>
                        <a:pt x="1256" y="12288"/>
                      </a:cubicBezTo>
                      <a:cubicBezTo>
                        <a:pt x="944" y="13393"/>
                        <a:pt x="631" y="14497"/>
                        <a:pt x="395" y="15328"/>
                      </a:cubicBezTo>
                      <a:cubicBezTo>
                        <a:pt x="158" y="16155"/>
                        <a:pt x="1" y="16709"/>
                        <a:pt x="65" y="16735"/>
                      </a:cubicBezTo>
                      <a:cubicBezTo>
                        <a:pt x="66" y="16735"/>
                        <a:pt x="67" y="16736"/>
                        <a:pt x="69" y="16736"/>
                      </a:cubicBezTo>
                      <a:cubicBezTo>
                        <a:pt x="132" y="16736"/>
                        <a:pt x="400" y="16228"/>
                        <a:pt x="735" y="15448"/>
                      </a:cubicBezTo>
                      <a:cubicBezTo>
                        <a:pt x="1084" y="14653"/>
                        <a:pt x="1487" y="13570"/>
                        <a:pt x="1881" y="12488"/>
                      </a:cubicBezTo>
                      <a:cubicBezTo>
                        <a:pt x="2271" y="11407"/>
                        <a:pt x="2661" y="10327"/>
                        <a:pt x="2953" y="9516"/>
                      </a:cubicBezTo>
                      <a:cubicBezTo>
                        <a:pt x="3254" y="8713"/>
                        <a:pt x="3455" y="8178"/>
                        <a:pt x="3455" y="8178"/>
                      </a:cubicBezTo>
                      <a:cubicBezTo>
                        <a:pt x="3455" y="8178"/>
                        <a:pt x="3641" y="7641"/>
                        <a:pt x="3923" y="6833"/>
                      </a:cubicBezTo>
                      <a:cubicBezTo>
                        <a:pt x="4215" y="6032"/>
                        <a:pt x="4623" y="4972"/>
                        <a:pt x="5105" y="3944"/>
                      </a:cubicBezTo>
                      <a:cubicBezTo>
                        <a:pt x="5596" y="2925"/>
                        <a:pt x="6136" y="1923"/>
                        <a:pt x="6619" y="1221"/>
                      </a:cubicBezTo>
                      <a:cubicBezTo>
                        <a:pt x="6838" y="851"/>
                        <a:pt x="7068" y="580"/>
                        <a:pt x="7201" y="366"/>
                      </a:cubicBezTo>
                      <a:cubicBezTo>
                        <a:pt x="7340" y="155"/>
                        <a:pt x="7410" y="25"/>
                        <a:pt x="7387" y="3"/>
                      </a:cubicBezTo>
                      <a:cubicBezTo>
                        <a:pt x="7385" y="1"/>
                        <a:pt x="7382" y="0"/>
                        <a:pt x="73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0" name="Google Shape;1650;p3"/>
                <p:cNvSpPr/>
                <p:nvPr/>
              </p:nvSpPr>
              <p:spPr>
                <a:xfrm>
                  <a:off x="4045165" y="1931201"/>
                  <a:ext cx="97795" cy="11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5" h="4689" extrusionOk="0">
                      <a:moveTo>
                        <a:pt x="3711" y="1"/>
                      </a:moveTo>
                      <a:cubicBezTo>
                        <a:pt x="3478" y="1"/>
                        <a:pt x="3137" y="213"/>
                        <a:pt x="2851" y="555"/>
                      </a:cubicBezTo>
                      <a:cubicBezTo>
                        <a:pt x="2483" y="1000"/>
                        <a:pt x="2347" y="1497"/>
                        <a:pt x="2549" y="1664"/>
                      </a:cubicBezTo>
                      <a:cubicBezTo>
                        <a:pt x="2594" y="1702"/>
                        <a:pt x="2652" y="1720"/>
                        <a:pt x="2719" y="1720"/>
                      </a:cubicBezTo>
                      <a:cubicBezTo>
                        <a:pt x="2952" y="1720"/>
                        <a:pt x="3294" y="1507"/>
                        <a:pt x="3579" y="1164"/>
                      </a:cubicBezTo>
                      <a:cubicBezTo>
                        <a:pt x="3950" y="719"/>
                        <a:pt x="4084" y="223"/>
                        <a:pt x="3882" y="56"/>
                      </a:cubicBezTo>
                      <a:cubicBezTo>
                        <a:pt x="3837" y="19"/>
                        <a:pt x="3779" y="1"/>
                        <a:pt x="3711" y="1"/>
                      </a:cubicBezTo>
                      <a:close/>
                      <a:moveTo>
                        <a:pt x="1630" y="2393"/>
                      </a:moveTo>
                      <a:cubicBezTo>
                        <a:pt x="1331" y="2393"/>
                        <a:pt x="895" y="2704"/>
                        <a:pt x="551" y="3191"/>
                      </a:cubicBezTo>
                      <a:cubicBezTo>
                        <a:pt x="126" y="3795"/>
                        <a:pt x="0" y="4440"/>
                        <a:pt x="274" y="4633"/>
                      </a:cubicBezTo>
                      <a:cubicBezTo>
                        <a:pt x="327" y="4671"/>
                        <a:pt x="391" y="4689"/>
                        <a:pt x="462" y="4689"/>
                      </a:cubicBezTo>
                      <a:cubicBezTo>
                        <a:pt x="762" y="4689"/>
                        <a:pt x="1198" y="4378"/>
                        <a:pt x="1542" y="3891"/>
                      </a:cubicBezTo>
                      <a:cubicBezTo>
                        <a:pt x="1967" y="3287"/>
                        <a:pt x="2093" y="2642"/>
                        <a:pt x="1819" y="2449"/>
                      </a:cubicBezTo>
                      <a:cubicBezTo>
                        <a:pt x="1766" y="2411"/>
                        <a:pt x="1702" y="2393"/>
                        <a:pt x="1630" y="239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1" name="Google Shape;1651;p3"/>
                <p:cNvSpPr/>
                <p:nvPr/>
              </p:nvSpPr>
              <p:spPr>
                <a:xfrm>
                  <a:off x="3875736" y="2415404"/>
                  <a:ext cx="615689" cy="31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18" h="13150" extrusionOk="0">
                      <a:moveTo>
                        <a:pt x="11707" y="1"/>
                      </a:moveTo>
                      <a:cubicBezTo>
                        <a:pt x="7733" y="1"/>
                        <a:pt x="4331" y="688"/>
                        <a:pt x="4331" y="688"/>
                      </a:cubicBezTo>
                      <a:cubicBezTo>
                        <a:pt x="4303" y="686"/>
                        <a:pt x="4273" y="685"/>
                        <a:pt x="4243" y="685"/>
                      </a:cubicBezTo>
                      <a:cubicBezTo>
                        <a:pt x="2870" y="685"/>
                        <a:pt x="0" y="2585"/>
                        <a:pt x="2687" y="2860"/>
                      </a:cubicBezTo>
                      <a:cubicBezTo>
                        <a:pt x="5423" y="3144"/>
                        <a:pt x="12002" y="13149"/>
                        <a:pt x="17124" y="13149"/>
                      </a:cubicBezTo>
                      <a:cubicBezTo>
                        <a:pt x="17139" y="13149"/>
                        <a:pt x="17155" y="13149"/>
                        <a:pt x="17170" y="13149"/>
                      </a:cubicBezTo>
                      <a:cubicBezTo>
                        <a:pt x="20879" y="13106"/>
                        <a:pt x="19986" y="9666"/>
                        <a:pt x="22644" y="8497"/>
                      </a:cubicBezTo>
                      <a:cubicBezTo>
                        <a:pt x="24280" y="7777"/>
                        <a:pt x="25717" y="4314"/>
                        <a:pt x="19961" y="1502"/>
                      </a:cubicBezTo>
                      <a:cubicBezTo>
                        <a:pt x="17584" y="341"/>
                        <a:pt x="14504" y="1"/>
                        <a:pt x="1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2" name="Google Shape;1652;p3"/>
                <p:cNvSpPr/>
                <p:nvPr/>
              </p:nvSpPr>
              <p:spPr>
                <a:xfrm>
                  <a:off x="3875736" y="2415428"/>
                  <a:ext cx="474227" cy="314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9" h="13149" extrusionOk="0">
                      <a:moveTo>
                        <a:pt x="11705" y="0"/>
                      </a:moveTo>
                      <a:cubicBezTo>
                        <a:pt x="7732" y="0"/>
                        <a:pt x="4331" y="687"/>
                        <a:pt x="4331" y="687"/>
                      </a:cubicBezTo>
                      <a:cubicBezTo>
                        <a:pt x="4303" y="685"/>
                        <a:pt x="4273" y="684"/>
                        <a:pt x="4243" y="684"/>
                      </a:cubicBezTo>
                      <a:cubicBezTo>
                        <a:pt x="2870" y="684"/>
                        <a:pt x="0" y="2584"/>
                        <a:pt x="2687" y="2859"/>
                      </a:cubicBezTo>
                      <a:cubicBezTo>
                        <a:pt x="5423" y="3143"/>
                        <a:pt x="12002" y="13148"/>
                        <a:pt x="17124" y="13148"/>
                      </a:cubicBezTo>
                      <a:cubicBezTo>
                        <a:pt x="17139" y="13148"/>
                        <a:pt x="17155" y="13148"/>
                        <a:pt x="17170" y="13148"/>
                      </a:cubicBezTo>
                      <a:cubicBezTo>
                        <a:pt x="18540" y="13133"/>
                        <a:pt x="19284" y="12651"/>
                        <a:pt x="19808" y="11993"/>
                      </a:cubicBezTo>
                      <a:cubicBezTo>
                        <a:pt x="18479" y="11973"/>
                        <a:pt x="16333" y="11840"/>
                        <a:pt x="14377" y="10633"/>
                      </a:cubicBezTo>
                      <a:cubicBezTo>
                        <a:pt x="11248" y="8700"/>
                        <a:pt x="9783" y="6899"/>
                        <a:pt x="10857" y="5931"/>
                      </a:cubicBezTo>
                      <a:cubicBezTo>
                        <a:pt x="11114" y="5699"/>
                        <a:pt x="11697" y="5611"/>
                        <a:pt x="12436" y="5611"/>
                      </a:cubicBezTo>
                      <a:cubicBezTo>
                        <a:pt x="14788" y="5611"/>
                        <a:pt x="18716" y="6503"/>
                        <a:pt x="18716" y="6503"/>
                      </a:cubicBezTo>
                      <a:cubicBezTo>
                        <a:pt x="18716" y="6503"/>
                        <a:pt x="12104" y="2980"/>
                        <a:pt x="12960" y="1646"/>
                      </a:cubicBezTo>
                      <a:cubicBezTo>
                        <a:pt x="13320" y="1086"/>
                        <a:pt x="15105" y="738"/>
                        <a:pt x="17054" y="519"/>
                      </a:cubicBezTo>
                      <a:cubicBezTo>
                        <a:pt x="15321" y="134"/>
                        <a:pt x="13458" y="0"/>
                        <a:pt x="117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3" name="Google Shape;1653;p3"/>
                <p:cNvSpPr/>
                <p:nvPr/>
              </p:nvSpPr>
              <p:spPr>
                <a:xfrm>
                  <a:off x="3949162" y="2454404"/>
                  <a:ext cx="413180" cy="146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9" h="6113" extrusionOk="0">
                      <a:moveTo>
                        <a:pt x="87" y="1"/>
                      </a:moveTo>
                      <a:cubicBezTo>
                        <a:pt x="47" y="1"/>
                        <a:pt x="23" y="6"/>
                        <a:pt x="19" y="18"/>
                      </a:cubicBezTo>
                      <a:cubicBezTo>
                        <a:pt x="1" y="75"/>
                        <a:pt x="532" y="311"/>
                        <a:pt x="1352" y="595"/>
                      </a:cubicBezTo>
                      <a:cubicBezTo>
                        <a:pt x="2170" y="884"/>
                        <a:pt x="3279" y="1208"/>
                        <a:pt x="4386" y="1522"/>
                      </a:cubicBezTo>
                      <a:cubicBezTo>
                        <a:pt x="5492" y="1833"/>
                        <a:pt x="6598" y="2143"/>
                        <a:pt x="7429" y="2376"/>
                      </a:cubicBezTo>
                      <a:cubicBezTo>
                        <a:pt x="8252" y="2617"/>
                        <a:pt x="8799" y="2779"/>
                        <a:pt x="8799" y="2779"/>
                      </a:cubicBezTo>
                      <a:cubicBezTo>
                        <a:pt x="8799" y="2779"/>
                        <a:pt x="9350" y="2926"/>
                        <a:pt x="10175" y="3148"/>
                      </a:cubicBezTo>
                      <a:cubicBezTo>
                        <a:pt x="10995" y="3381"/>
                        <a:pt x="12082" y="3711"/>
                        <a:pt x="13142" y="4116"/>
                      </a:cubicBezTo>
                      <a:cubicBezTo>
                        <a:pt x="14195" y="4534"/>
                        <a:pt x="15232" y="4999"/>
                        <a:pt x="15969" y="5430"/>
                      </a:cubicBezTo>
                      <a:cubicBezTo>
                        <a:pt x="16353" y="5621"/>
                        <a:pt x="16640" y="5831"/>
                        <a:pt x="16864" y="5947"/>
                      </a:cubicBezTo>
                      <a:cubicBezTo>
                        <a:pt x="17053" y="6054"/>
                        <a:pt x="17179" y="6113"/>
                        <a:pt x="17223" y="6113"/>
                      </a:cubicBezTo>
                      <a:cubicBezTo>
                        <a:pt x="17231" y="6113"/>
                        <a:pt x="17236" y="6111"/>
                        <a:pt x="17239" y="6108"/>
                      </a:cubicBezTo>
                      <a:cubicBezTo>
                        <a:pt x="17258" y="6083"/>
                        <a:pt x="17162" y="5972"/>
                        <a:pt x="16975" y="5799"/>
                      </a:cubicBezTo>
                      <a:cubicBezTo>
                        <a:pt x="16786" y="5632"/>
                        <a:pt x="16526" y="5369"/>
                        <a:pt x="16165" y="5127"/>
                      </a:cubicBezTo>
                      <a:cubicBezTo>
                        <a:pt x="15470" y="4592"/>
                        <a:pt x="14450" y="4020"/>
                        <a:pt x="13399" y="3514"/>
                      </a:cubicBezTo>
                      <a:cubicBezTo>
                        <a:pt x="12344" y="3020"/>
                        <a:pt x="11251" y="2616"/>
                        <a:pt x="10429" y="2333"/>
                      </a:cubicBezTo>
                      <a:cubicBezTo>
                        <a:pt x="9604" y="2056"/>
                        <a:pt x="9049" y="1886"/>
                        <a:pt x="9049" y="1886"/>
                      </a:cubicBezTo>
                      <a:cubicBezTo>
                        <a:pt x="9049" y="1886"/>
                        <a:pt x="8486" y="1751"/>
                        <a:pt x="7642" y="1550"/>
                      </a:cubicBezTo>
                      <a:cubicBezTo>
                        <a:pt x="6797" y="1354"/>
                        <a:pt x="5668" y="1115"/>
                        <a:pt x="4542" y="886"/>
                      </a:cubicBezTo>
                      <a:cubicBezTo>
                        <a:pt x="3418" y="653"/>
                        <a:pt x="2292" y="421"/>
                        <a:pt x="1448" y="248"/>
                      </a:cubicBezTo>
                      <a:cubicBezTo>
                        <a:pt x="763" y="105"/>
                        <a:pt x="263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4" name="Google Shape;1654;p3"/>
                <p:cNvSpPr/>
                <p:nvPr/>
              </p:nvSpPr>
              <p:spPr>
                <a:xfrm>
                  <a:off x="4296161" y="2469199"/>
                  <a:ext cx="123387" cy="85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4" h="3554" extrusionOk="0">
                      <a:moveTo>
                        <a:pt x="591" y="0"/>
                      </a:moveTo>
                      <a:cubicBezTo>
                        <a:pt x="395" y="0"/>
                        <a:pt x="245" y="56"/>
                        <a:pt x="175" y="173"/>
                      </a:cubicBezTo>
                      <a:cubicBezTo>
                        <a:pt x="0" y="460"/>
                        <a:pt x="374" y="1002"/>
                        <a:pt x="1007" y="1384"/>
                      </a:cubicBezTo>
                      <a:cubicBezTo>
                        <a:pt x="1382" y="1610"/>
                        <a:pt x="1764" y="1729"/>
                        <a:pt x="2049" y="1729"/>
                      </a:cubicBezTo>
                      <a:cubicBezTo>
                        <a:pt x="2245" y="1729"/>
                        <a:pt x="2396" y="1672"/>
                        <a:pt x="2466" y="1556"/>
                      </a:cubicBezTo>
                      <a:cubicBezTo>
                        <a:pt x="2639" y="1268"/>
                        <a:pt x="2266" y="727"/>
                        <a:pt x="1634" y="344"/>
                      </a:cubicBezTo>
                      <a:cubicBezTo>
                        <a:pt x="1259" y="119"/>
                        <a:pt x="876" y="0"/>
                        <a:pt x="591" y="0"/>
                      </a:cubicBezTo>
                      <a:close/>
                      <a:moveTo>
                        <a:pt x="3580" y="2114"/>
                      </a:moveTo>
                      <a:cubicBezTo>
                        <a:pt x="3454" y="2114"/>
                        <a:pt x="3355" y="2150"/>
                        <a:pt x="3301" y="2226"/>
                      </a:cubicBezTo>
                      <a:cubicBezTo>
                        <a:pt x="3148" y="2438"/>
                        <a:pt x="3407" y="2882"/>
                        <a:pt x="3875" y="3218"/>
                      </a:cubicBezTo>
                      <a:cubicBezTo>
                        <a:pt x="4178" y="3435"/>
                        <a:pt x="4494" y="3553"/>
                        <a:pt x="4722" y="3553"/>
                      </a:cubicBezTo>
                      <a:cubicBezTo>
                        <a:pt x="4848" y="3553"/>
                        <a:pt x="4948" y="3517"/>
                        <a:pt x="5002" y="3440"/>
                      </a:cubicBezTo>
                      <a:cubicBezTo>
                        <a:pt x="5154" y="3229"/>
                        <a:pt x="4897" y="2784"/>
                        <a:pt x="4429" y="2449"/>
                      </a:cubicBezTo>
                      <a:cubicBezTo>
                        <a:pt x="4125" y="2232"/>
                        <a:pt x="3808" y="2114"/>
                        <a:pt x="3580" y="21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5" name="Google Shape;1655;p3"/>
                <p:cNvSpPr/>
                <p:nvPr/>
              </p:nvSpPr>
              <p:spPr>
                <a:xfrm>
                  <a:off x="3497638" y="2015832"/>
                  <a:ext cx="259773" cy="357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14935" extrusionOk="0">
                      <a:moveTo>
                        <a:pt x="103" y="1"/>
                      </a:moveTo>
                      <a:cubicBezTo>
                        <a:pt x="98" y="1"/>
                        <a:pt x="94" y="2"/>
                        <a:pt x="92" y="4"/>
                      </a:cubicBezTo>
                      <a:cubicBezTo>
                        <a:pt x="0" y="101"/>
                        <a:pt x="1591" y="1777"/>
                        <a:pt x="3081" y="3529"/>
                      </a:cubicBezTo>
                      <a:cubicBezTo>
                        <a:pt x="3800" y="4427"/>
                        <a:pt x="4549" y="5296"/>
                        <a:pt x="5045" y="5998"/>
                      </a:cubicBezTo>
                      <a:cubicBezTo>
                        <a:pt x="5561" y="6684"/>
                        <a:pt x="5905" y="7143"/>
                        <a:pt x="5905" y="7143"/>
                      </a:cubicBezTo>
                      <a:cubicBezTo>
                        <a:pt x="5905" y="7143"/>
                        <a:pt x="6246" y="7602"/>
                        <a:pt x="6757" y="8291"/>
                      </a:cubicBezTo>
                      <a:cubicBezTo>
                        <a:pt x="7297" y="8962"/>
                        <a:pt x="7887" y="9940"/>
                        <a:pt x="8530" y="10893"/>
                      </a:cubicBezTo>
                      <a:cubicBezTo>
                        <a:pt x="9710" y="12828"/>
                        <a:pt x="10587" y="14935"/>
                        <a:pt x="10738" y="14935"/>
                      </a:cubicBezTo>
                      <a:cubicBezTo>
                        <a:pt x="10740" y="14935"/>
                        <a:pt x="10742" y="14934"/>
                        <a:pt x="10743" y="14934"/>
                      </a:cubicBezTo>
                      <a:cubicBezTo>
                        <a:pt x="10850" y="14903"/>
                        <a:pt x="10176" y="12659"/>
                        <a:pt x="9100" y="10570"/>
                      </a:cubicBezTo>
                      <a:cubicBezTo>
                        <a:pt x="8520" y="9557"/>
                        <a:pt x="7970" y="8517"/>
                        <a:pt x="7459" y="7804"/>
                      </a:cubicBezTo>
                      <a:cubicBezTo>
                        <a:pt x="6971" y="7073"/>
                        <a:pt x="6645" y="6587"/>
                        <a:pt x="6645" y="6587"/>
                      </a:cubicBezTo>
                      <a:cubicBezTo>
                        <a:pt x="6645" y="6587"/>
                        <a:pt x="6273" y="6138"/>
                        <a:pt x="5712" y="5465"/>
                      </a:cubicBezTo>
                      <a:cubicBezTo>
                        <a:pt x="5169" y="4779"/>
                        <a:pt x="4357" y="3940"/>
                        <a:pt x="3566" y="3088"/>
                      </a:cubicBezTo>
                      <a:cubicBezTo>
                        <a:pt x="1980" y="1475"/>
                        <a:pt x="27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6" name="Google Shape;1656;p3"/>
                <p:cNvSpPr/>
                <p:nvPr/>
              </p:nvSpPr>
              <p:spPr>
                <a:xfrm>
                  <a:off x="3412074" y="1932614"/>
                  <a:ext cx="132675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5274" extrusionOk="0">
                      <a:moveTo>
                        <a:pt x="2769" y="0"/>
                      </a:moveTo>
                      <a:cubicBezTo>
                        <a:pt x="1433" y="0"/>
                        <a:pt x="288" y="1013"/>
                        <a:pt x="148" y="2370"/>
                      </a:cubicBezTo>
                      <a:cubicBezTo>
                        <a:pt x="1" y="3817"/>
                        <a:pt x="1055" y="5113"/>
                        <a:pt x="2503" y="5259"/>
                      </a:cubicBezTo>
                      <a:cubicBezTo>
                        <a:pt x="2595" y="5269"/>
                        <a:pt x="2686" y="5273"/>
                        <a:pt x="2775" y="5273"/>
                      </a:cubicBezTo>
                      <a:cubicBezTo>
                        <a:pt x="4110" y="5273"/>
                        <a:pt x="5254" y="4262"/>
                        <a:pt x="5393" y="2904"/>
                      </a:cubicBezTo>
                      <a:cubicBezTo>
                        <a:pt x="5541" y="1457"/>
                        <a:pt x="4487" y="163"/>
                        <a:pt x="3040" y="14"/>
                      </a:cubicBezTo>
                      <a:cubicBezTo>
                        <a:pt x="2949" y="5"/>
                        <a:pt x="2859" y="0"/>
                        <a:pt x="27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7" name="Google Shape;1657;p3"/>
                <p:cNvSpPr/>
                <p:nvPr/>
              </p:nvSpPr>
              <p:spPr>
                <a:xfrm>
                  <a:off x="3422775" y="1932805"/>
                  <a:ext cx="121974" cy="126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5" h="5266" extrusionOk="0">
                      <a:moveTo>
                        <a:pt x="2457" y="0"/>
                      </a:moveTo>
                      <a:lnTo>
                        <a:pt x="2457" y="0"/>
                      </a:lnTo>
                      <a:cubicBezTo>
                        <a:pt x="3083" y="470"/>
                        <a:pt x="3459" y="1239"/>
                        <a:pt x="3375" y="2074"/>
                      </a:cubicBezTo>
                      <a:cubicBezTo>
                        <a:pt x="3253" y="3261"/>
                        <a:pt x="2252" y="4145"/>
                        <a:pt x="1085" y="4145"/>
                      </a:cubicBezTo>
                      <a:cubicBezTo>
                        <a:pt x="1006" y="4145"/>
                        <a:pt x="926" y="4141"/>
                        <a:pt x="847" y="4133"/>
                      </a:cubicBezTo>
                      <a:cubicBezTo>
                        <a:pt x="542" y="4103"/>
                        <a:pt x="258" y="4011"/>
                        <a:pt x="1" y="3875"/>
                      </a:cubicBezTo>
                      <a:lnTo>
                        <a:pt x="1" y="3875"/>
                      </a:lnTo>
                      <a:cubicBezTo>
                        <a:pt x="403" y="4618"/>
                        <a:pt x="1152" y="5158"/>
                        <a:pt x="2056" y="5251"/>
                      </a:cubicBezTo>
                      <a:cubicBezTo>
                        <a:pt x="2148" y="5261"/>
                        <a:pt x="2239" y="5265"/>
                        <a:pt x="2328" y="5265"/>
                      </a:cubicBezTo>
                      <a:cubicBezTo>
                        <a:pt x="3663" y="5265"/>
                        <a:pt x="4807" y="4254"/>
                        <a:pt x="4946" y="2896"/>
                      </a:cubicBezTo>
                      <a:cubicBezTo>
                        <a:pt x="5094" y="1449"/>
                        <a:pt x="4040" y="155"/>
                        <a:pt x="2593" y="6"/>
                      </a:cubicBezTo>
                      <a:cubicBezTo>
                        <a:pt x="2546" y="2"/>
                        <a:pt x="2503" y="3"/>
                        <a:pt x="245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8" name="Google Shape;1658;p3"/>
                <p:cNvSpPr/>
                <p:nvPr/>
              </p:nvSpPr>
              <p:spPr>
                <a:xfrm>
                  <a:off x="3435440" y="1948175"/>
                  <a:ext cx="43714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" h="1736" extrusionOk="0">
                      <a:moveTo>
                        <a:pt x="913" y="1"/>
                      </a:moveTo>
                      <a:cubicBezTo>
                        <a:pt x="473" y="1"/>
                        <a:pt x="94" y="334"/>
                        <a:pt x="50" y="782"/>
                      </a:cubicBezTo>
                      <a:cubicBezTo>
                        <a:pt x="1" y="1258"/>
                        <a:pt x="348" y="1683"/>
                        <a:pt x="824" y="1731"/>
                      </a:cubicBezTo>
                      <a:cubicBezTo>
                        <a:pt x="854" y="1734"/>
                        <a:pt x="884" y="1735"/>
                        <a:pt x="914" y="1735"/>
                      </a:cubicBezTo>
                      <a:cubicBezTo>
                        <a:pt x="1353" y="1735"/>
                        <a:pt x="1730" y="1404"/>
                        <a:pt x="1777" y="957"/>
                      </a:cubicBezTo>
                      <a:cubicBezTo>
                        <a:pt x="1826" y="479"/>
                        <a:pt x="1477" y="54"/>
                        <a:pt x="1000" y="5"/>
                      </a:cubicBezTo>
                      <a:cubicBezTo>
                        <a:pt x="971" y="2"/>
                        <a:pt x="942" y="1"/>
                        <a:pt x="9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9" name="Google Shape;1659;p3"/>
                <p:cNvSpPr/>
                <p:nvPr/>
              </p:nvSpPr>
              <p:spPr>
                <a:xfrm>
                  <a:off x="3439917" y="2001085"/>
                  <a:ext cx="20277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" h="806" extrusionOk="0">
                      <a:moveTo>
                        <a:pt x="421" y="0"/>
                      </a:moveTo>
                      <a:cubicBezTo>
                        <a:pt x="219" y="0"/>
                        <a:pt x="43" y="154"/>
                        <a:pt x="22" y="363"/>
                      </a:cubicBezTo>
                      <a:cubicBezTo>
                        <a:pt x="1" y="584"/>
                        <a:pt x="160" y="783"/>
                        <a:pt x="381" y="804"/>
                      </a:cubicBezTo>
                      <a:cubicBezTo>
                        <a:pt x="395" y="805"/>
                        <a:pt x="408" y="806"/>
                        <a:pt x="421" y="806"/>
                      </a:cubicBezTo>
                      <a:cubicBezTo>
                        <a:pt x="627" y="806"/>
                        <a:pt x="803" y="653"/>
                        <a:pt x="823" y="445"/>
                      </a:cubicBezTo>
                      <a:cubicBezTo>
                        <a:pt x="846" y="221"/>
                        <a:pt x="684" y="25"/>
                        <a:pt x="462" y="2"/>
                      </a:cubicBezTo>
                      <a:cubicBezTo>
                        <a:pt x="449" y="1"/>
                        <a:pt x="435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0" name="Google Shape;1660;p3"/>
                <p:cNvSpPr/>
                <p:nvPr/>
              </p:nvSpPr>
              <p:spPr>
                <a:xfrm>
                  <a:off x="3881721" y="1747671"/>
                  <a:ext cx="160781" cy="410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6" h="17160" extrusionOk="0">
                      <a:moveTo>
                        <a:pt x="6593" y="1"/>
                      </a:moveTo>
                      <a:cubicBezTo>
                        <a:pt x="6458" y="1"/>
                        <a:pt x="5952" y="2244"/>
                        <a:pt x="5328" y="4446"/>
                      </a:cubicBezTo>
                      <a:cubicBezTo>
                        <a:pt x="4982" y="5543"/>
                        <a:pt x="4678" y="6649"/>
                        <a:pt x="4369" y="7452"/>
                      </a:cubicBezTo>
                      <a:cubicBezTo>
                        <a:pt x="4086" y="8261"/>
                        <a:pt x="3896" y="8801"/>
                        <a:pt x="3896" y="8801"/>
                      </a:cubicBezTo>
                      <a:cubicBezTo>
                        <a:pt x="3896" y="8801"/>
                        <a:pt x="3705" y="9341"/>
                        <a:pt x="3418" y="10148"/>
                      </a:cubicBezTo>
                      <a:cubicBezTo>
                        <a:pt x="3159" y="10971"/>
                        <a:pt x="2676" y="12005"/>
                        <a:pt x="2241" y="13069"/>
                      </a:cubicBezTo>
                      <a:cubicBezTo>
                        <a:pt x="1279" y="15149"/>
                        <a:pt x="0" y="17067"/>
                        <a:pt x="113" y="17157"/>
                      </a:cubicBezTo>
                      <a:cubicBezTo>
                        <a:pt x="115" y="17159"/>
                        <a:pt x="117" y="17159"/>
                        <a:pt x="120" y="17159"/>
                      </a:cubicBezTo>
                      <a:cubicBezTo>
                        <a:pt x="255" y="17159"/>
                        <a:pt x="1709" y="15381"/>
                        <a:pt x="2827" y="13364"/>
                      </a:cubicBezTo>
                      <a:cubicBezTo>
                        <a:pt x="3346" y="12319"/>
                        <a:pt x="3904" y="11283"/>
                        <a:pt x="4211" y="10462"/>
                      </a:cubicBezTo>
                      <a:cubicBezTo>
                        <a:pt x="4546" y="9650"/>
                        <a:pt x="4771" y="9108"/>
                        <a:pt x="4771" y="9108"/>
                      </a:cubicBezTo>
                      <a:cubicBezTo>
                        <a:pt x="4771" y="9108"/>
                        <a:pt x="4935" y="8550"/>
                        <a:pt x="5184" y="7709"/>
                      </a:cubicBezTo>
                      <a:cubicBezTo>
                        <a:pt x="5452" y="6875"/>
                        <a:pt x="5697" y="5734"/>
                        <a:pt x="5964" y="4603"/>
                      </a:cubicBezTo>
                      <a:cubicBezTo>
                        <a:pt x="6436" y="2323"/>
                        <a:pt x="6715" y="21"/>
                        <a:pt x="6595" y="1"/>
                      </a:cubicBezTo>
                      <a:cubicBezTo>
                        <a:pt x="6594" y="1"/>
                        <a:pt x="6593" y="1"/>
                        <a:pt x="6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1" name="Google Shape;1661;p3"/>
                <p:cNvSpPr/>
                <p:nvPr/>
              </p:nvSpPr>
              <p:spPr>
                <a:xfrm>
                  <a:off x="3972361" y="1655523"/>
                  <a:ext cx="144191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3" h="5274" extrusionOk="0">
                      <a:moveTo>
                        <a:pt x="3010" y="0"/>
                      </a:moveTo>
                      <a:cubicBezTo>
                        <a:pt x="2593" y="0"/>
                        <a:pt x="2169" y="100"/>
                        <a:pt x="1775" y="309"/>
                      </a:cubicBezTo>
                      <a:cubicBezTo>
                        <a:pt x="490" y="992"/>
                        <a:pt x="0" y="2588"/>
                        <a:pt x="684" y="3873"/>
                      </a:cubicBezTo>
                      <a:cubicBezTo>
                        <a:pt x="1157" y="4765"/>
                        <a:pt x="2069" y="5273"/>
                        <a:pt x="3013" y="5273"/>
                      </a:cubicBezTo>
                      <a:cubicBezTo>
                        <a:pt x="3430" y="5273"/>
                        <a:pt x="3853" y="5174"/>
                        <a:pt x="4248" y="4965"/>
                      </a:cubicBezTo>
                      <a:cubicBezTo>
                        <a:pt x="5534" y="4281"/>
                        <a:pt x="6022" y="2687"/>
                        <a:pt x="5340" y="1401"/>
                      </a:cubicBezTo>
                      <a:cubicBezTo>
                        <a:pt x="4867" y="509"/>
                        <a:pt x="3955" y="0"/>
                        <a:pt x="30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2" name="Google Shape;1662;p3"/>
                <p:cNvSpPr/>
                <p:nvPr/>
              </p:nvSpPr>
              <p:spPr>
                <a:xfrm>
                  <a:off x="3978538" y="1686263"/>
                  <a:ext cx="138014" cy="95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5" h="3990" extrusionOk="0">
                      <a:moveTo>
                        <a:pt x="5012" y="1"/>
                      </a:moveTo>
                      <a:cubicBezTo>
                        <a:pt x="4971" y="782"/>
                        <a:pt x="4541" y="1524"/>
                        <a:pt x="3799" y="1917"/>
                      </a:cubicBezTo>
                      <a:cubicBezTo>
                        <a:pt x="3454" y="2100"/>
                        <a:pt x="3084" y="2187"/>
                        <a:pt x="2720" y="2187"/>
                      </a:cubicBezTo>
                      <a:cubicBezTo>
                        <a:pt x="1894" y="2187"/>
                        <a:pt x="1095" y="1742"/>
                        <a:pt x="681" y="961"/>
                      </a:cubicBezTo>
                      <a:cubicBezTo>
                        <a:pt x="538" y="690"/>
                        <a:pt x="455" y="404"/>
                        <a:pt x="427" y="115"/>
                      </a:cubicBezTo>
                      <a:cubicBezTo>
                        <a:pt x="31" y="863"/>
                        <a:pt x="1" y="1786"/>
                        <a:pt x="426" y="2589"/>
                      </a:cubicBezTo>
                      <a:cubicBezTo>
                        <a:pt x="899" y="3481"/>
                        <a:pt x="1811" y="3990"/>
                        <a:pt x="2755" y="3990"/>
                      </a:cubicBezTo>
                      <a:cubicBezTo>
                        <a:pt x="3172" y="3990"/>
                        <a:pt x="3595" y="3890"/>
                        <a:pt x="3990" y="3681"/>
                      </a:cubicBezTo>
                      <a:cubicBezTo>
                        <a:pt x="5276" y="2997"/>
                        <a:pt x="5764" y="1403"/>
                        <a:pt x="5082" y="117"/>
                      </a:cubicBezTo>
                      <a:cubicBezTo>
                        <a:pt x="5059" y="77"/>
                        <a:pt x="5035" y="40"/>
                        <a:pt x="50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3"/>
                <p:cNvSpPr/>
                <p:nvPr/>
              </p:nvSpPr>
              <p:spPr>
                <a:xfrm>
                  <a:off x="4031231" y="1665410"/>
                  <a:ext cx="47497" cy="41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4" h="1737" extrusionOk="0">
                      <a:moveTo>
                        <a:pt x="990" y="0"/>
                      </a:moveTo>
                      <a:cubicBezTo>
                        <a:pt x="852" y="0"/>
                        <a:pt x="713" y="33"/>
                        <a:pt x="584" y="102"/>
                      </a:cubicBezTo>
                      <a:cubicBezTo>
                        <a:pt x="161" y="327"/>
                        <a:pt x="1" y="852"/>
                        <a:pt x="226" y="1274"/>
                      </a:cubicBezTo>
                      <a:cubicBezTo>
                        <a:pt x="382" y="1568"/>
                        <a:pt x="683" y="1736"/>
                        <a:pt x="994" y="1736"/>
                      </a:cubicBezTo>
                      <a:cubicBezTo>
                        <a:pt x="1130" y="1736"/>
                        <a:pt x="1269" y="1704"/>
                        <a:pt x="1399" y="1635"/>
                      </a:cubicBezTo>
                      <a:cubicBezTo>
                        <a:pt x="1821" y="1411"/>
                        <a:pt x="1983" y="884"/>
                        <a:pt x="1757" y="462"/>
                      </a:cubicBezTo>
                      <a:cubicBezTo>
                        <a:pt x="1601" y="168"/>
                        <a:pt x="1300" y="0"/>
                        <a:pt x="9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3"/>
                <p:cNvSpPr/>
                <p:nvPr/>
              </p:nvSpPr>
              <p:spPr>
                <a:xfrm>
                  <a:off x="4005160" y="1693756"/>
                  <a:ext cx="22073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06" extrusionOk="0">
                      <a:moveTo>
                        <a:pt x="463" y="1"/>
                      </a:moveTo>
                      <a:cubicBezTo>
                        <a:pt x="399" y="1"/>
                        <a:pt x="334" y="16"/>
                        <a:pt x="273" y="49"/>
                      </a:cubicBezTo>
                      <a:cubicBezTo>
                        <a:pt x="77" y="153"/>
                        <a:pt x="1" y="396"/>
                        <a:pt x="105" y="593"/>
                      </a:cubicBezTo>
                      <a:cubicBezTo>
                        <a:pt x="178" y="728"/>
                        <a:pt x="317" y="806"/>
                        <a:pt x="462" y="806"/>
                      </a:cubicBezTo>
                      <a:cubicBezTo>
                        <a:pt x="526" y="806"/>
                        <a:pt x="591" y="791"/>
                        <a:pt x="652" y="758"/>
                      </a:cubicBezTo>
                      <a:cubicBezTo>
                        <a:pt x="848" y="654"/>
                        <a:pt x="922" y="411"/>
                        <a:pt x="818" y="214"/>
                      </a:cubicBezTo>
                      <a:cubicBezTo>
                        <a:pt x="746" y="78"/>
                        <a:pt x="607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3"/>
                <p:cNvSpPr/>
                <p:nvPr/>
              </p:nvSpPr>
              <p:spPr>
                <a:xfrm>
                  <a:off x="4020506" y="2015832"/>
                  <a:ext cx="259773" cy="357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14935" extrusionOk="0">
                      <a:moveTo>
                        <a:pt x="10746" y="1"/>
                      </a:moveTo>
                      <a:cubicBezTo>
                        <a:pt x="10576" y="1"/>
                        <a:pt x="8871" y="1475"/>
                        <a:pt x="7283" y="3088"/>
                      </a:cubicBezTo>
                      <a:cubicBezTo>
                        <a:pt x="6492" y="3940"/>
                        <a:pt x="5682" y="4779"/>
                        <a:pt x="5137" y="5465"/>
                      </a:cubicBezTo>
                      <a:cubicBezTo>
                        <a:pt x="4577" y="6138"/>
                        <a:pt x="4204" y="6587"/>
                        <a:pt x="4204" y="6587"/>
                      </a:cubicBezTo>
                      <a:cubicBezTo>
                        <a:pt x="4204" y="6587"/>
                        <a:pt x="3878" y="7073"/>
                        <a:pt x="3392" y="7804"/>
                      </a:cubicBezTo>
                      <a:cubicBezTo>
                        <a:pt x="2879" y="8517"/>
                        <a:pt x="2329" y="9557"/>
                        <a:pt x="1751" y="10570"/>
                      </a:cubicBezTo>
                      <a:cubicBezTo>
                        <a:pt x="675" y="12659"/>
                        <a:pt x="1" y="14903"/>
                        <a:pt x="108" y="14934"/>
                      </a:cubicBezTo>
                      <a:cubicBezTo>
                        <a:pt x="109" y="14934"/>
                        <a:pt x="111" y="14935"/>
                        <a:pt x="112" y="14935"/>
                      </a:cubicBezTo>
                      <a:cubicBezTo>
                        <a:pt x="263" y="14935"/>
                        <a:pt x="1139" y="12828"/>
                        <a:pt x="2321" y="10893"/>
                      </a:cubicBezTo>
                      <a:cubicBezTo>
                        <a:pt x="2962" y="9940"/>
                        <a:pt x="3553" y="8962"/>
                        <a:pt x="4094" y="8291"/>
                      </a:cubicBezTo>
                      <a:cubicBezTo>
                        <a:pt x="4605" y="7602"/>
                        <a:pt x="4946" y="7143"/>
                        <a:pt x="4946" y="7143"/>
                      </a:cubicBezTo>
                      <a:cubicBezTo>
                        <a:pt x="4946" y="7143"/>
                        <a:pt x="5290" y="6684"/>
                        <a:pt x="5806" y="5998"/>
                      </a:cubicBezTo>
                      <a:cubicBezTo>
                        <a:pt x="6301" y="5296"/>
                        <a:pt x="7051" y="4427"/>
                        <a:pt x="7770" y="3529"/>
                      </a:cubicBezTo>
                      <a:cubicBezTo>
                        <a:pt x="9260" y="1777"/>
                        <a:pt x="10850" y="101"/>
                        <a:pt x="10757" y="4"/>
                      </a:cubicBezTo>
                      <a:cubicBezTo>
                        <a:pt x="10755" y="2"/>
                        <a:pt x="10751" y="1"/>
                        <a:pt x="1074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3"/>
                <p:cNvSpPr/>
                <p:nvPr/>
              </p:nvSpPr>
              <p:spPr>
                <a:xfrm>
                  <a:off x="4233172" y="1932614"/>
                  <a:ext cx="132628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" h="5274" extrusionOk="0">
                      <a:moveTo>
                        <a:pt x="2773" y="0"/>
                      </a:moveTo>
                      <a:cubicBezTo>
                        <a:pt x="2683" y="0"/>
                        <a:pt x="2593" y="5"/>
                        <a:pt x="2501" y="14"/>
                      </a:cubicBezTo>
                      <a:cubicBezTo>
                        <a:pt x="1054" y="163"/>
                        <a:pt x="0" y="1457"/>
                        <a:pt x="147" y="2904"/>
                      </a:cubicBezTo>
                      <a:cubicBezTo>
                        <a:pt x="288" y="4262"/>
                        <a:pt x="1431" y="5273"/>
                        <a:pt x="2766" y="5273"/>
                      </a:cubicBezTo>
                      <a:cubicBezTo>
                        <a:pt x="2856" y="5273"/>
                        <a:pt x="2947" y="5269"/>
                        <a:pt x="3038" y="5259"/>
                      </a:cubicBezTo>
                      <a:cubicBezTo>
                        <a:pt x="4487" y="5113"/>
                        <a:pt x="5539" y="3817"/>
                        <a:pt x="5392" y="2370"/>
                      </a:cubicBezTo>
                      <a:cubicBezTo>
                        <a:pt x="5252" y="1013"/>
                        <a:pt x="4108" y="0"/>
                        <a:pt x="27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3"/>
                <p:cNvSpPr/>
                <p:nvPr/>
              </p:nvSpPr>
              <p:spPr>
                <a:xfrm>
                  <a:off x="4233172" y="1932805"/>
                  <a:ext cx="121926" cy="126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3" h="5266" extrusionOk="0">
                      <a:moveTo>
                        <a:pt x="2637" y="0"/>
                      </a:moveTo>
                      <a:cubicBezTo>
                        <a:pt x="2592" y="3"/>
                        <a:pt x="2547" y="2"/>
                        <a:pt x="2501" y="6"/>
                      </a:cubicBezTo>
                      <a:cubicBezTo>
                        <a:pt x="1054" y="155"/>
                        <a:pt x="0" y="1449"/>
                        <a:pt x="147" y="2896"/>
                      </a:cubicBezTo>
                      <a:cubicBezTo>
                        <a:pt x="288" y="4254"/>
                        <a:pt x="1431" y="5265"/>
                        <a:pt x="2766" y="5265"/>
                      </a:cubicBezTo>
                      <a:cubicBezTo>
                        <a:pt x="2856" y="5265"/>
                        <a:pt x="2947" y="5261"/>
                        <a:pt x="3038" y="5251"/>
                      </a:cubicBezTo>
                      <a:cubicBezTo>
                        <a:pt x="3942" y="5158"/>
                        <a:pt x="4692" y="4618"/>
                        <a:pt x="5093" y="3875"/>
                      </a:cubicBezTo>
                      <a:lnTo>
                        <a:pt x="5093" y="3875"/>
                      </a:lnTo>
                      <a:cubicBezTo>
                        <a:pt x="4837" y="4011"/>
                        <a:pt x="4553" y="4103"/>
                        <a:pt x="4248" y="4133"/>
                      </a:cubicBezTo>
                      <a:cubicBezTo>
                        <a:pt x="4168" y="4141"/>
                        <a:pt x="4089" y="4145"/>
                        <a:pt x="4010" y="4145"/>
                      </a:cubicBezTo>
                      <a:cubicBezTo>
                        <a:pt x="2841" y="4145"/>
                        <a:pt x="1841" y="3261"/>
                        <a:pt x="1720" y="2074"/>
                      </a:cubicBezTo>
                      <a:cubicBezTo>
                        <a:pt x="1634" y="1239"/>
                        <a:pt x="2010" y="470"/>
                        <a:pt x="26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3"/>
                <p:cNvSpPr/>
                <p:nvPr/>
              </p:nvSpPr>
              <p:spPr>
                <a:xfrm>
                  <a:off x="4298746" y="1948175"/>
                  <a:ext cx="43714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" h="1736" extrusionOk="0">
                      <a:moveTo>
                        <a:pt x="913" y="1"/>
                      </a:moveTo>
                      <a:cubicBezTo>
                        <a:pt x="884" y="1"/>
                        <a:pt x="855" y="2"/>
                        <a:pt x="825" y="5"/>
                      </a:cubicBezTo>
                      <a:cubicBezTo>
                        <a:pt x="348" y="54"/>
                        <a:pt x="1" y="479"/>
                        <a:pt x="50" y="957"/>
                      </a:cubicBezTo>
                      <a:cubicBezTo>
                        <a:pt x="96" y="1404"/>
                        <a:pt x="473" y="1735"/>
                        <a:pt x="913" y="1735"/>
                      </a:cubicBezTo>
                      <a:cubicBezTo>
                        <a:pt x="943" y="1735"/>
                        <a:pt x="973" y="1734"/>
                        <a:pt x="1003" y="1731"/>
                      </a:cubicBezTo>
                      <a:cubicBezTo>
                        <a:pt x="1477" y="1683"/>
                        <a:pt x="1826" y="1258"/>
                        <a:pt x="1777" y="782"/>
                      </a:cubicBezTo>
                      <a:cubicBezTo>
                        <a:pt x="1731" y="334"/>
                        <a:pt x="1353" y="1"/>
                        <a:pt x="9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3"/>
                <p:cNvSpPr/>
                <p:nvPr/>
              </p:nvSpPr>
              <p:spPr>
                <a:xfrm>
                  <a:off x="4317683" y="2001085"/>
                  <a:ext cx="20325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" h="806" extrusionOk="0">
                      <a:moveTo>
                        <a:pt x="427" y="0"/>
                      </a:moveTo>
                      <a:cubicBezTo>
                        <a:pt x="413" y="0"/>
                        <a:pt x="399" y="1"/>
                        <a:pt x="385" y="2"/>
                      </a:cubicBezTo>
                      <a:cubicBezTo>
                        <a:pt x="163" y="25"/>
                        <a:pt x="1" y="221"/>
                        <a:pt x="24" y="445"/>
                      </a:cubicBezTo>
                      <a:cubicBezTo>
                        <a:pt x="45" y="653"/>
                        <a:pt x="222" y="806"/>
                        <a:pt x="426" y="806"/>
                      </a:cubicBezTo>
                      <a:cubicBezTo>
                        <a:pt x="439" y="806"/>
                        <a:pt x="452" y="805"/>
                        <a:pt x="466" y="804"/>
                      </a:cubicBezTo>
                      <a:cubicBezTo>
                        <a:pt x="689" y="783"/>
                        <a:pt x="848" y="584"/>
                        <a:pt x="825" y="363"/>
                      </a:cubicBezTo>
                      <a:cubicBezTo>
                        <a:pt x="805" y="154"/>
                        <a:pt x="630" y="0"/>
                        <a:pt x="42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" name="Google Shape;1670;p3"/>
                <p:cNvSpPr/>
                <p:nvPr/>
              </p:nvSpPr>
              <p:spPr>
                <a:xfrm>
                  <a:off x="3272403" y="2207909"/>
                  <a:ext cx="632830" cy="4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34" h="17235" extrusionOk="0">
                      <a:moveTo>
                        <a:pt x="10536" y="1"/>
                      </a:moveTo>
                      <a:cubicBezTo>
                        <a:pt x="2627" y="1"/>
                        <a:pt x="1" y="7611"/>
                        <a:pt x="948" y="8179"/>
                      </a:cubicBezTo>
                      <a:cubicBezTo>
                        <a:pt x="1030" y="8228"/>
                        <a:pt x="1131" y="8250"/>
                        <a:pt x="1250" y="8250"/>
                      </a:cubicBezTo>
                      <a:cubicBezTo>
                        <a:pt x="2083" y="8250"/>
                        <a:pt x="3796" y="7187"/>
                        <a:pt x="6177" y="7187"/>
                      </a:cubicBezTo>
                      <a:cubicBezTo>
                        <a:pt x="7379" y="7187"/>
                        <a:pt x="8751" y="7458"/>
                        <a:pt x="10266" y="8274"/>
                      </a:cubicBezTo>
                      <a:cubicBezTo>
                        <a:pt x="12237" y="9335"/>
                        <a:pt x="18785" y="17234"/>
                        <a:pt x="23234" y="17234"/>
                      </a:cubicBezTo>
                      <a:cubicBezTo>
                        <a:pt x="24536" y="17234"/>
                        <a:pt x="25658" y="16558"/>
                        <a:pt x="26433" y="14836"/>
                      </a:cubicBezTo>
                      <a:cubicBezTo>
                        <a:pt x="26433" y="14836"/>
                        <a:pt x="21203" y="96"/>
                        <a:pt x="10647" y="1"/>
                      </a:cubicBezTo>
                      <a:cubicBezTo>
                        <a:pt x="10610" y="1"/>
                        <a:pt x="10573" y="1"/>
                        <a:pt x="10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" name="Google Shape;1671;p3"/>
                <p:cNvSpPr/>
                <p:nvPr/>
              </p:nvSpPr>
              <p:spPr>
                <a:xfrm>
                  <a:off x="3307788" y="2212171"/>
                  <a:ext cx="597447" cy="408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6" h="17057" extrusionOk="0">
                      <a:moveTo>
                        <a:pt x="11055" y="1"/>
                      </a:moveTo>
                      <a:lnTo>
                        <a:pt x="11055" y="1"/>
                      </a:lnTo>
                      <a:cubicBezTo>
                        <a:pt x="15571" y="2344"/>
                        <a:pt x="18046" y="6354"/>
                        <a:pt x="18046" y="6354"/>
                      </a:cubicBezTo>
                      <a:cubicBezTo>
                        <a:pt x="14764" y="3966"/>
                        <a:pt x="11819" y="3335"/>
                        <a:pt x="9620" y="3335"/>
                      </a:cubicBezTo>
                      <a:cubicBezTo>
                        <a:pt x="7147" y="3335"/>
                        <a:pt x="5619" y="4134"/>
                        <a:pt x="5619" y="4134"/>
                      </a:cubicBezTo>
                      <a:cubicBezTo>
                        <a:pt x="5948" y="4078"/>
                        <a:pt x="6289" y="4051"/>
                        <a:pt x="6640" y="4051"/>
                      </a:cubicBezTo>
                      <a:cubicBezTo>
                        <a:pt x="11432" y="4051"/>
                        <a:pt x="17938" y="8989"/>
                        <a:pt x="16461" y="10347"/>
                      </a:cubicBezTo>
                      <a:cubicBezTo>
                        <a:pt x="16238" y="10552"/>
                        <a:pt x="15980" y="10642"/>
                        <a:pt x="15692" y="10642"/>
                      </a:cubicBezTo>
                      <a:cubicBezTo>
                        <a:pt x="13926" y="10642"/>
                        <a:pt x="11008" y="7288"/>
                        <a:pt x="7903" y="6416"/>
                      </a:cubicBezTo>
                      <a:cubicBezTo>
                        <a:pt x="7376" y="6268"/>
                        <a:pt x="6823" y="6205"/>
                        <a:pt x="6263" y="6205"/>
                      </a:cubicBezTo>
                      <a:cubicBezTo>
                        <a:pt x="3783" y="6205"/>
                        <a:pt x="1149" y="7440"/>
                        <a:pt x="1" y="8050"/>
                      </a:cubicBezTo>
                      <a:cubicBezTo>
                        <a:pt x="897" y="7900"/>
                        <a:pt x="2517" y="7009"/>
                        <a:pt x="4697" y="7009"/>
                      </a:cubicBezTo>
                      <a:cubicBezTo>
                        <a:pt x="5900" y="7009"/>
                        <a:pt x="7273" y="7280"/>
                        <a:pt x="8788" y="8096"/>
                      </a:cubicBezTo>
                      <a:cubicBezTo>
                        <a:pt x="10759" y="9157"/>
                        <a:pt x="17307" y="17056"/>
                        <a:pt x="21756" y="17056"/>
                      </a:cubicBezTo>
                      <a:cubicBezTo>
                        <a:pt x="23058" y="17056"/>
                        <a:pt x="24180" y="16380"/>
                        <a:pt x="24955" y="14658"/>
                      </a:cubicBezTo>
                      <a:cubicBezTo>
                        <a:pt x="24955" y="14658"/>
                        <a:pt x="20348" y="1676"/>
                        <a:pt x="110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" name="Google Shape;1672;p3"/>
                <p:cNvSpPr/>
                <p:nvPr/>
              </p:nvSpPr>
              <p:spPr>
                <a:xfrm>
                  <a:off x="3294117" y="2285885"/>
                  <a:ext cx="525818" cy="231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64" h="9680" extrusionOk="0">
                      <a:moveTo>
                        <a:pt x="9388" y="1"/>
                      </a:moveTo>
                      <a:cubicBezTo>
                        <a:pt x="8924" y="1"/>
                        <a:pt x="8424" y="26"/>
                        <a:pt x="7905" y="71"/>
                      </a:cubicBezTo>
                      <a:cubicBezTo>
                        <a:pt x="7102" y="152"/>
                        <a:pt x="6256" y="310"/>
                        <a:pt x="5428" y="540"/>
                      </a:cubicBezTo>
                      <a:cubicBezTo>
                        <a:pt x="3772" y="997"/>
                        <a:pt x="2225" y="1841"/>
                        <a:pt x="1287" y="2731"/>
                      </a:cubicBezTo>
                      <a:cubicBezTo>
                        <a:pt x="341" y="3619"/>
                        <a:pt x="1" y="4432"/>
                        <a:pt x="41" y="4446"/>
                      </a:cubicBezTo>
                      <a:cubicBezTo>
                        <a:pt x="43" y="4448"/>
                        <a:pt x="45" y="4448"/>
                        <a:pt x="48" y="4448"/>
                      </a:cubicBezTo>
                      <a:cubicBezTo>
                        <a:pt x="139" y="4448"/>
                        <a:pt x="582" y="3742"/>
                        <a:pt x="1523" y="3005"/>
                      </a:cubicBezTo>
                      <a:cubicBezTo>
                        <a:pt x="2485" y="2242"/>
                        <a:pt x="3992" y="1531"/>
                        <a:pt x="5592" y="1174"/>
                      </a:cubicBezTo>
                      <a:cubicBezTo>
                        <a:pt x="6389" y="995"/>
                        <a:pt x="7201" y="882"/>
                        <a:pt x="7964" y="836"/>
                      </a:cubicBezTo>
                      <a:cubicBezTo>
                        <a:pt x="8254" y="824"/>
                        <a:pt x="8536" y="817"/>
                        <a:pt x="8807" y="817"/>
                      </a:cubicBezTo>
                      <a:cubicBezTo>
                        <a:pt x="9254" y="817"/>
                        <a:pt x="9672" y="835"/>
                        <a:pt x="10048" y="876"/>
                      </a:cubicBezTo>
                      <a:cubicBezTo>
                        <a:pt x="10351" y="897"/>
                        <a:pt x="10624" y="951"/>
                        <a:pt x="10868" y="980"/>
                      </a:cubicBezTo>
                      <a:cubicBezTo>
                        <a:pt x="11106" y="1027"/>
                        <a:pt x="11311" y="1079"/>
                        <a:pt x="11483" y="1116"/>
                      </a:cubicBezTo>
                      <a:cubicBezTo>
                        <a:pt x="11825" y="1180"/>
                        <a:pt x="12009" y="1258"/>
                        <a:pt x="12009" y="1258"/>
                      </a:cubicBezTo>
                      <a:cubicBezTo>
                        <a:pt x="12009" y="1258"/>
                        <a:pt x="12200" y="1315"/>
                        <a:pt x="12535" y="1414"/>
                      </a:cubicBezTo>
                      <a:cubicBezTo>
                        <a:pt x="12702" y="1465"/>
                        <a:pt x="12894" y="1557"/>
                        <a:pt x="13122" y="1645"/>
                      </a:cubicBezTo>
                      <a:cubicBezTo>
                        <a:pt x="13352" y="1728"/>
                        <a:pt x="13598" y="1853"/>
                        <a:pt x="13866" y="1994"/>
                      </a:cubicBezTo>
                      <a:cubicBezTo>
                        <a:pt x="14409" y="2260"/>
                        <a:pt x="15001" y="2658"/>
                        <a:pt x="15617" y="3111"/>
                      </a:cubicBezTo>
                      <a:cubicBezTo>
                        <a:pt x="16218" y="3585"/>
                        <a:pt x="16847" y="4117"/>
                        <a:pt x="17427" y="4711"/>
                      </a:cubicBezTo>
                      <a:cubicBezTo>
                        <a:pt x="18606" y="5873"/>
                        <a:pt x="19663" y="7177"/>
                        <a:pt x="20480" y="8133"/>
                      </a:cubicBezTo>
                      <a:cubicBezTo>
                        <a:pt x="21268" y="9067"/>
                        <a:pt x="21828" y="9679"/>
                        <a:pt x="21906" y="9679"/>
                      </a:cubicBezTo>
                      <a:cubicBezTo>
                        <a:pt x="21908" y="9679"/>
                        <a:pt x="21910" y="9679"/>
                        <a:pt x="21912" y="9678"/>
                      </a:cubicBezTo>
                      <a:cubicBezTo>
                        <a:pt x="21964" y="9636"/>
                        <a:pt x="21490" y="8943"/>
                        <a:pt x="20766" y="7912"/>
                      </a:cubicBezTo>
                      <a:cubicBezTo>
                        <a:pt x="20035" y="6888"/>
                        <a:pt x="19051" y="5514"/>
                        <a:pt x="17901" y="4258"/>
                      </a:cubicBezTo>
                      <a:cubicBezTo>
                        <a:pt x="17337" y="3620"/>
                        <a:pt x="16708" y="3036"/>
                        <a:pt x="16098" y="2510"/>
                      </a:cubicBezTo>
                      <a:cubicBezTo>
                        <a:pt x="15467" y="2005"/>
                        <a:pt x="14851" y="1557"/>
                        <a:pt x="14274" y="1245"/>
                      </a:cubicBezTo>
                      <a:cubicBezTo>
                        <a:pt x="13991" y="1083"/>
                        <a:pt x="13728" y="936"/>
                        <a:pt x="13480" y="835"/>
                      </a:cubicBezTo>
                      <a:cubicBezTo>
                        <a:pt x="13234" y="729"/>
                        <a:pt x="13024" y="624"/>
                        <a:pt x="12842" y="561"/>
                      </a:cubicBezTo>
                      <a:cubicBezTo>
                        <a:pt x="12478" y="439"/>
                        <a:pt x="12269" y="370"/>
                        <a:pt x="12269" y="370"/>
                      </a:cubicBezTo>
                      <a:cubicBezTo>
                        <a:pt x="12269" y="370"/>
                        <a:pt x="12061" y="292"/>
                        <a:pt x="11680" y="229"/>
                      </a:cubicBezTo>
                      <a:cubicBezTo>
                        <a:pt x="11490" y="195"/>
                        <a:pt x="11261" y="146"/>
                        <a:pt x="10998" y="105"/>
                      </a:cubicBezTo>
                      <a:cubicBezTo>
                        <a:pt x="10735" y="82"/>
                        <a:pt x="10438" y="36"/>
                        <a:pt x="10114" y="24"/>
                      </a:cubicBezTo>
                      <a:cubicBezTo>
                        <a:pt x="9884" y="8"/>
                        <a:pt x="9641" y="1"/>
                        <a:pt x="93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" name="Google Shape;1673;p3"/>
                <p:cNvSpPr/>
                <p:nvPr/>
              </p:nvSpPr>
              <p:spPr>
                <a:xfrm>
                  <a:off x="3388468" y="2234196"/>
                  <a:ext cx="138780" cy="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7" h="2031" extrusionOk="0">
                      <a:moveTo>
                        <a:pt x="4816" y="1"/>
                      </a:moveTo>
                      <a:cubicBezTo>
                        <a:pt x="4657" y="1"/>
                        <a:pt x="4485" y="16"/>
                        <a:pt x="4308" y="49"/>
                      </a:cubicBezTo>
                      <a:cubicBezTo>
                        <a:pt x="3581" y="185"/>
                        <a:pt x="3043" y="562"/>
                        <a:pt x="3104" y="892"/>
                      </a:cubicBezTo>
                      <a:cubicBezTo>
                        <a:pt x="3150" y="1141"/>
                        <a:pt x="3527" y="1291"/>
                        <a:pt x="4022" y="1291"/>
                      </a:cubicBezTo>
                      <a:cubicBezTo>
                        <a:pt x="4181" y="1291"/>
                        <a:pt x="4353" y="1275"/>
                        <a:pt x="4530" y="1242"/>
                      </a:cubicBezTo>
                      <a:cubicBezTo>
                        <a:pt x="5256" y="1106"/>
                        <a:pt x="5796" y="730"/>
                        <a:pt x="5735" y="399"/>
                      </a:cubicBezTo>
                      <a:cubicBezTo>
                        <a:pt x="5688" y="151"/>
                        <a:pt x="5311" y="1"/>
                        <a:pt x="4816" y="1"/>
                      </a:cubicBezTo>
                      <a:close/>
                      <a:moveTo>
                        <a:pt x="1484" y="966"/>
                      </a:moveTo>
                      <a:cubicBezTo>
                        <a:pt x="1323" y="966"/>
                        <a:pt x="1141" y="990"/>
                        <a:pt x="953" y="1040"/>
                      </a:cubicBezTo>
                      <a:cubicBezTo>
                        <a:pt x="398" y="1190"/>
                        <a:pt x="0" y="1518"/>
                        <a:pt x="69" y="1768"/>
                      </a:cubicBezTo>
                      <a:cubicBezTo>
                        <a:pt x="114" y="1937"/>
                        <a:pt x="352" y="2031"/>
                        <a:pt x="671" y="2031"/>
                      </a:cubicBezTo>
                      <a:cubicBezTo>
                        <a:pt x="833" y="2031"/>
                        <a:pt x="1015" y="2007"/>
                        <a:pt x="1203" y="1957"/>
                      </a:cubicBezTo>
                      <a:cubicBezTo>
                        <a:pt x="1758" y="1805"/>
                        <a:pt x="2156" y="1479"/>
                        <a:pt x="2087" y="1227"/>
                      </a:cubicBezTo>
                      <a:cubicBezTo>
                        <a:pt x="2042" y="1059"/>
                        <a:pt x="1803" y="966"/>
                        <a:pt x="1484" y="96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" name="Google Shape;1674;p3"/>
                <p:cNvSpPr/>
                <p:nvPr/>
              </p:nvSpPr>
              <p:spPr>
                <a:xfrm>
                  <a:off x="3870469" y="2207909"/>
                  <a:ext cx="632782" cy="4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32" h="17235" extrusionOk="0">
                      <a:moveTo>
                        <a:pt x="15900" y="1"/>
                      </a:moveTo>
                      <a:cubicBezTo>
                        <a:pt x="15863" y="1"/>
                        <a:pt x="15825" y="1"/>
                        <a:pt x="15787" y="1"/>
                      </a:cubicBezTo>
                      <a:cubicBezTo>
                        <a:pt x="5231" y="96"/>
                        <a:pt x="1" y="14836"/>
                        <a:pt x="1" y="14836"/>
                      </a:cubicBezTo>
                      <a:cubicBezTo>
                        <a:pt x="776" y="16558"/>
                        <a:pt x="1898" y="17234"/>
                        <a:pt x="3199" y="17234"/>
                      </a:cubicBezTo>
                      <a:cubicBezTo>
                        <a:pt x="7648" y="17234"/>
                        <a:pt x="14196" y="9335"/>
                        <a:pt x="16168" y="8274"/>
                      </a:cubicBezTo>
                      <a:cubicBezTo>
                        <a:pt x="17683" y="7458"/>
                        <a:pt x="19055" y="7187"/>
                        <a:pt x="20257" y="7187"/>
                      </a:cubicBezTo>
                      <a:cubicBezTo>
                        <a:pt x="22638" y="7187"/>
                        <a:pt x="24351" y="8250"/>
                        <a:pt x="25184" y="8250"/>
                      </a:cubicBezTo>
                      <a:cubicBezTo>
                        <a:pt x="25303" y="8250"/>
                        <a:pt x="25404" y="8228"/>
                        <a:pt x="25486" y="8179"/>
                      </a:cubicBezTo>
                      <a:cubicBezTo>
                        <a:pt x="26432" y="7611"/>
                        <a:pt x="23807" y="1"/>
                        <a:pt x="1590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" name="Google Shape;1675;p3"/>
                <p:cNvSpPr/>
                <p:nvPr/>
              </p:nvSpPr>
              <p:spPr>
                <a:xfrm>
                  <a:off x="3870469" y="2212171"/>
                  <a:ext cx="597447" cy="408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6" h="17057" extrusionOk="0">
                      <a:moveTo>
                        <a:pt x="13901" y="1"/>
                      </a:moveTo>
                      <a:lnTo>
                        <a:pt x="13901" y="1"/>
                      </a:lnTo>
                      <a:cubicBezTo>
                        <a:pt x="4608" y="1676"/>
                        <a:pt x="1" y="14658"/>
                        <a:pt x="1" y="14658"/>
                      </a:cubicBezTo>
                      <a:cubicBezTo>
                        <a:pt x="776" y="16380"/>
                        <a:pt x="1898" y="17056"/>
                        <a:pt x="3199" y="17056"/>
                      </a:cubicBezTo>
                      <a:cubicBezTo>
                        <a:pt x="7648" y="17056"/>
                        <a:pt x="14196" y="9157"/>
                        <a:pt x="16168" y="8096"/>
                      </a:cubicBezTo>
                      <a:cubicBezTo>
                        <a:pt x="17683" y="7280"/>
                        <a:pt x="19056" y="7009"/>
                        <a:pt x="20258" y="7009"/>
                      </a:cubicBezTo>
                      <a:cubicBezTo>
                        <a:pt x="22438" y="7009"/>
                        <a:pt x="24058" y="7900"/>
                        <a:pt x="24955" y="8050"/>
                      </a:cubicBezTo>
                      <a:cubicBezTo>
                        <a:pt x="23806" y="7440"/>
                        <a:pt x="21173" y="6205"/>
                        <a:pt x="18693" y="6205"/>
                      </a:cubicBezTo>
                      <a:cubicBezTo>
                        <a:pt x="18133" y="6205"/>
                        <a:pt x="17579" y="6268"/>
                        <a:pt x="17053" y="6416"/>
                      </a:cubicBezTo>
                      <a:cubicBezTo>
                        <a:pt x="13948" y="7288"/>
                        <a:pt x="11030" y="10642"/>
                        <a:pt x="9264" y="10642"/>
                      </a:cubicBezTo>
                      <a:cubicBezTo>
                        <a:pt x="8976" y="10642"/>
                        <a:pt x="8718" y="10552"/>
                        <a:pt x="8495" y="10347"/>
                      </a:cubicBezTo>
                      <a:cubicBezTo>
                        <a:pt x="7018" y="8988"/>
                        <a:pt x="13524" y="4051"/>
                        <a:pt x="18315" y="4051"/>
                      </a:cubicBezTo>
                      <a:cubicBezTo>
                        <a:pt x="18665" y="4051"/>
                        <a:pt x="19007" y="4078"/>
                        <a:pt x="19335" y="4134"/>
                      </a:cubicBezTo>
                      <a:cubicBezTo>
                        <a:pt x="19335" y="4134"/>
                        <a:pt x="17808" y="3335"/>
                        <a:pt x="15335" y="3335"/>
                      </a:cubicBezTo>
                      <a:cubicBezTo>
                        <a:pt x="13137" y="3335"/>
                        <a:pt x="10192" y="3966"/>
                        <a:pt x="6910" y="6354"/>
                      </a:cubicBezTo>
                      <a:cubicBezTo>
                        <a:pt x="6910" y="6354"/>
                        <a:pt x="9385" y="2344"/>
                        <a:pt x="1390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" name="Google Shape;1676;p3"/>
                <p:cNvSpPr/>
                <p:nvPr/>
              </p:nvSpPr>
              <p:spPr>
                <a:xfrm>
                  <a:off x="3955770" y="2285885"/>
                  <a:ext cx="525794" cy="231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63" h="9679" extrusionOk="0">
                      <a:moveTo>
                        <a:pt x="12579" y="1"/>
                      </a:moveTo>
                      <a:cubicBezTo>
                        <a:pt x="12324" y="1"/>
                        <a:pt x="12081" y="8"/>
                        <a:pt x="11850" y="24"/>
                      </a:cubicBezTo>
                      <a:cubicBezTo>
                        <a:pt x="11526" y="35"/>
                        <a:pt x="11229" y="82"/>
                        <a:pt x="10965" y="105"/>
                      </a:cubicBezTo>
                      <a:cubicBezTo>
                        <a:pt x="10702" y="146"/>
                        <a:pt x="10472" y="195"/>
                        <a:pt x="10284" y="229"/>
                      </a:cubicBezTo>
                      <a:cubicBezTo>
                        <a:pt x="9903" y="290"/>
                        <a:pt x="9695" y="370"/>
                        <a:pt x="9695" y="370"/>
                      </a:cubicBezTo>
                      <a:cubicBezTo>
                        <a:pt x="9695" y="370"/>
                        <a:pt x="9486" y="439"/>
                        <a:pt x="9120" y="561"/>
                      </a:cubicBezTo>
                      <a:cubicBezTo>
                        <a:pt x="8938" y="624"/>
                        <a:pt x="8730" y="729"/>
                        <a:pt x="8484" y="835"/>
                      </a:cubicBezTo>
                      <a:cubicBezTo>
                        <a:pt x="8236" y="936"/>
                        <a:pt x="7973" y="1083"/>
                        <a:pt x="7688" y="1245"/>
                      </a:cubicBezTo>
                      <a:cubicBezTo>
                        <a:pt x="7112" y="1557"/>
                        <a:pt x="6497" y="2003"/>
                        <a:pt x="5866" y="2510"/>
                      </a:cubicBezTo>
                      <a:cubicBezTo>
                        <a:pt x="5255" y="3036"/>
                        <a:pt x="4627" y="3620"/>
                        <a:pt x="4063" y="4258"/>
                      </a:cubicBezTo>
                      <a:cubicBezTo>
                        <a:pt x="2911" y="5514"/>
                        <a:pt x="1929" y="6886"/>
                        <a:pt x="1198" y="7912"/>
                      </a:cubicBezTo>
                      <a:cubicBezTo>
                        <a:pt x="474" y="8943"/>
                        <a:pt x="0" y="9636"/>
                        <a:pt x="51" y="9676"/>
                      </a:cubicBezTo>
                      <a:cubicBezTo>
                        <a:pt x="52" y="9677"/>
                        <a:pt x="54" y="9678"/>
                        <a:pt x="57" y="9678"/>
                      </a:cubicBezTo>
                      <a:cubicBezTo>
                        <a:pt x="136" y="9678"/>
                        <a:pt x="697" y="9066"/>
                        <a:pt x="1484" y="8133"/>
                      </a:cubicBezTo>
                      <a:cubicBezTo>
                        <a:pt x="2301" y="7177"/>
                        <a:pt x="3358" y="5873"/>
                        <a:pt x="4537" y="4711"/>
                      </a:cubicBezTo>
                      <a:cubicBezTo>
                        <a:pt x="5117" y="4117"/>
                        <a:pt x="5744" y="3585"/>
                        <a:pt x="6345" y="3109"/>
                      </a:cubicBezTo>
                      <a:cubicBezTo>
                        <a:pt x="6963" y="2658"/>
                        <a:pt x="7555" y="2260"/>
                        <a:pt x="8098" y="1994"/>
                      </a:cubicBezTo>
                      <a:cubicBezTo>
                        <a:pt x="8364" y="1853"/>
                        <a:pt x="8611" y="1727"/>
                        <a:pt x="8842" y="1645"/>
                      </a:cubicBezTo>
                      <a:cubicBezTo>
                        <a:pt x="9068" y="1557"/>
                        <a:pt x="9262" y="1465"/>
                        <a:pt x="9429" y="1414"/>
                      </a:cubicBezTo>
                      <a:cubicBezTo>
                        <a:pt x="9764" y="1315"/>
                        <a:pt x="9954" y="1258"/>
                        <a:pt x="9954" y="1258"/>
                      </a:cubicBezTo>
                      <a:cubicBezTo>
                        <a:pt x="9954" y="1258"/>
                        <a:pt x="10139" y="1180"/>
                        <a:pt x="10481" y="1115"/>
                      </a:cubicBezTo>
                      <a:cubicBezTo>
                        <a:pt x="10651" y="1079"/>
                        <a:pt x="10858" y="1027"/>
                        <a:pt x="11096" y="980"/>
                      </a:cubicBezTo>
                      <a:cubicBezTo>
                        <a:pt x="11340" y="951"/>
                        <a:pt x="11612" y="896"/>
                        <a:pt x="11916" y="876"/>
                      </a:cubicBezTo>
                      <a:cubicBezTo>
                        <a:pt x="12292" y="835"/>
                        <a:pt x="12710" y="817"/>
                        <a:pt x="13156" y="817"/>
                      </a:cubicBezTo>
                      <a:cubicBezTo>
                        <a:pt x="13427" y="817"/>
                        <a:pt x="13709" y="824"/>
                        <a:pt x="13998" y="836"/>
                      </a:cubicBezTo>
                      <a:cubicBezTo>
                        <a:pt x="14761" y="882"/>
                        <a:pt x="15575" y="995"/>
                        <a:pt x="16372" y="1174"/>
                      </a:cubicBezTo>
                      <a:cubicBezTo>
                        <a:pt x="17971" y="1531"/>
                        <a:pt x="19477" y="2240"/>
                        <a:pt x="20441" y="3005"/>
                      </a:cubicBezTo>
                      <a:cubicBezTo>
                        <a:pt x="21382" y="3741"/>
                        <a:pt x="21825" y="4448"/>
                        <a:pt x="21916" y="4448"/>
                      </a:cubicBezTo>
                      <a:cubicBezTo>
                        <a:pt x="21919" y="4448"/>
                        <a:pt x="21921" y="4448"/>
                        <a:pt x="21923" y="4446"/>
                      </a:cubicBezTo>
                      <a:cubicBezTo>
                        <a:pt x="21963" y="4432"/>
                        <a:pt x="21623" y="3619"/>
                        <a:pt x="20675" y="2730"/>
                      </a:cubicBezTo>
                      <a:cubicBezTo>
                        <a:pt x="19737" y="1841"/>
                        <a:pt x="18192" y="997"/>
                        <a:pt x="16536" y="540"/>
                      </a:cubicBezTo>
                      <a:cubicBezTo>
                        <a:pt x="15708" y="310"/>
                        <a:pt x="14861" y="152"/>
                        <a:pt x="14059" y="70"/>
                      </a:cubicBezTo>
                      <a:cubicBezTo>
                        <a:pt x="13541" y="25"/>
                        <a:pt x="13042" y="1"/>
                        <a:pt x="125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" name="Google Shape;1677;p3"/>
                <p:cNvSpPr/>
                <p:nvPr/>
              </p:nvSpPr>
              <p:spPr>
                <a:xfrm>
                  <a:off x="4248447" y="2234196"/>
                  <a:ext cx="138804" cy="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8" h="2031" extrusionOk="0">
                      <a:moveTo>
                        <a:pt x="982" y="1"/>
                      </a:moveTo>
                      <a:cubicBezTo>
                        <a:pt x="486" y="1"/>
                        <a:pt x="109" y="151"/>
                        <a:pt x="63" y="399"/>
                      </a:cubicBezTo>
                      <a:cubicBezTo>
                        <a:pt x="0" y="730"/>
                        <a:pt x="540" y="1106"/>
                        <a:pt x="1267" y="1242"/>
                      </a:cubicBezTo>
                      <a:cubicBezTo>
                        <a:pt x="1444" y="1275"/>
                        <a:pt x="1616" y="1291"/>
                        <a:pt x="1775" y="1291"/>
                      </a:cubicBezTo>
                      <a:cubicBezTo>
                        <a:pt x="2271" y="1291"/>
                        <a:pt x="2648" y="1141"/>
                        <a:pt x="2694" y="892"/>
                      </a:cubicBezTo>
                      <a:cubicBezTo>
                        <a:pt x="2755" y="562"/>
                        <a:pt x="2215" y="185"/>
                        <a:pt x="1490" y="49"/>
                      </a:cubicBezTo>
                      <a:cubicBezTo>
                        <a:pt x="1313" y="16"/>
                        <a:pt x="1141" y="1"/>
                        <a:pt x="982" y="1"/>
                      </a:cubicBezTo>
                      <a:close/>
                      <a:moveTo>
                        <a:pt x="4314" y="966"/>
                      </a:moveTo>
                      <a:cubicBezTo>
                        <a:pt x="3995" y="966"/>
                        <a:pt x="3756" y="1059"/>
                        <a:pt x="3711" y="1227"/>
                      </a:cubicBezTo>
                      <a:cubicBezTo>
                        <a:pt x="3641" y="1479"/>
                        <a:pt x="4040" y="1805"/>
                        <a:pt x="4595" y="1955"/>
                      </a:cubicBezTo>
                      <a:cubicBezTo>
                        <a:pt x="4784" y="2006"/>
                        <a:pt x="4967" y="2030"/>
                        <a:pt x="5129" y="2030"/>
                      </a:cubicBezTo>
                      <a:cubicBezTo>
                        <a:pt x="5447" y="2030"/>
                        <a:pt x="5684" y="1937"/>
                        <a:pt x="5729" y="1768"/>
                      </a:cubicBezTo>
                      <a:cubicBezTo>
                        <a:pt x="5798" y="1518"/>
                        <a:pt x="5400" y="1190"/>
                        <a:pt x="4845" y="1040"/>
                      </a:cubicBezTo>
                      <a:cubicBezTo>
                        <a:pt x="4657" y="990"/>
                        <a:pt x="4475" y="966"/>
                        <a:pt x="4314" y="96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" name="Google Shape;1678;p3"/>
                <p:cNvSpPr/>
                <p:nvPr/>
              </p:nvSpPr>
              <p:spPr>
                <a:xfrm>
                  <a:off x="3739560" y="1848677"/>
                  <a:ext cx="295970" cy="743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3" h="31045" extrusionOk="0">
                      <a:moveTo>
                        <a:pt x="6597" y="1"/>
                      </a:moveTo>
                      <a:cubicBezTo>
                        <a:pt x="4479" y="1"/>
                        <a:pt x="1119" y="8839"/>
                        <a:pt x="571" y="14688"/>
                      </a:cubicBezTo>
                      <a:cubicBezTo>
                        <a:pt x="0" y="20775"/>
                        <a:pt x="6276" y="31045"/>
                        <a:pt x="6276" y="31045"/>
                      </a:cubicBezTo>
                      <a:cubicBezTo>
                        <a:pt x="9700" y="28002"/>
                        <a:pt x="11222" y="20585"/>
                        <a:pt x="11792" y="16021"/>
                      </a:cubicBezTo>
                      <a:cubicBezTo>
                        <a:pt x="12363" y="11456"/>
                        <a:pt x="8938" y="805"/>
                        <a:pt x="6847" y="45"/>
                      </a:cubicBezTo>
                      <a:cubicBezTo>
                        <a:pt x="6766" y="15"/>
                        <a:pt x="6682" y="1"/>
                        <a:pt x="659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3"/>
                <p:cNvSpPr/>
                <p:nvPr/>
              </p:nvSpPr>
              <p:spPr>
                <a:xfrm>
                  <a:off x="3739560" y="2009081"/>
                  <a:ext cx="287783" cy="582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1" h="24345" extrusionOk="0">
                      <a:moveTo>
                        <a:pt x="6244" y="0"/>
                      </a:moveTo>
                      <a:cubicBezTo>
                        <a:pt x="6244" y="0"/>
                        <a:pt x="5429" y="12957"/>
                        <a:pt x="3002" y="12957"/>
                      </a:cubicBezTo>
                      <a:cubicBezTo>
                        <a:pt x="2943" y="12957"/>
                        <a:pt x="2882" y="12950"/>
                        <a:pt x="2821" y="12934"/>
                      </a:cubicBezTo>
                      <a:cubicBezTo>
                        <a:pt x="1336" y="12548"/>
                        <a:pt x="1092" y="8123"/>
                        <a:pt x="1150" y="4458"/>
                      </a:cubicBezTo>
                      <a:lnTo>
                        <a:pt x="1150" y="4458"/>
                      </a:lnTo>
                      <a:cubicBezTo>
                        <a:pt x="877" y="5688"/>
                        <a:pt x="673" y="6892"/>
                        <a:pt x="571" y="7988"/>
                      </a:cubicBezTo>
                      <a:cubicBezTo>
                        <a:pt x="0" y="14075"/>
                        <a:pt x="6276" y="24345"/>
                        <a:pt x="6276" y="24345"/>
                      </a:cubicBezTo>
                      <a:cubicBezTo>
                        <a:pt x="9700" y="21302"/>
                        <a:pt x="11222" y="13885"/>
                        <a:pt x="11792" y="9321"/>
                      </a:cubicBezTo>
                      <a:cubicBezTo>
                        <a:pt x="12020" y="7490"/>
                        <a:pt x="11606" y="4681"/>
                        <a:pt x="10894" y="1925"/>
                      </a:cubicBezTo>
                      <a:lnTo>
                        <a:pt x="10894" y="1925"/>
                      </a:lnTo>
                      <a:cubicBezTo>
                        <a:pt x="11261" y="6127"/>
                        <a:pt x="11396" y="12150"/>
                        <a:pt x="9192" y="12649"/>
                      </a:cubicBezTo>
                      <a:cubicBezTo>
                        <a:pt x="9120" y="12665"/>
                        <a:pt x="9050" y="12673"/>
                        <a:pt x="8981" y="12673"/>
                      </a:cubicBezTo>
                      <a:cubicBezTo>
                        <a:pt x="6244" y="12673"/>
                        <a:pt x="6244" y="0"/>
                        <a:pt x="62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3"/>
                <p:cNvSpPr/>
                <p:nvPr/>
              </p:nvSpPr>
              <p:spPr>
                <a:xfrm>
                  <a:off x="3876813" y="1935104"/>
                  <a:ext cx="22216" cy="61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25867" extrusionOk="0">
                      <a:moveTo>
                        <a:pt x="464" y="1"/>
                      </a:moveTo>
                      <a:cubicBezTo>
                        <a:pt x="400" y="1"/>
                        <a:pt x="338" y="808"/>
                        <a:pt x="283" y="2020"/>
                      </a:cubicBezTo>
                      <a:cubicBezTo>
                        <a:pt x="228" y="3231"/>
                        <a:pt x="178" y="4846"/>
                        <a:pt x="136" y="6463"/>
                      </a:cubicBezTo>
                      <a:cubicBezTo>
                        <a:pt x="68" y="9694"/>
                        <a:pt x="0" y="12926"/>
                        <a:pt x="0" y="12926"/>
                      </a:cubicBezTo>
                      <a:cubicBezTo>
                        <a:pt x="0" y="12926"/>
                        <a:pt x="69" y="16160"/>
                        <a:pt x="136" y="19395"/>
                      </a:cubicBezTo>
                      <a:cubicBezTo>
                        <a:pt x="178" y="21013"/>
                        <a:pt x="228" y="22630"/>
                        <a:pt x="283" y="23843"/>
                      </a:cubicBezTo>
                      <a:cubicBezTo>
                        <a:pt x="338" y="25058"/>
                        <a:pt x="400" y="25867"/>
                        <a:pt x="464" y="25867"/>
                      </a:cubicBezTo>
                      <a:cubicBezTo>
                        <a:pt x="528" y="25867"/>
                        <a:pt x="589" y="25058"/>
                        <a:pt x="644" y="23843"/>
                      </a:cubicBezTo>
                      <a:cubicBezTo>
                        <a:pt x="699" y="22630"/>
                        <a:pt x="750" y="21013"/>
                        <a:pt x="791" y="19395"/>
                      </a:cubicBezTo>
                      <a:cubicBezTo>
                        <a:pt x="860" y="16160"/>
                        <a:pt x="927" y="12926"/>
                        <a:pt x="927" y="12926"/>
                      </a:cubicBezTo>
                      <a:cubicBezTo>
                        <a:pt x="927" y="12926"/>
                        <a:pt x="858" y="9694"/>
                        <a:pt x="791" y="6463"/>
                      </a:cubicBezTo>
                      <a:cubicBezTo>
                        <a:pt x="750" y="4846"/>
                        <a:pt x="699" y="3231"/>
                        <a:pt x="644" y="2020"/>
                      </a:cubicBezTo>
                      <a:cubicBezTo>
                        <a:pt x="589" y="808"/>
                        <a:pt x="52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3"/>
                <p:cNvSpPr/>
                <p:nvPr/>
              </p:nvSpPr>
              <p:spPr>
                <a:xfrm>
                  <a:off x="3916617" y="1955208"/>
                  <a:ext cx="40961" cy="138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" h="5784" extrusionOk="0">
                      <a:moveTo>
                        <a:pt x="431" y="0"/>
                      </a:moveTo>
                      <a:cubicBezTo>
                        <a:pt x="419" y="0"/>
                        <a:pt x="408" y="1"/>
                        <a:pt x="396" y="3"/>
                      </a:cubicBezTo>
                      <a:cubicBezTo>
                        <a:pt x="138" y="43"/>
                        <a:pt x="0" y="537"/>
                        <a:pt x="89" y="1111"/>
                      </a:cubicBezTo>
                      <a:cubicBezTo>
                        <a:pt x="176" y="1653"/>
                        <a:pt x="437" y="2071"/>
                        <a:pt x="686" y="2071"/>
                      </a:cubicBezTo>
                      <a:cubicBezTo>
                        <a:pt x="698" y="2071"/>
                        <a:pt x="709" y="2070"/>
                        <a:pt x="721" y="2068"/>
                      </a:cubicBezTo>
                      <a:cubicBezTo>
                        <a:pt x="977" y="2027"/>
                        <a:pt x="1117" y="1531"/>
                        <a:pt x="1026" y="961"/>
                      </a:cubicBezTo>
                      <a:cubicBezTo>
                        <a:pt x="940" y="417"/>
                        <a:pt x="679" y="0"/>
                        <a:pt x="431" y="0"/>
                      </a:cubicBezTo>
                      <a:close/>
                      <a:moveTo>
                        <a:pt x="966" y="3114"/>
                      </a:moveTo>
                      <a:cubicBezTo>
                        <a:pt x="958" y="3114"/>
                        <a:pt x="951" y="3114"/>
                        <a:pt x="944" y="3115"/>
                      </a:cubicBezTo>
                      <a:cubicBezTo>
                        <a:pt x="610" y="3141"/>
                        <a:pt x="387" y="3760"/>
                        <a:pt x="444" y="4496"/>
                      </a:cubicBezTo>
                      <a:cubicBezTo>
                        <a:pt x="500" y="5215"/>
                        <a:pt x="804" y="5783"/>
                        <a:pt x="1130" y="5783"/>
                      </a:cubicBezTo>
                      <a:cubicBezTo>
                        <a:pt x="1138" y="5783"/>
                        <a:pt x="1146" y="5783"/>
                        <a:pt x="1153" y="5782"/>
                      </a:cubicBezTo>
                      <a:cubicBezTo>
                        <a:pt x="1487" y="5756"/>
                        <a:pt x="1710" y="5138"/>
                        <a:pt x="1654" y="4401"/>
                      </a:cubicBezTo>
                      <a:cubicBezTo>
                        <a:pt x="1597" y="3681"/>
                        <a:pt x="1292" y="3114"/>
                        <a:pt x="966" y="311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82" name="Google Shape;1682;p3"/>
                <p:cNvGrpSpPr/>
                <p:nvPr/>
              </p:nvGrpSpPr>
              <p:grpSpPr>
                <a:xfrm>
                  <a:off x="3702021" y="2642148"/>
                  <a:ext cx="382681" cy="336812"/>
                  <a:chOff x="3702021" y="2642148"/>
                  <a:chExt cx="382681" cy="336812"/>
                </a:xfrm>
              </p:grpSpPr>
              <p:sp>
                <p:nvSpPr>
                  <p:cNvPr id="1683" name="Google Shape;1683;p3"/>
                  <p:cNvSpPr/>
                  <p:nvPr/>
                </p:nvSpPr>
                <p:spPr>
                  <a:xfrm>
                    <a:off x="3702021" y="2642148"/>
                    <a:ext cx="382681" cy="336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85" h="14069" extrusionOk="0">
                        <a:moveTo>
                          <a:pt x="8207" y="1"/>
                        </a:moveTo>
                        <a:cubicBezTo>
                          <a:pt x="8207" y="1"/>
                          <a:pt x="0" y="13900"/>
                          <a:pt x="8039" y="14067"/>
                        </a:cubicBezTo>
                        <a:cubicBezTo>
                          <a:pt x="8086" y="14068"/>
                          <a:pt x="8132" y="14069"/>
                          <a:pt x="8179" y="14069"/>
                        </a:cubicBezTo>
                        <a:cubicBezTo>
                          <a:pt x="15985" y="14069"/>
                          <a:pt x="8207" y="1"/>
                          <a:pt x="820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4" name="Google Shape;1684;p3"/>
                  <p:cNvSpPr/>
                  <p:nvPr/>
                </p:nvSpPr>
                <p:spPr>
                  <a:xfrm>
                    <a:off x="3765512" y="2672146"/>
                    <a:ext cx="257140" cy="2263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41" h="9454" extrusionOk="0">
                        <a:moveTo>
                          <a:pt x="5515" y="0"/>
                        </a:moveTo>
                        <a:lnTo>
                          <a:pt x="5515" y="0"/>
                        </a:lnTo>
                        <a:cubicBezTo>
                          <a:pt x="5515" y="1"/>
                          <a:pt x="1" y="9340"/>
                          <a:pt x="5402" y="9452"/>
                        </a:cubicBezTo>
                        <a:cubicBezTo>
                          <a:pt x="5434" y="9453"/>
                          <a:pt x="5465" y="9453"/>
                          <a:pt x="5496" y="9453"/>
                        </a:cubicBezTo>
                        <a:cubicBezTo>
                          <a:pt x="10741" y="9453"/>
                          <a:pt x="5515" y="1"/>
                          <a:pt x="551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5" name="Google Shape;1685;p3"/>
                  <p:cNvSpPr/>
                  <p:nvPr/>
                </p:nvSpPr>
                <p:spPr>
                  <a:xfrm>
                    <a:off x="3883732" y="2649282"/>
                    <a:ext cx="27339" cy="3031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12662" extrusionOk="0">
                        <a:moveTo>
                          <a:pt x="571" y="1"/>
                        </a:moveTo>
                        <a:cubicBezTo>
                          <a:pt x="256" y="1"/>
                          <a:pt x="0" y="6327"/>
                          <a:pt x="0" y="6327"/>
                        </a:cubicBezTo>
                        <a:cubicBezTo>
                          <a:pt x="0" y="6327"/>
                          <a:pt x="256" y="12662"/>
                          <a:pt x="571" y="12662"/>
                        </a:cubicBezTo>
                        <a:cubicBezTo>
                          <a:pt x="886" y="12662"/>
                          <a:pt x="1142" y="6327"/>
                          <a:pt x="1142" y="6327"/>
                        </a:cubicBezTo>
                        <a:cubicBezTo>
                          <a:pt x="1142" y="6327"/>
                          <a:pt x="886" y="1"/>
                          <a:pt x="5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6" name="Google Shape;1686;p3"/>
                  <p:cNvSpPr/>
                  <p:nvPr/>
                </p:nvSpPr>
                <p:spPr>
                  <a:xfrm>
                    <a:off x="3832068" y="2826756"/>
                    <a:ext cx="46875" cy="135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8" h="5671" extrusionOk="0">
                        <a:moveTo>
                          <a:pt x="1149" y="0"/>
                        </a:moveTo>
                        <a:cubicBezTo>
                          <a:pt x="815" y="0"/>
                          <a:pt x="415" y="514"/>
                          <a:pt x="214" y="1218"/>
                        </a:cubicBezTo>
                        <a:cubicBezTo>
                          <a:pt x="0" y="1981"/>
                          <a:pt x="103" y="2680"/>
                          <a:pt x="451" y="2778"/>
                        </a:cubicBezTo>
                        <a:cubicBezTo>
                          <a:pt x="478" y="2786"/>
                          <a:pt x="506" y="2790"/>
                          <a:pt x="534" y="2790"/>
                        </a:cubicBezTo>
                        <a:cubicBezTo>
                          <a:pt x="866" y="2790"/>
                          <a:pt x="1270" y="2275"/>
                          <a:pt x="1467" y="1573"/>
                        </a:cubicBezTo>
                        <a:cubicBezTo>
                          <a:pt x="1683" y="808"/>
                          <a:pt x="1579" y="111"/>
                          <a:pt x="1231" y="11"/>
                        </a:cubicBezTo>
                        <a:cubicBezTo>
                          <a:pt x="1204" y="4"/>
                          <a:pt x="1177" y="0"/>
                          <a:pt x="1149" y="0"/>
                        </a:cubicBezTo>
                        <a:close/>
                        <a:moveTo>
                          <a:pt x="946" y="3543"/>
                        </a:moveTo>
                        <a:cubicBezTo>
                          <a:pt x="915" y="3543"/>
                          <a:pt x="886" y="3548"/>
                          <a:pt x="858" y="3558"/>
                        </a:cubicBezTo>
                        <a:cubicBezTo>
                          <a:pt x="595" y="3659"/>
                          <a:pt x="561" y="4210"/>
                          <a:pt x="785" y="4791"/>
                        </a:cubicBezTo>
                        <a:cubicBezTo>
                          <a:pt x="983" y="5306"/>
                          <a:pt x="1316" y="5671"/>
                          <a:pt x="1572" y="5671"/>
                        </a:cubicBezTo>
                        <a:cubicBezTo>
                          <a:pt x="1603" y="5671"/>
                          <a:pt x="1633" y="5665"/>
                          <a:pt x="1661" y="5654"/>
                        </a:cubicBezTo>
                        <a:cubicBezTo>
                          <a:pt x="1924" y="5555"/>
                          <a:pt x="1958" y="5004"/>
                          <a:pt x="1735" y="4423"/>
                        </a:cubicBezTo>
                        <a:cubicBezTo>
                          <a:pt x="1535" y="3908"/>
                          <a:pt x="1201" y="3543"/>
                          <a:pt x="946" y="354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87" name="Google Shape;1687;p3"/>
                <p:cNvGrpSpPr/>
                <p:nvPr/>
              </p:nvGrpSpPr>
              <p:grpSpPr>
                <a:xfrm>
                  <a:off x="3496250" y="2637527"/>
                  <a:ext cx="292791" cy="232026"/>
                  <a:chOff x="3496250" y="2637527"/>
                  <a:chExt cx="292791" cy="232026"/>
                </a:xfrm>
              </p:grpSpPr>
              <p:sp>
                <p:nvSpPr>
                  <p:cNvPr id="1688" name="Google Shape;1688;p3"/>
                  <p:cNvSpPr/>
                  <p:nvPr/>
                </p:nvSpPr>
                <p:spPr>
                  <a:xfrm>
                    <a:off x="3496250" y="2637527"/>
                    <a:ext cx="292283" cy="232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9692" extrusionOk="0">
                        <a:moveTo>
                          <a:pt x="12208" y="1"/>
                        </a:moveTo>
                        <a:cubicBezTo>
                          <a:pt x="12208" y="1"/>
                          <a:pt x="0" y="4734"/>
                          <a:pt x="5037" y="8877"/>
                        </a:cubicBezTo>
                        <a:cubicBezTo>
                          <a:pt x="5729" y="9446"/>
                          <a:pt x="6365" y="9692"/>
                          <a:pt x="6949" y="9692"/>
                        </a:cubicBezTo>
                        <a:cubicBezTo>
                          <a:pt x="10619" y="9692"/>
                          <a:pt x="12208" y="1"/>
                          <a:pt x="1220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9" name="Google Shape;1689;p3"/>
                  <p:cNvSpPr/>
                  <p:nvPr/>
                </p:nvSpPr>
                <p:spPr>
                  <a:xfrm>
                    <a:off x="3576452" y="2656129"/>
                    <a:ext cx="196404" cy="1559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04" h="6514" extrusionOk="0">
                        <a:moveTo>
                          <a:pt x="8204" y="1"/>
                        </a:moveTo>
                        <a:cubicBezTo>
                          <a:pt x="8203" y="1"/>
                          <a:pt x="0" y="3181"/>
                          <a:pt x="3385" y="5967"/>
                        </a:cubicBezTo>
                        <a:cubicBezTo>
                          <a:pt x="3850" y="6349"/>
                          <a:pt x="4277" y="6513"/>
                          <a:pt x="4670" y="6513"/>
                        </a:cubicBezTo>
                        <a:cubicBezTo>
                          <a:pt x="7136" y="6513"/>
                          <a:pt x="8204" y="1"/>
                          <a:pt x="820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0" name="Google Shape;1690;p3"/>
                  <p:cNvSpPr/>
                  <p:nvPr/>
                </p:nvSpPr>
                <p:spPr>
                  <a:xfrm>
                    <a:off x="3627158" y="2641406"/>
                    <a:ext cx="161882" cy="193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62" h="8077" extrusionOk="0">
                        <a:moveTo>
                          <a:pt x="6546" y="1"/>
                        </a:moveTo>
                        <a:cubicBezTo>
                          <a:pt x="6229" y="1"/>
                          <a:pt x="3020" y="3749"/>
                          <a:pt x="3020" y="3749"/>
                        </a:cubicBezTo>
                        <a:cubicBezTo>
                          <a:pt x="3020" y="3749"/>
                          <a:pt x="1" y="7914"/>
                          <a:pt x="203" y="8071"/>
                        </a:cubicBezTo>
                        <a:cubicBezTo>
                          <a:pt x="207" y="8075"/>
                          <a:pt x="212" y="8076"/>
                          <a:pt x="218" y="8076"/>
                        </a:cubicBezTo>
                        <a:cubicBezTo>
                          <a:pt x="535" y="8076"/>
                          <a:pt x="3747" y="4322"/>
                          <a:pt x="3747" y="4322"/>
                        </a:cubicBezTo>
                        <a:cubicBezTo>
                          <a:pt x="3747" y="4322"/>
                          <a:pt x="6762" y="165"/>
                          <a:pt x="6561" y="6"/>
                        </a:cubicBezTo>
                        <a:cubicBezTo>
                          <a:pt x="6557" y="2"/>
                          <a:pt x="6552" y="1"/>
                          <a:pt x="654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" name="Google Shape;1691;p3"/>
                  <p:cNvSpPr/>
                  <p:nvPr/>
                </p:nvSpPr>
                <p:spPr>
                  <a:xfrm>
                    <a:off x="3604271" y="2733817"/>
                    <a:ext cx="71988" cy="94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7" h="3944" extrusionOk="0">
                        <a:moveTo>
                          <a:pt x="2529" y="1"/>
                        </a:moveTo>
                        <a:cubicBezTo>
                          <a:pt x="2274" y="1"/>
                          <a:pt x="1919" y="135"/>
                          <a:pt x="1581" y="380"/>
                        </a:cubicBezTo>
                        <a:cubicBezTo>
                          <a:pt x="1061" y="759"/>
                          <a:pt x="776" y="1256"/>
                          <a:pt x="949" y="1493"/>
                        </a:cubicBezTo>
                        <a:cubicBezTo>
                          <a:pt x="1009" y="1576"/>
                          <a:pt x="1117" y="1616"/>
                          <a:pt x="1255" y="1616"/>
                        </a:cubicBezTo>
                        <a:cubicBezTo>
                          <a:pt x="1509" y="1616"/>
                          <a:pt x="1865" y="1481"/>
                          <a:pt x="2202" y="1236"/>
                        </a:cubicBezTo>
                        <a:cubicBezTo>
                          <a:pt x="2722" y="858"/>
                          <a:pt x="3006" y="361"/>
                          <a:pt x="2835" y="123"/>
                        </a:cubicBezTo>
                        <a:cubicBezTo>
                          <a:pt x="2774" y="40"/>
                          <a:pt x="2666" y="1"/>
                          <a:pt x="2529" y="1"/>
                        </a:cubicBezTo>
                        <a:close/>
                        <a:moveTo>
                          <a:pt x="756" y="2187"/>
                        </a:moveTo>
                        <a:cubicBezTo>
                          <a:pt x="547" y="2187"/>
                          <a:pt x="286" y="2503"/>
                          <a:pt x="149" y="2943"/>
                        </a:cubicBezTo>
                        <a:cubicBezTo>
                          <a:pt x="1" y="3422"/>
                          <a:pt x="56" y="3866"/>
                          <a:pt x="274" y="3935"/>
                        </a:cubicBezTo>
                        <a:cubicBezTo>
                          <a:pt x="293" y="3940"/>
                          <a:pt x="313" y="3943"/>
                          <a:pt x="332" y="3943"/>
                        </a:cubicBezTo>
                        <a:cubicBezTo>
                          <a:pt x="542" y="3943"/>
                          <a:pt x="803" y="3627"/>
                          <a:pt x="940" y="3187"/>
                        </a:cubicBezTo>
                        <a:cubicBezTo>
                          <a:pt x="1087" y="2706"/>
                          <a:pt x="1033" y="2263"/>
                          <a:pt x="814" y="2195"/>
                        </a:cubicBezTo>
                        <a:cubicBezTo>
                          <a:pt x="796" y="2189"/>
                          <a:pt x="776" y="2187"/>
                          <a:pt x="756" y="218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92" name="Google Shape;1692;p3"/>
                <p:cNvGrpSpPr/>
                <p:nvPr/>
              </p:nvGrpSpPr>
              <p:grpSpPr>
                <a:xfrm>
                  <a:off x="4009086" y="2637527"/>
                  <a:ext cx="292786" cy="232026"/>
                  <a:chOff x="4009086" y="2637527"/>
                  <a:chExt cx="292786" cy="232026"/>
                </a:xfrm>
              </p:grpSpPr>
              <p:sp>
                <p:nvSpPr>
                  <p:cNvPr id="1693" name="Google Shape;1693;p3"/>
                  <p:cNvSpPr/>
                  <p:nvPr/>
                </p:nvSpPr>
                <p:spPr>
                  <a:xfrm>
                    <a:off x="4009589" y="2637527"/>
                    <a:ext cx="292283" cy="232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9692" extrusionOk="0">
                        <a:moveTo>
                          <a:pt x="1" y="1"/>
                        </a:moveTo>
                        <a:cubicBezTo>
                          <a:pt x="1" y="1"/>
                          <a:pt x="1589" y="9692"/>
                          <a:pt x="5259" y="9692"/>
                        </a:cubicBezTo>
                        <a:cubicBezTo>
                          <a:pt x="5844" y="9692"/>
                          <a:pt x="6480" y="9446"/>
                          <a:pt x="7172" y="8877"/>
                        </a:cubicBezTo>
                        <a:cubicBezTo>
                          <a:pt x="12209" y="4734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" name="Google Shape;1694;p3"/>
                  <p:cNvSpPr/>
                  <p:nvPr/>
                </p:nvSpPr>
                <p:spPr>
                  <a:xfrm>
                    <a:off x="4025270" y="2656129"/>
                    <a:ext cx="196404" cy="1559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04" h="6514" extrusionOk="0">
                        <a:moveTo>
                          <a:pt x="1" y="1"/>
                        </a:moveTo>
                        <a:cubicBezTo>
                          <a:pt x="1" y="1"/>
                          <a:pt x="1069" y="6513"/>
                          <a:pt x="3534" y="6513"/>
                        </a:cubicBezTo>
                        <a:cubicBezTo>
                          <a:pt x="3927" y="6513"/>
                          <a:pt x="4354" y="6349"/>
                          <a:pt x="4819" y="5967"/>
                        </a:cubicBezTo>
                        <a:cubicBezTo>
                          <a:pt x="8204" y="318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" name="Google Shape;1695;p3"/>
                  <p:cNvSpPr/>
                  <p:nvPr/>
                </p:nvSpPr>
                <p:spPr>
                  <a:xfrm>
                    <a:off x="4009086" y="2641406"/>
                    <a:ext cx="161834" cy="193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60" h="8077" extrusionOk="0">
                        <a:moveTo>
                          <a:pt x="216" y="1"/>
                        </a:moveTo>
                        <a:cubicBezTo>
                          <a:pt x="210" y="1"/>
                          <a:pt x="205" y="2"/>
                          <a:pt x="201" y="6"/>
                        </a:cubicBezTo>
                        <a:cubicBezTo>
                          <a:pt x="0" y="165"/>
                          <a:pt x="3015" y="4322"/>
                          <a:pt x="3015" y="4322"/>
                        </a:cubicBezTo>
                        <a:cubicBezTo>
                          <a:pt x="3015" y="4322"/>
                          <a:pt x="6227" y="8076"/>
                          <a:pt x="6544" y="8076"/>
                        </a:cubicBezTo>
                        <a:cubicBezTo>
                          <a:pt x="6550" y="8076"/>
                          <a:pt x="6556" y="8075"/>
                          <a:pt x="6560" y="8071"/>
                        </a:cubicBezTo>
                        <a:cubicBezTo>
                          <a:pt x="6760" y="7914"/>
                          <a:pt x="3742" y="3749"/>
                          <a:pt x="3742" y="3749"/>
                        </a:cubicBezTo>
                        <a:cubicBezTo>
                          <a:pt x="3742" y="3749"/>
                          <a:pt x="532" y="1"/>
                          <a:pt x="2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6" name="Google Shape;1696;p3"/>
                  <p:cNvSpPr/>
                  <p:nvPr/>
                </p:nvSpPr>
                <p:spPr>
                  <a:xfrm>
                    <a:off x="4121847" y="2733817"/>
                    <a:ext cx="71964" cy="94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6" h="3944" extrusionOk="0">
                        <a:moveTo>
                          <a:pt x="479" y="1"/>
                        </a:moveTo>
                        <a:cubicBezTo>
                          <a:pt x="341" y="1"/>
                          <a:pt x="233" y="40"/>
                          <a:pt x="173" y="123"/>
                        </a:cubicBezTo>
                        <a:cubicBezTo>
                          <a:pt x="0" y="361"/>
                          <a:pt x="285" y="858"/>
                          <a:pt x="806" y="1236"/>
                        </a:cubicBezTo>
                        <a:cubicBezTo>
                          <a:pt x="1144" y="1481"/>
                          <a:pt x="1499" y="1616"/>
                          <a:pt x="1753" y="1616"/>
                        </a:cubicBezTo>
                        <a:cubicBezTo>
                          <a:pt x="1891" y="1616"/>
                          <a:pt x="1999" y="1576"/>
                          <a:pt x="2059" y="1493"/>
                        </a:cubicBezTo>
                        <a:cubicBezTo>
                          <a:pt x="2232" y="1256"/>
                          <a:pt x="1947" y="759"/>
                          <a:pt x="1426" y="380"/>
                        </a:cubicBezTo>
                        <a:cubicBezTo>
                          <a:pt x="1088" y="135"/>
                          <a:pt x="733" y="1"/>
                          <a:pt x="479" y="1"/>
                        </a:cubicBezTo>
                        <a:close/>
                        <a:moveTo>
                          <a:pt x="2250" y="2187"/>
                        </a:moveTo>
                        <a:cubicBezTo>
                          <a:pt x="2230" y="2187"/>
                          <a:pt x="2211" y="2189"/>
                          <a:pt x="2192" y="2195"/>
                        </a:cubicBezTo>
                        <a:cubicBezTo>
                          <a:pt x="1975" y="2263"/>
                          <a:pt x="1920" y="2706"/>
                          <a:pt x="2067" y="3187"/>
                        </a:cubicBezTo>
                        <a:cubicBezTo>
                          <a:pt x="2204" y="3627"/>
                          <a:pt x="2465" y="3943"/>
                          <a:pt x="2675" y="3943"/>
                        </a:cubicBezTo>
                        <a:cubicBezTo>
                          <a:pt x="2695" y="3943"/>
                          <a:pt x="2715" y="3940"/>
                          <a:pt x="2734" y="3935"/>
                        </a:cubicBezTo>
                        <a:cubicBezTo>
                          <a:pt x="2951" y="3866"/>
                          <a:pt x="3006" y="3422"/>
                          <a:pt x="2858" y="2943"/>
                        </a:cubicBezTo>
                        <a:cubicBezTo>
                          <a:pt x="2721" y="2503"/>
                          <a:pt x="2460" y="2187"/>
                          <a:pt x="2250" y="218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97" name="Google Shape;1697;p3"/>
                <p:cNvSpPr/>
                <p:nvPr/>
              </p:nvSpPr>
              <p:spPr>
                <a:xfrm>
                  <a:off x="4307844" y="2101397"/>
                  <a:ext cx="217734" cy="109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5" h="4558" extrusionOk="0">
                      <a:moveTo>
                        <a:pt x="6698" y="0"/>
                      </a:moveTo>
                      <a:cubicBezTo>
                        <a:pt x="4088" y="0"/>
                        <a:pt x="0" y="3306"/>
                        <a:pt x="0" y="3306"/>
                      </a:cubicBezTo>
                      <a:cubicBezTo>
                        <a:pt x="0" y="3306"/>
                        <a:pt x="3340" y="4557"/>
                        <a:pt x="5905" y="4557"/>
                      </a:cubicBezTo>
                      <a:cubicBezTo>
                        <a:pt x="7687" y="4557"/>
                        <a:pt x="9095" y="3953"/>
                        <a:pt x="8748" y="1907"/>
                      </a:cubicBezTo>
                      <a:cubicBezTo>
                        <a:pt x="8511" y="504"/>
                        <a:pt x="7717" y="0"/>
                        <a:pt x="669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" name="Google Shape;1698;p3"/>
                <p:cNvSpPr/>
                <p:nvPr/>
              </p:nvSpPr>
              <p:spPr>
                <a:xfrm>
                  <a:off x="4326446" y="2123973"/>
                  <a:ext cx="146273" cy="73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0" h="3063" extrusionOk="0">
                      <a:moveTo>
                        <a:pt x="4500" y="1"/>
                      </a:moveTo>
                      <a:cubicBezTo>
                        <a:pt x="2747" y="1"/>
                        <a:pt x="0" y="2221"/>
                        <a:pt x="0" y="2221"/>
                      </a:cubicBezTo>
                      <a:cubicBezTo>
                        <a:pt x="0" y="2221"/>
                        <a:pt x="2245" y="3062"/>
                        <a:pt x="3968" y="3062"/>
                      </a:cubicBezTo>
                      <a:cubicBezTo>
                        <a:pt x="5165" y="3062"/>
                        <a:pt x="6110" y="2657"/>
                        <a:pt x="5877" y="1282"/>
                      </a:cubicBezTo>
                      <a:cubicBezTo>
                        <a:pt x="5718" y="339"/>
                        <a:pt x="5185" y="1"/>
                        <a:pt x="45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" name="Google Shape;1699;p3"/>
                <p:cNvSpPr/>
                <p:nvPr/>
              </p:nvSpPr>
              <p:spPr>
                <a:xfrm>
                  <a:off x="4311507" y="2150020"/>
                  <a:ext cx="190227" cy="3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6" h="1271" extrusionOk="0">
                      <a:moveTo>
                        <a:pt x="7531" y="1"/>
                      </a:moveTo>
                      <a:cubicBezTo>
                        <a:pt x="6529" y="1"/>
                        <a:pt x="3918" y="279"/>
                        <a:pt x="3918" y="279"/>
                      </a:cubicBezTo>
                      <a:cubicBezTo>
                        <a:pt x="3918" y="279"/>
                        <a:pt x="0" y="1021"/>
                        <a:pt x="28" y="1219"/>
                      </a:cubicBezTo>
                      <a:cubicBezTo>
                        <a:pt x="34" y="1256"/>
                        <a:pt x="179" y="1270"/>
                        <a:pt x="411" y="1270"/>
                      </a:cubicBezTo>
                      <a:cubicBezTo>
                        <a:pt x="1411" y="1270"/>
                        <a:pt x="4023" y="992"/>
                        <a:pt x="4023" y="992"/>
                      </a:cubicBezTo>
                      <a:cubicBezTo>
                        <a:pt x="4023" y="992"/>
                        <a:pt x="7945" y="249"/>
                        <a:pt x="7916" y="53"/>
                      </a:cubicBezTo>
                      <a:cubicBezTo>
                        <a:pt x="7911" y="16"/>
                        <a:pt x="7765" y="1"/>
                        <a:pt x="75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" name="Google Shape;1700;p3"/>
                <p:cNvSpPr/>
                <p:nvPr/>
              </p:nvSpPr>
              <p:spPr>
                <a:xfrm>
                  <a:off x="4417421" y="2118993"/>
                  <a:ext cx="88267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1055" extrusionOk="0">
                      <a:moveTo>
                        <a:pt x="2716" y="144"/>
                      </a:moveTo>
                      <a:cubicBezTo>
                        <a:pt x="2476" y="144"/>
                        <a:pt x="2294" y="216"/>
                        <a:pt x="2267" y="339"/>
                      </a:cubicBezTo>
                      <a:cubicBezTo>
                        <a:pt x="2229" y="511"/>
                        <a:pt x="2506" y="720"/>
                        <a:pt x="2886" y="806"/>
                      </a:cubicBezTo>
                      <a:cubicBezTo>
                        <a:pt x="2996" y="831"/>
                        <a:pt x="3102" y="842"/>
                        <a:pt x="3199" y="842"/>
                      </a:cubicBezTo>
                      <a:cubicBezTo>
                        <a:pt x="3439" y="842"/>
                        <a:pt x="3619" y="770"/>
                        <a:pt x="3647" y="647"/>
                      </a:cubicBezTo>
                      <a:cubicBezTo>
                        <a:pt x="3687" y="474"/>
                        <a:pt x="3408" y="265"/>
                        <a:pt x="3029" y="180"/>
                      </a:cubicBezTo>
                      <a:cubicBezTo>
                        <a:pt x="2919" y="156"/>
                        <a:pt x="2813" y="144"/>
                        <a:pt x="2716" y="144"/>
                      </a:cubicBezTo>
                      <a:close/>
                      <a:moveTo>
                        <a:pt x="1380" y="1"/>
                      </a:moveTo>
                      <a:cubicBezTo>
                        <a:pt x="1200" y="1"/>
                        <a:pt x="976" y="52"/>
                        <a:pt x="750" y="153"/>
                      </a:cubicBezTo>
                      <a:cubicBezTo>
                        <a:pt x="295" y="359"/>
                        <a:pt x="0" y="691"/>
                        <a:pt x="92" y="898"/>
                      </a:cubicBezTo>
                      <a:cubicBezTo>
                        <a:pt x="139" y="1002"/>
                        <a:pt x="274" y="1054"/>
                        <a:pt x="455" y="1054"/>
                      </a:cubicBezTo>
                      <a:cubicBezTo>
                        <a:pt x="635" y="1054"/>
                        <a:pt x="859" y="1003"/>
                        <a:pt x="1086" y="901"/>
                      </a:cubicBezTo>
                      <a:cubicBezTo>
                        <a:pt x="1542" y="697"/>
                        <a:pt x="1837" y="362"/>
                        <a:pt x="1744" y="157"/>
                      </a:cubicBezTo>
                      <a:cubicBezTo>
                        <a:pt x="1697" y="53"/>
                        <a:pt x="1561" y="1"/>
                        <a:pt x="138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" name="Google Shape;1701;p3"/>
                <p:cNvSpPr/>
                <p:nvPr/>
              </p:nvSpPr>
              <p:spPr>
                <a:xfrm>
                  <a:off x="3787346" y="1627057"/>
                  <a:ext cx="213832" cy="18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2" h="7863" extrusionOk="0">
                      <a:moveTo>
                        <a:pt x="4574" y="1"/>
                      </a:moveTo>
                      <a:cubicBezTo>
                        <a:pt x="4548" y="1"/>
                        <a:pt x="4520" y="1"/>
                        <a:pt x="4493" y="2"/>
                      </a:cubicBezTo>
                      <a:cubicBezTo>
                        <a:pt x="0" y="98"/>
                        <a:pt x="4594" y="7862"/>
                        <a:pt x="4594" y="7862"/>
                      </a:cubicBezTo>
                      <a:cubicBezTo>
                        <a:pt x="4594" y="7862"/>
                        <a:pt x="8932" y="1"/>
                        <a:pt x="4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" name="Google Shape;1702;p3"/>
                <p:cNvSpPr/>
                <p:nvPr/>
              </p:nvSpPr>
              <p:spPr>
                <a:xfrm>
                  <a:off x="3822874" y="1672042"/>
                  <a:ext cx="143664" cy="12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1" h="5283" extrusionOk="0">
                      <a:moveTo>
                        <a:pt x="3073" y="0"/>
                      </a:moveTo>
                      <a:cubicBezTo>
                        <a:pt x="3055" y="0"/>
                        <a:pt x="3037" y="1"/>
                        <a:pt x="3018" y="1"/>
                      </a:cubicBezTo>
                      <a:cubicBezTo>
                        <a:pt x="0" y="67"/>
                        <a:pt x="3085" y="5283"/>
                        <a:pt x="3085" y="5283"/>
                      </a:cubicBezTo>
                      <a:cubicBezTo>
                        <a:pt x="3085" y="5283"/>
                        <a:pt x="6000" y="0"/>
                        <a:pt x="30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" name="Google Shape;1703;p3"/>
                <p:cNvSpPr/>
                <p:nvPr/>
              </p:nvSpPr>
              <p:spPr>
                <a:xfrm>
                  <a:off x="3888975" y="1641924"/>
                  <a:ext cx="15274" cy="169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7075" extrusionOk="0">
                      <a:moveTo>
                        <a:pt x="317" y="0"/>
                      </a:moveTo>
                      <a:cubicBezTo>
                        <a:pt x="317" y="0"/>
                        <a:pt x="317" y="0"/>
                        <a:pt x="317" y="0"/>
                      </a:cubicBezTo>
                      <a:cubicBezTo>
                        <a:pt x="139" y="0"/>
                        <a:pt x="0" y="3540"/>
                        <a:pt x="0" y="3540"/>
                      </a:cubicBezTo>
                      <a:cubicBezTo>
                        <a:pt x="0" y="3540"/>
                        <a:pt x="145" y="7075"/>
                        <a:pt x="323" y="7075"/>
                      </a:cubicBezTo>
                      <a:cubicBezTo>
                        <a:pt x="499" y="7075"/>
                        <a:pt x="638" y="3540"/>
                        <a:pt x="638" y="3540"/>
                      </a:cubicBezTo>
                      <a:cubicBezTo>
                        <a:pt x="638" y="3540"/>
                        <a:pt x="493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4" name="Google Shape;1704;p3"/>
                <p:cNvSpPr/>
                <p:nvPr/>
              </p:nvSpPr>
              <p:spPr>
                <a:xfrm>
                  <a:off x="3860031" y="1636250"/>
                  <a:ext cx="26214" cy="75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3170" extrusionOk="0">
                      <a:moveTo>
                        <a:pt x="881" y="1"/>
                      </a:moveTo>
                      <a:cubicBezTo>
                        <a:pt x="737" y="1"/>
                        <a:pt x="549" y="204"/>
                        <a:pt x="440" y="493"/>
                      </a:cubicBezTo>
                      <a:cubicBezTo>
                        <a:pt x="314" y="817"/>
                        <a:pt x="334" y="1126"/>
                        <a:pt x="481" y="1181"/>
                      </a:cubicBezTo>
                      <a:cubicBezTo>
                        <a:pt x="497" y="1187"/>
                        <a:pt x="513" y="1190"/>
                        <a:pt x="530" y="1190"/>
                      </a:cubicBezTo>
                      <a:cubicBezTo>
                        <a:pt x="672" y="1190"/>
                        <a:pt x="858" y="986"/>
                        <a:pt x="971" y="699"/>
                      </a:cubicBezTo>
                      <a:cubicBezTo>
                        <a:pt x="1094" y="373"/>
                        <a:pt x="1076" y="66"/>
                        <a:pt x="929" y="9"/>
                      </a:cubicBezTo>
                      <a:cubicBezTo>
                        <a:pt x="914" y="3"/>
                        <a:pt x="898" y="1"/>
                        <a:pt x="881" y="1"/>
                      </a:cubicBezTo>
                      <a:close/>
                      <a:moveTo>
                        <a:pt x="300" y="1612"/>
                      </a:moveTo>
                      <a:cubicBezTo>
                        <a:pt x="284" y="1612"/>
                        <a:pt x="268" y="1614"/>
                        <a:pt x="253" y="1618"/>
                      </a:cubicBezTo>
                      <a:cubicBezTo>
                        <a:pt x="59" y="1673"/>
                        <a:pt x="1" y="2064"/>
                        <a:pt x="122" y="2490"/>
                      </a:cubicBezTo>
                      <a:cubicBezTo>
                        <a:pt x="234" y="2882"/>
                        <a:pt x="459" y="3170"/>
                        <a:pt x="644" y="3170"/>
                      </a:cubicBezTo>
                      <a:cubicBezTo>
                        <a:pt x="660" y="3170"/>
                        <a:pt x="675" y="3168"/>
                        <a:pt x="691" y="3163"/>
                      </a:cubicBezTo>
                      <a:cubicBezTo>
                        <a:pt x="885" y="3108"/>
                        <a:pt x="943" y="2718"/>
                        <a:pt x="822" y="2291"/>
                      </a:cubicBezTo>
                      <a:cubicBezTo>
                        <a:pt x="711" y="1899"/>
                        <a:pt x="486" y="1612"/>
                        <a:pt x="300" y="161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5" name="Google Shape;1705;p3"/>
                <p:cNvSpPr/>
                <p:nvPr/>
              </p:nvSpPr>
              <p:spPr>
                <a:xfrm>
                  <a:off x="3265676" y="2101373"/>
                  <a:ext cx="217758" cy="109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6" h="4558" extrusionOk="0">
                      <a:moveTo>
                        <a:pt x="2398" y="1"/>
                      </a:moveTo>
                      <a:cubicBezTo>
                        <a:pt x="1378" y="1"/>
                        <a:pt x="584" y="505"/>
                        <a:pt x="346" y="1908"/>
                      </a:cubicBezTo>
                      <a:cubicBezTo>
                        <a:pt x="1" y="3954"/>
                        <a:pt x="1408" y="4558"/>
                        <a:pt x="3190" y="4558"/>
                      </a:cubicBezTo>
                      <a:cubicBezTo>
                        <a:pt x="5755" y="4558"/>
                        <a:pt x="9096" y="3306"/>
                        <a:pt x="9096" y="3306"/>
                      </a:cubicBezTo>
                      <a:cubicBezTo>
                        <a:pt x="9096" y="3306"/>
                        <a:pt x="5009" y="1"/>
                        <a:pt x="239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" name="Google Shape;1706;p3"/>
                <p:cNvSpPr/>
                <p:nvPr/>
              </p:nvSpPr>
              <p:spPr>
                <a:xfrm>
                  <a:off x="3318513" y="2123973"/>
                  <a:ext cx="146321" cy="73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2" h="3063" extrusionOk="0">
                      <a:moveTo>
                        <a:pt x="1612" y="0"/>
                      </a:moveTo>
                      <a:cubicBezTo>
                        <a:pt x="926" y="0"/>
                        <a:pt x="393" y="339"/>
                        <a:pt x="233" y="1282"/>
                      </a:cubicBezTo>
                      <a:cubicBezTo>
                        <a:pt x="1" y="2657"/>
                        <a:pt x="946" y="3062"/>
                        <a:pt x="2143" y="3062"/>
                      </a:cubicBezTo>
                      <a:cubicBezTo>
                        <a:pt x="3867" y="3062"/>
                        <a:pt x="6112" y="2221"/>
                        <a:pt x="6112" y="2221"/>
                      </a:cubicBezTo>
                      <a:cubicBezTo>
                        <a:pt x="6112" y="2221"/>
                        <a:pt x="3366" y="0"/>
                        <a:pt x="1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" name="Google Shape;1707;p3"/>
                <p:cNvSpPr/>
                <p:nvPr/>
              </p:nvSpPr>
              <p:spPr>
                <a:xfrm>
                  <a:off x="3289521" y="2150020"/>
                  <a:ext cx="190251" cy="3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7" h="1271" extrusionOk="0">
                      <a:moveTo>
                        <a:pt x="416" y="1"/>
                      </a:moveTo>
                      <a:cubicBezTo>
                        <a:pt x="182" y="1"/>
                        <a:pt x="36" y="16"/>
                        <a:pt x="31" y="53"/>
                      </a:cubicBezTo>
                      <a:cubicBezTo>
                        <a:pt x="0" y="249"/>
                        <a:pt x="3924" y="991"/>
                        <a:pt x="3924" y="991"/>
                      </a:cubicBezTo>
                      <a:cubicBezTo>
                        <a:pt x="3924" y="991"/>
                        <a:pt x="6540" y="1270"/>
                        <a:pt x="7538" y="1270"/>
                      </a:cubicBezTo>
                      <a:cubicBezTo>
                        <a:pt x="7768" y="1270"/>
                        <a:pt x="7912" y="1255"/>
                        <a:pt x="7918" y="1219"/>
                      </a:cubicBezTo>
                      <a:cubicBezTo>
                        <a:pt x="7947" y="1021"/>
                        <a:pt x="4029" y="279"/>
                        <a:pt x="4029" y="279"/>
                      </a:cubicBezTo>
                      <a:cubicBezTo>
                        <a:pt x="4029" y="279"/>
                        <a:pt x="1418" y="1"/>
                        <a:pt x="4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" name="Google Shape;1708;p3"/>
                <p:cNvSpPr/>
                <p:nvPr/>
              </p:nvSpPr>
              <p:spPr>
                <a:xfrm>
                  <a:off x="3285594" y="2118993"/>
                  <a:ext cx="88291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1055" extrusionOk="0">
                      <a:moveTo>
                        <a:pt x="973" y="144"/>
                      </a:moveTo>
                      <a:cubicBezTo>
                        <a:pt x="876" y="144"/>
                        <a:pt x="769" y="156"/>
                        <a:pt x="658" y="180"/>
                      </a:cubicBezTo>
                      <a:cubicBezTo>
                        <a:pt x="279" y="265"/>
                        <a:pt x="1" y="473"/>
                        <a:pt x="39" y="647"/>
                      </a:cubicBezTo>
                      <a:cubicBezTo>
                        <a:pt x="66" y="770"/>
                        <a:pt x="247" y="842"/>
                        <a:pt x="487" y="842"/>
                      </a:cubicBezTo>
                      <a:cubicBezTo>
                        <a:pt x="584" y="842"/>
                        <a:pt x="691" y="831"/>
                        <a:pt x="801" y="806"/>
                      </a:cubicBezTo>
                      <a:cubicBezTo>
                        <a:pt x="1180" y="719"/>
                        <a:pt x="1458" y="511"/>
                        <a:pt x="1419" y="338"/>
                      </a:cubicBezTo>
                      <a:cubicBezTo>
                        <a:pt x="1391" y="215"/>
                        <a:pt x="1212" y="144"/>
                        <a:pt x="973" y="144"/>
                      </a:cubicBezTo>
                      <a:close/>
                      <a:moveTo>
                        <a:pt x="2307" y="1"/>
                      </a:moveTo>
                      <a:cubicBezTo>
                        <a:pt x="2126" y="1"/>
                        <a:pt x="1990" y="53"/>
                        <a:pt x="1943" y="157"/>
                      </a:cubicBezTo>
                      <a:cubicBezTo>
                        <a:pt x="1850" y="362"/>
                        <a:pt x="2145" y="697"/>
                        <a:pt x="2601" y="901"/>
                      </a:cubicBezTo>
                      <a:cubicBezTo>
                        <a:pt x="2828" y="1003"/>
                        <a:pt x="3052" y="1054"/>
                        <a:pt x="3232" y="1054"/>
                      </a:cubicBezTo>
                      <a:cubicBezTo>
                        <a:pt x="3413" y="1054"/>
                        <a:pt x="3548" y="1002"/>
                        <a:pt x="3595" y="898"/>
                      </a:cubicBezTo>
                      <a:cubicBezTo>
                        <a:pt x="3687" y="691"/>
                        <a:pt x="3392" y="358"/>
                        <a:pt x="2937" y="153"/>
                      </a:cubicBezTo>
                      <a:cubicBezTo>
                        <a:pt x="2710" y="52"/>
                        <a:pt x="2486" y="1"/>
                        <a:pt x="23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9" name="Google Shape;1709;p3"/>
              <p:cNvGrpSpPr/>
              <p:nvPr/>
            </p:nvGrpSpPr>
            <p:grpSpPr>
              <a:xfrm rot="10800000" flipH="1">
                <a:off x="2108648" y="4511325"/>
                <a:ext cx="963602" cy="791406"/>
                <a:chOff x="2601414" y="540000"/>
                <a:chExt cx="716859" cy="588756"/>
              </a:xfrm>
            </p:grpSpPr>
            <p:sp>
              <p:nvSpPr>
                <p:cNvPr id="1710" name="Google Shape;1710;p3"/>
                <p:cNvSpPr/>
                <p:nvPr/>
              </p:nvSpPr>
              <p:spPr>
                <a:xfrm>
                  <a:off x="2601414" y="540000"/>
                  <a:ext cx="716859" cy="588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44" h="24593" extrusionOk="0">
                      <a:moveTo>
                        <a:pt x="16667" y="0"/>
                      </a:moveTo>
                      <a:cubicBezTo>
                        <a:pt x="16487" y="0"/>
                        <a:pt x="16313" y="6"/>
                        <a:pt x="16146" y="18"/>
                      </a:cubicBezTo>
                      <a:cubicBezTo>
                        <a:pt x="11599" y="344"/>
                        <a:pt x="7817" y="2570"/>
                        <a:pt x="11405" y="5081"/>
                      </a:cubicBezTo>
                      <a:cubicBezTo>
                        <a:pt x="11405" y="5081"/>
                        <a:pt x="3916" y="6554"/>
                        <a:pt x="4387" y="10219"/>
                      </a:cubicBezTo>
                      <a:cubicBezTo>
                        <a:pt x="4609" y="11948"/>
                        <a:pt x="5569" y="12405"/>
                        <a:pt x="6522" y="12405"/>
                      </a:cubicBezTo>
                      <a:cubicBezTo>
                        <a:pt x="7589" y="12405"/>
                        <a:pt x="8647" y="11832"/>
                        <a:pt x="8647" y="11832"/>
                      </a:cubicBezTo>
                      <a:lnTo>
                        <a:pt x="8647" y="11832"/>
                      </a:lnTo>
                      <a:cubicBezTo>
                        <a:pt x="8647" y="11832"/>
                        <a:pt x="0" y="20704"/>
                        <a:pt x="5898" y="24190"/>
                      </a:cubicBezTo>
                      <a:cubicBezTo>
                        <a:pt x="6364" y="24465"/>
                        <a:pt x="6800" y="24592"/>
                        <a:pt x="7218" y="24592"/>
                      </a:cubicBezTo>
                      <a:cubicBezTo>
                        <a:pt x="12093" y="24592"/>
                        <a:pt x="14391" y="7201"/>
                        <a:pt x="29943" y="3946"/>
                      </a:cubicBezTo>
                      <a:cubicBezTo>
                        <a:pt x="29943" y="3946"/>
                        <a:pt x="21360" y="0"/>
                        <a:pt x="166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" name="Google Shape;1711;p3"/>
                <p:cNvSpPr/>
                <p:nvPr/>
              </p:nvSpPr>
              <p:spPr>
                <a:xfrm>
                  <a:off x="2695142" y="540431"/>
                  <a:ext cx="292858" cy="296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33" h="12386" extrusionOk="0">
                      <a:moveTo>
                        <a:pt x="12231" y="0"/>
                      </a:moveTo>
                      <a:cubicBezTo>
                        <a:pt x="7684" y="326"/>
                        <a:pt x="3902" y="2552"/>
                        <a:pt x="7490" y="5063"/>
                      </a:cubicBezTo>
                      <a:cubicBezTo>
                        <a:pt x="7490" y="5063"/>
                        <a:pt x="1" y="6536"/>
                        <a:pt x="472" y="10201"/>
                      </a:cubicBezTo>
                      <a:cubicBezTo>
                        <a:pt x="694" y="11929"/>
                        <a:pt x="1653" y="12385"/>
                        <a:pt x="2604" y="12385"/>
                      </a:cubicBezTo>
                      <a:cubicBezTo>
                        <a:pt x="2944" y="12385"/>
                        <a:pt x="3282" y="12327"/>
                        <a:pt x="3586" y="12248"/>
                      </a:cubicBezTo>
                      <a:cubicBezTo>
                        <a:pt x="2704" y="12185"/>
                        <a:pt x="1861" y="11679"/>
                        <a:pt x="1655" y="10071"/>
                      </a:cubicBezTo>
                      <a:cubicBezTo>
                        <a:pt x="1183" y="6406"/>
                        <a:pt x="8671" y="4933"/>
                        <a:pt x="8671" y="4933"/>
                      </a:cubicBezTo>
                      <a:cubicBezTo>
                        <a:pt x="5399" y="2643"/>
                        <a:pt x="8255" y="591"/>
                        <a:pt x="12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" name="Google Shape;1712;p3"/>
                <p:cNvSpPr/>
                <p:nvPr/>
              </p:nvSpPr>
              <p:spPr>
                <a:xfrm>
                  <a:off x="2619130" y="820132"/>
                  <a:ext cx="217591" cy="308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9" h="12889" extrusionOk="0">
                      <a:moveTo>
                        <a:pt x="9088" y="1"/>
                      </a:moveTo>
                      <a:cubicBezTo>
                        <a:pt x="9088" y="1"/>
                        <a:pt x="8383" y="382"/>
                        <a:pt x="7543" y="522"/>
                      </a:cubicBezTo>
                      <a:cubicBezTo>
                        <a:pt x="5965" y="2274"/>
                        <a:pt x="0" y="9440"/>
                        <a:pt x="5158" y="12489"/>
                      </a:cubicBezTo>
                      <a:cubicBezTo>
                        <a:pt x="5622" y="12762"/>
                        <a:pt x="6057" y="12889"/>
                        <a:pt x="6474" y="12889"/>
                      </a:cubicBezTo>
                      <a:cubicBezTo>
                        <a:pt x="6753" y="12889"/>
                        <a:pt x="7024" y="12832"/>
                        <a:pt x="7289" y="12724"/>
                      </a:cubicBezTo>
                      <a:cubicBezTo>
                        <a:pt x="6985" y="12671"/>
                        <a:pt x="6670" y="12555"/>
                        <a:pt x="6339" y="12359"/>
                      </a:cubicBezTo>
                      <a:cubicBezTo>
                        <a:pt x="441" y="8873"/>
                        <a:pt x="9088" y="1"/>
                        <a:pt x="908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" name="Google Shape;1713;p3"/>
                <p:cNvSpPr/>
                <p:nvPr/>
              </p:nvSpPr>
              <p:spPr>
                <a:xfrm>
                  <a:off x="2726097" y="609931"/>
                  <a:ext cx="499412" cy="445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1" h="18599" extrusionOk="0">
                      <a:moveTo>
                        <a:pt x="12602" y="1"/>
                      </a:moveTo>
                      <a:cubicBezTo>
                        <a:pt x="12467" y="1"/>
                        <a:pt x="12336" y="5"/>
                        <a:pt x="12210" y="14"/>
                      </a:cubicBezTo>
                      <a:cubicBezTo>
                        <a:pt x="8772" y="259"/>
                        <a:pt x="5911" y="1943"/>
                        <a:pt x="8625" y="3843"/>
                      </a:cubicBezTo>
                      <a:cubicBezTo>
                        <a:pt x="8625" y="3843"/>
                        <a:pt x="2962" y="4957"/>
                        <a:pt x="3318" y="7728"/>
                      </a:cubicBezTo>
                      <a:cubicBezTo>
                        <a:pt x="3486" y="9036"/>
                        <a:pt x="4211" y="9381"/>
                        <a:pt x="4932" y="9381"/>
                      </a:cubicBezTo>
                      <a:cubicBezTo>
                        <a:pt x="5738" y="9381"/>
                        <a:pt x="6538" y="8948"/>
                        <a:pt x="6538" y="8947"/>
                      </a:cubicBezTo>
                      <a:lnTo>
                        <a:pt x="6538" y="8947"/>
                      </a:lnTo>
                      <a:cubicBezTo>
                        <a:pt x="6538" y="8948"/>
                        <a:pt x="1" y="15658"/>
                        <a:pt x="4459" y="18295"/>
                      </a:cubicBezTo>
                      <a:cubicBezTo>
                        <a:pt x="4812" y="18502"/>
                        <a:pt x="5142" y="18598"/>
                        <a:pt x="5457" y="18598"/>
                      </a:cubicBezTo>
                      <a:cubicBezTo>
                        <a:pt x="5518" y="18598"/>
                        <a:pt x="5580" y="18595"/>
                        <a:pt x="5640" y="18587"/>
                      </a:cubicBezTo>
                      <a:cubicBezTo>
                        <a:pt x="8622" y="14069"/>
                        <a:pt x="12281" y="5795"/>
                        <a:pt x="20860" y="2223"/>
                      </a:cubicBezTo>
                      <a:cubicBezTo>
                        <a:pt x="18676" y="1339"/>
                        <a:pt x="14980" y="1"/>
                        <a:pt x="12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" name="Google Shape;1714;p3"/>
                <p:cNvSpPr/>
                <p:nvPr/>
              </p:nvSpPr>
              <p:spPr>
                <a:xfrm>
                  <a:off x="3040153" y="665689"/>
                  <a:ext cx="53314" cy="52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190" extrusionOk="0">
                      <a:moveTo>
                        <a:pt x="1114" y="1"/>
                      </a:moveTo>
                      <a:cubicBezTo>
                        <a:pt x="1102" y="1"/>
                        <a:pt x="1090" y="1"/>
                        <a:pt x="1078" y="1"/>
                      </a:cubicBezTo>
                      <a:cubicBezTo>
                        <a:pt x="473" y="21"/>
                        <a:pt x="1" y="527"/>
                        <a:pt x="21" y="1130"/>
                      </a:cubicBezTo>
                      <a:cubicBezTo>
                        <a:pt x="40" y="1722"/>
                        <a:pt x="527" y="2189"/>
                        <a:pt x="1114" y="2189"/>
                      </a:cubicBezTo>
                      <a:cubicBezTo>
                        <a:pt x="1127" y="2189"/>
                        <a:pt x="1139" y="2189"/>
                        <a:pt x="1151" y="2189"/>
                      </a:cubicBezTo>
                      <a:cubicBezTo>
                        <a:pt x="1754" y="2169"/>
                        <a:pt x="2226" y="1662"/>
                        <a:pt x="2208" y="1060"/>
                      </a:cubicBezTo>
                      <a:cubicBezTo>
                        <a:pt x="2189" y="466"/>
                        <a:pt x="1702" y="1"/>
                        <a:pt x="111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" name="Google Shape;1715;p3"/>
                <p:cNvSpPr/>
                <p:nvPr/>
              </p:nvSpPr>
              <p:spPr>
                <a:xfrm>
                  <a:off x="2915972" y="734854"/>
                  <a:ext cx="80007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2" h="3284" extrusionOk="0">
                      <a:moveTo>
                        <a:pt x="1671" y="1"/>
                      </a:moveTo>
                      <a:cubicBezTo>
                        <a:pt x="1653" y="1"/>
                        <a:pt x="1636" y="1"/>
                        <a:pt x="1618" y="2"/>
                      </a:cubicBezTo>
                      <a:cubicBezTo>
                        <a:pt x="711" y="31"/>
                        <a:pt x="1" y="789"/>
                        <a:pt x="30" y="1697"/>
                      </a:cubicBezTo>
                      <a:cubicBezTo>
                        <a:pt x="60" y="2584"/>
                        <a:pt x="788" y="3284"/>
                        <a:pt x="1670" y="3284"/>
                      </a:cubicBezTo>
                      <a:cubicBezTo>
                        <a:pt x="1687" y="3284"/>
                        <a:pt x="1705" y="3283"/>
                        <a:pt x="1723" y="3283"/>
                      </a:cubicBezTo>
                      <a:cubicBezTo>
                        <a:pt x="2630" y="3252"/>
                        <a:pt x="3342" y="2493"/>
                        <a:pt x="3311" y="1588"/>
                      </a:cubicBezTo>
                      <a:cubicBezTo>
                        <a:pt x="3282" y="700"/>
                        <a:pt x="2553" y="1"/>
                        <a:pt x="167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6" name="Google Shape;1716;p3"/>
                <p:cNvSpPr/>
                <p:nvPr/>
              </p:nvSpPr>
              <p:spPr>
                <a:xfrm>
                  <a:off x="2851308" y="898897"/>
                  <a:ext cx="62244" cy="61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" h="2555" extrusionOk="0">
                      <a:moveTo>
                        <a:pt x="1300" y="0"/>
                      </a:moveTo>
                      <a:cubicBezTo>
                        <a:pt x="1286" y="0"/>
                        <a:pt x="1272" y="1"/>
                        <a:pt x="1258" y="1"/>
                      </a:cubicBezTo>
                      <a:cubicBezTo>
                        <a:pt x="554" y="24"/>
                        <a:pt x="0" y="614"/>
                        <a:pt x="25" y="1320"/>
                      </a:cubicBezTo>
                      <a:cubicBezTo>
                        <a:pt x="47" y="2010"/>
                        <a:pt x="616" y="2555"/>
                        <a:pt x="1304" y="2555"/>
                      </a:cubicBezTo>
                      <a:cubicBezTo>
                        <a:pt x="1317" y="2555"/>
                        <a:pt x="1330" y="2554"/>
                        <a:pt x="1343" y="2554"/>
                      </a:cubicBezTo>
                      <a:cubicBezTo>
                        <a:pt x="2047" y="2530"/>
                        <a:pt x="2599" y="1941"/>
                        <a:pt x="2576" y="1235"/>
                      </a:cubicBezTo>
                      <a:cubicBezTo>
                        <a:pt x="2552" y="544"/>
                        <a:pt x="1986" y="0"/>
                        <a:pt x="13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" name="Google Shape;1717;p3"/>
                <p:cNvSpPr/>
                <p:nvPr/>
              </p:nvSpPr>
              <p:spPr>
                <a:xfrm>
                  <a:off x="2939602" y="570453"/>
                  <a:ext cx="184913" cy="38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4" h="1626" extrusionOk="0">
                      <a:moveTo>
                        <a:pt x="1347" y="58"/>
                      </a:moveTo>
                      <a:cubicBezTo>
                        <a:pt x="609" y="58"/>
                        <a:pt x="11" y="325"/>
                        <a:pt x="7" y="663"/>
                      </a:cubicBezTo>
                      <a:cubicBezTo>
                        <a:pt x="0" y="1009"/>
                        <a:pt x="612" y="1298"/>
                        <a:pt x="1376" y="1308"/>
                      </a:cubicBezTo>
                      <a:cubicBezTo>
                        <a:pt x="1390" y="1309"/>
                        <a:pt x="1405" y="1309"/>
                        <a:pt x="1419" y="1309"/>
                      </a:cubicBezTo>
                      <a:cubicBezTo>
                        <a:pt x="2158" y="1309"/>
                        <a:pt x="2757" y="1045"/>
                        <a:pt x="2761" y="706"/>
                      </a:cubicBezTo>
                      <a:cubicBezTo>
                        <a:pt x="2764" y="362"/>
                        <a:pt x="2153" y="71"/>
                        <a:pt x="1391" y="59"/>
                      </a:cubicBezTo>
                      <a:cubicBezTo>
                        <a:pt x="1376" y="58"/>
                        <a:pt x="1362" y="58"/>
                        <a:pt x="1347" y="58"/>
                      </a:cubicBezTo>
                      <a:close/>
                      <a:moveTo>
                        <a:pt x="5643" y="1"/>
                      </a:moveTo>
                      <a:cubicBezTo>
                        <a:pt x="4837" y="1"/>
                        <a:pt x="4206" y="264"/>
                        <a:pt x="4170" y="649"/>
                      </a:cubicBezTo>
                      <a:cubicBezTo>
                        <a:pt x="4129" y="1088"/>
                        <a:pt x="4883" y="1518"/>
                        <a:pt x="5850" y="1608"/>
                      </a:cubicBezTo>
                      <a:cubicBezTo>
                        <a:pt x="5974" y="1620"/>
                        <a:pt x="6095" y="1626"/>
                        <a:pt x="6213" y="1626"/>
                      </a:cubicBezTo>
                      <a:cubicBezTo>
                        <a:pt x="7018" y="1626"/>
                        <a:pt x="7646" y="1362"/>
                        <a:pt x="7682" y="976"/>
                      </a:cubicBezTo>
                      <a:cubicBezTo>
                        <a:pt x="7724" y="537"/>
                        <a:pt x="6969" y="109"/>
                        <a:pt x="6001" y="17"/>
                      </a:cubicBezTo>
                      <a:cubicBezTo>
                        <a:pt x="5879" y="6"/>
                        <a:pt x="5759" y="1"/>
                        <a:pt x="56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" name="Google Shape;1718;p3"/>
                <p:cNvSpPr/>
                <p:nvPr/>
              </p:nvSpPr>
              <p:spPr>
                <a:xfrm>
                  <a:off x="2749176" y="929421"/>
                  <a:ext cx="46851" cy="16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" h="6915" extrusionOk="0">
                      <a:moveTo>
                        <a:pt x="1269" y="1"/>
                      </a:moveTo>
                      <a:cubicBezTo>
                        <a:pt x="950" y="1"/>
                        <a:pt x="563" y="488"/>
                        <a:pt x="367" y="1157"/>
                      </a:cubicBezTo>
                      <a:cubicBezTo>
                        <a:pt x="155" y="1891"/>
                        <a:pt x="251" y="2559"/>
                        <a:pt x="583" y="2657"/>
                      </a:cubicBezTo>
                      <a:cubicBezTo>
                        <a:pt x="610" y="2665"/>
                        <a:pt x="638" y="2669"/>
                        <a:pt x="666" y="2669"/>
                      </a:cubicBezTo>
                      <a:cubicBezTo>
                        <a:pt x="983" y="2669"/>
                        <a:pt x="1371" y="2180"/>
                        <a:pt x="1567" y="1511"/>
                      </a:cubicBezTo>
                      <a:cubicBezTo>
                        <a:pt x="1781" y="777"/>
                        <a:pt x="1684" y="109"/>
                        <a:pt x="1352" y="12"/>
                      </a:cubicBezTo>
                      <a:cubicBezTo>
                        <a:pt x="1325" y="5"/>
                        <a:pt x="1298" y="1"/>
                        <a:pt x="1269" y="1"/>
                      </a:cubicBezTo>
                      <a:close/>
                      <a:moveTo>
                        <a:pt x="698" y="3445"/>
                      </a:moveTo>
                      <a:cubicBezTo>
                        <a:pt x="672" y="3445"/>
                        <a:pt x="647" y="3448"/>
                        <a:pt x="623" y="3453"/>
                      </a:cubicBezTo>
                      <a:cubicBezTo>
                        <a:pt x="190" y="3543"/>
                        <a:pt x="0" y="4389"/>
                        <a:pt x="194" y="5342"/>
                      </a:cubicBezTo>
                      <a:cubicBezTo>
                        <a:pt x="382" y="6239"/>
                        <a:pt x="843" y="6914"/>
                        <a:pt x="1258" y="6914"/>
                      </a:cubicBezTo>
                      <a:cubicBezTo>
                        <a:pt x="1283" y="6914"/>
                        <a:pt x="1309" y="6912"/>
                        <a:pt x="1334" y="6907"/>
                      </a:cubicBezTo>
                      <a:cubicBezTo>
                        <a:pt x="1768" y="6819"/>
                        <a:pt x="1957" y="5972"/>
                        <a:pt x="1759" y="5019"/>
                      </a:cubicBezTo>
                      <a:cubicBezTo>
                        <a:pt x="1576" y="4121"/>
                        <a:pt x="1112" y="3445"/>
                        <a:pt x="698" y="344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9" name="Google Shape;1719;p3"/>
              <p:cNvGrpSpPr/>
              <p:nvPr/>
            </p:nvGrpSpPr>
            <p:grpSpPr>
              <a:xfrm rot="10800000" flipH="1">
                <a:off x="2295557" y="3884091"/>
                <a:ext cx="191151" cy="169750"/>
                <a:chOff x="2740462" y="1469095"/>
                <a:chExt cx="142204" cy="126283"/>
              </a:xfrm>
            </p:grpSpPr>
            <p:sp>
              <p:nvSpPr>
                <p:cNvPr id="1720" name="Google Shape;1720;p3"/>
                <p:cNvSpPr/>
                <p:nvPr/>
              </p:nvSpPr>
              <p:spPr>
                <a:xfrm>
                  <a:off x="2740462" y="1469095"/>
                  <a:ext cx="142204" cy="12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5275" extrusionOk="0">
                      <a:moveTo>
                        <a:pt x="2970" y="0"/>
                      </a:moveTo>
                      <a:cubicBezTo>
                        <a:pt x="1884" y="0"/>
                        <a:pt x="867" y="677"/>
                        <a:pt x="484" y="1758"/>
                      </a:cubicBezTo>
                      <a:cubicBezTo>
                        <a:pt x="0" y="3132"/>
                        <a:pt x="718" y="4639"/>
                        <a:pt x="2091" y="5122"/>
                      </a:cubicBezTo>
                      <a:cubicBezTo>
                        <a:pt x="2382" y="5225"/>
                        <a:pt x="2679" y="5274"/>
                        <a:pt x="2971" y="5274"/>
                      </a:cubicBezTo>
                      <a:cubicBezTo>
                        <a:pt x="4056" y="5274"/>
                        <a:pt x="5072" y="4598"/>
                        <a:pt x="5455" y="3514"/>
                      </a:cubicBezTo>
                      <a:cubicBezTo>
                        <a:pt x="5940" y="2142"/>
                        <a:pt x="5221" y="637"/>
                        <a:pt x="3849" y="152"/>
                      </a:cubicBezTo>
                      <a:cubicBezTo>
                        <a:pt x="3558" y="49"/>
                        <a:pt x="3261" y="0"/>
                        <a:pt x="2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" name="Google Shape;1721;p3"/>
                <p:cNvSpPr/>
                <p:nvPr/>
              </p:nvSpPr>
              <p:spPr>
                <a:xfrm>
                  <a:off x="2750445" y="1471801"/>
                  <a:ext cx="132221" cy="12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3" h="5161" extrusionOk="0">
                      <a:moveTo>
                        <a:pt x="3300" y="1"/>
                      </a:moveTo>
                      <a:lnTo>
                        <a:pt x="3300" y="1"/>
                      </a:lnTo>
                      <a:cubicBezTo>
                        <a:pt x="3799" y="604"/>
                        <a:pt x="3984" y="1442"/>
                        <a:pt x="3704" y="2233"/>
                      </a:cubicBezTo>
                      <a:cubicBezTo>
                        <a:pt x="3369" y="3179"/>
                        <a:pt x="2479" y="3771"/>
                        <a:pt x="1529" y="3771"/>
                      </a:cubicBezTo>
                      <a:cubicBezTo>
                        <a:pt x="1274" y="3771"/>
                        <a:pt x="1015" y="3728"/>
                        <a:pt x="761" y="3638"/>
                      </a:cubicBezTo>
                      <a:cubicBezTo>
                        <a:pt x="472" y="3536"/>
                        <a:pt x="218" y="3380"/>
                        <a:pt x="1" y="3187"/>
                      </a:cubicBezTo>
                      <a:lnTo>
                        <a:pt x="1" y="3187"/>
                      </a:lnTo>
                      <a:cubicBezTo>
                        <a:pt x="215" y="4006"/>
                        <a:pt x="816" y="4706"/>
                        <a:pt x="1674" y="5009"/>
                      </a:cubicBezTo>
                      <a:cubicBezTo>
                        <a:pt x="1965" y="5112"/>
                        <a:pt x="2261" y="5160"/>
                        <a:pt x="2553" y="5160"/>
                      </a:cubicBezTo>
                      <a:cubicBezTo>
                        <a:pt x="3638" y="5160"/>
                        <a:pt x="4654" y="4485"/>
                        <a:pt x="5038" y="3401"/>
                      </a:cubicBezTo>
                      <a:cubicBezTo>
                        <a:pt x="5523" y="2029"/>
                        <a:pt x="4802" y="524"/>
                        <a:pt x="3432" y="39"/>
                      </a:cubicBezTo>
                      <a:cubicBezTo>
                        <a:pt x="3387" y="24"/>
                        <a:pt x="3345" y="15"/>
                        <a:pt x="33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" name="Google Shape;1722;p3"/>
                <p:cNvSpPr/>
                <p:nvPr/>
              </p:nvSpPr>
              <p:spPr>
                <a:xfrm>
                  <a:off x="2773883" y="1480443"/>
                  <a:ext cx="46875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736" extrusionOk="0">
                      <a:moveTo>
                        <a:pt x="979" y="0"/>
                      </a:moveTo>
                      <a:cubicBezTo>
                        <a:pt x="622" y="0"/>
                        <a:pt x="287" y="223"/>
                        <a:pt x="160" y="581"/>
                      </a:cubicBezTo>
                      <a:cubicBezTo>
                        <a:pt x="1" y="1032"/>
                        <a:pt x="239" y="1526"/>
                        <a:pt x="689" y="1685"/>
                      </a:cubicBezTo>
                      <a:cubicBezTo>
                        <a:pt x="785" y="1719"/>
                        <a:pt x="884" y="1735"/>
                        <a:pt x="980" y="1735"/>
                      </a:cubicBezTo>
                      <a:cubicBezTo>
                        <a:pt x="1338" y="1735"/>
                        <a:pt x="1672" y="1514"/>
                        <a:pt x="1798" y="1157"/>
                      </a:cubicBezTo>
                      <a:cubicBezTo>
                        <a:pt x="1957" y="706"/>
                        <a:pt x="1720" y="209"/>
                        <a:pt x="1267" y="50"/>
                      </a:cubicBezTo>
                      <a:cubicBezTo>
                        <a:pt x="1172" y="16"/>
                        <a:pt x="1075" y="0"/>
                        <a:pt x="9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" name="Google Shape;1723;p3"/>
                <p:cNvSpPr/>
                <p:nvPr/>
              </p:nvSpPr>
              <p:spPr>
                <a:xfrm>
                  <a:off x="2769574" y="1530456"/>
                  <a:ext cx="21761" cy="19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807" extrusionOk="0">
                      <a:moveTo>
                        <a:pt x="454" y="0"/>
                      </a:moveTo>
                      <a:cubicBezTo>
                        <a:pt x="288" y="0"/>
                        <a:pt x="132" y="104"/>
                        <a:pt x="74" y="269"/>
                      </a:cubicBezTo>
                      <a:cubicBezTo>
                        <a:pt x="0" y="479"/>
                        <a:pt x="107" y="710"/>
                        <a:pt x="318" y="785"/>
                      </a:cubicBezTo>
                      <a:cubicBezTo>
                        <a:pt x="362" y="800"/>
                        <a:pt x="407" y="807"/>
                        <a:pt x="451" y="807"/>
                      </a:cubicBezTo>
                      <a:cubicBezTo>
                        <a:pt x="617" y="807"/>
                        <a:pt x="775" y="704"/>
                        <a:pt x="834" y="537"/>
                      </a:cubicBezTo>
                      <a:cubicBezTo>
                        <a:pt x="909" y="327"/>
                        <a:pt x="797" y="98"/>
                        <a:pt x="586" y="23"/>
                      </a:cubicBezTo>
                      <a:cubicBezTo>
                        <a:pt x="542" y="7"/>
                        <a:pt x="498" y="0"/>
                        <a:pt x="45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4" name="Google Shape;1724;p3"/>
              <p:cNvGrpSpPr/>
              <p:nvPr/>
            </p:nvGrpSpPr>
            <p:grpSpPr>
              <a:xfrm rot="10800000" flipH="1">
                <a:off x="2261123" y="4189168"/>
                <a:ext cx="139630" cy="123958"/>
                <a:chOff x="2714845" y="1276204"/>
                <a:chExt cx="103876" cy="92217"/>
              </a:xfrm>
            </p:grpSpPr>
            <p:sp>
              <p:nvSpPr>
                <p:cNvPr id="1725" name="Google Shape;1725;p3"/>
                <p:cNvSpPr/>
                <p:nvPr/>
              </p:nvSpPr>
              <p:spPr>
                <a:xfrm>
                  <a:off x="2714845" y="1276204"/>
                  <a:ext cx="103876" cy="9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9" h="3852" extrusionOk="0">
                      <a:moveTo>
                        <a:pt x="2170" y="0"/>
                      </a:moveTo>
                      <a:cubicBezTo>
                        <a:pt x="1377" y="0"/>
                        <a:pt x="634" y="495"/>
                        <a:pt x="354" y="1286"/>
                      </a:cubicBezTo>
                      <a:cubicBezTo>
                        <a:pt x="1" y="2288"/>
                        <a:pt x="524" y="3388"/>
                        <a:pt x="1528" y="3741"/>
                      </a:cubicBezTo>
                      <a:cubicBezTo>
                        <a:pt x="1740" y="3816"/>
                        <a:pt x="1957" y="3852"/>
                        <a:pt x="2170" y="3852"/>
                      </a:cubicBezTo>
                      <a:cubicBezTo>
                        <a:pt x="2962" y="3852"/>
                        <a:pt x="3704" y="3359"/>
                        <a:pt x="3984" y="2568"/>
                      </a:cubicBezTo>
                      <a:cubicBezTo>
                        <a:pt x="4339" y="1566"/>
                        <a:pt x="3813" y="466"/>
                        <a:pt x="2811" y="111"/>
                      </a:cubicBezTo>
                      <a:cubicBezTo>
                        <a:pt x="2599" y="36"/>
                        <a:pt x="2382" y="0"/>
                        <a:pt x="21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" name="Google Shape;1726;p3"/>
                <p:cNvSpPr/>
                <p:nvPr/>
              </p:nvSpPr>
              <p:spPr>
                <a:xfrm>
                  <a:off x="2722147" y="1278191"/>
                  <a:ext cx="96574" cy="90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3769" extrusionOk="0">
                      <a:moveTo>
                        <a:pt x="2411" y="1"/>
                      </a:moveTo>
                      <a:cubicBezTo>
                        <a:pt x="2775" y="441"/>
                        <a:pt x="2910" y="1053"/>
                        <a:pt x="2705" y="1630"/>
                      </a:cubicBezTo>
                      <a:cubicBezTo>
                        <a:pt x="2460" y="2322"/>
                        <a:pt x="1811" y="2754"/>
                        <a:pt x="1116" y="2754"/>
                      </a:cubicBezTo>
                      <a:cubicBezTo>
                        <a:pt x="930" y="2754"/>
                        <a:pt x="741" y="2723"/>
                        <a:pt x="556" y="2658"/>
                      </a:cubicBezTo>
                      <a:cubicBezTo>
                        <a:pt x="344" y="2583"/>
                        <a:pt x="159" y="2468"/>
                        <a:pt x="0" y="2327"/>
                      </a:cubicBezTo>
                      <a:lnTo>
                        <a:pt x="0" y="2327"/>
                      </a:lnTo>
                      <a:cubicBezTo>
                        <a:pt x="158" y="2925"/>
                        <a:pt x="597" y="3436"/>
                        <a:pt x="1223" y="3658"/>
                      </a:cubicBezTo>
                      <a:cubicBezTo>
                        <a:pt x="1435" y="3733"/>
                        <a:pt x="1652" y="3769"/>
                        <a:pt x="1865" y="3769"/>
                      </a:cubicBezTo>
                      <a:cubicBezTo>
                        <a:pt x="2657" y="3769"/>
                        <a:pt x="3399" y="3276"/>
                        <a:pt x="3679" y="2485"/>
                      </a:cubicBezTo>
                      <a:cubicBezTo>
                        <a:pt x="4034" y="1481"/>
                        <a:pt x="3508" y="383"/>
                        <a:pt x="2506" y="28"/>
                      </a:cubicBezTo>
                      <a:cubicBezTo>
                        <a:pt x="2474" y="17"/>
                        <a:pt x="2442" y="10"/>
                        <a:pt x="24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3"/>
                <p:cNvSpPr/>
                <p:nvPr/>
              </p:nvSpPr>
              <p:spPr>
                <a:xfrm>
                  <a:off x="2739289" y="1284512"/>
                  <a:ext cx="34210" cy="30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" h="1268" extrusionOk="0">
                      <a:moveTo>
                        <a:pt x="714" y="0"/>
                      </a:moveTo>
                      <a:cubicBezTo>
                        <a:pt x="453" y="0"/>
                        <a:pt x="208" y="163"/>
                        <a:pt x="116" y="423"/>
                      </a:cubicBezTo>
                      <a:cubicBezTo>
                        <a:pt x="0" y="754"/>
                        <a:pt x="173" y="1115"/>
                        <a:pt x="502" y="1231"/>
                      </a:cubicBezTo>
                      <a:cubicBezTo>
                        <a:pt x="572" y="1256"/>
                        <a:pt x="643" y="1267"/>
                        <a:pt x="713" y="1267"/>
                      </a:cubicBezTo>
                      <a:cubicBezTo>
                        <a:pt x="975" y="1267"/>
                        <a:pt x="1220" y="1105"/>
                        <a:pt x="1313" y="846"/>
                      </a:cubicBezTo>
                      <a:cubicBezTo>
                        <a:pt x="1429" y="515"/>
                        <a:pt x="1256" y="153"/>
                        <a:pt x="924" y="36"/>
                      </a:cubicBezTo>
                      <a:cubicBezTo>
                        <a:pt x="855" y="12"/>
                        <a:pt x="784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3"/>
                <p:cNvSpPr/>
                <p:nvPr/>
              </p:nvSpPr>
              <p:spPr>
                <a:xfrm>
                  <a:off x="2736129" y="1321022"/>
                  <a:ext cx="15872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90" extrusionOk="0">
                      <a:moveTo>
                        <a:pt x="330" y="1"/>
                      </a:moveTo>
                      <a:cubicBezTo>
                        <a:pt x="210" y="1"/>
                        <a:pt x="96" y="77"/>
                        <a:pt x="54" y="197"/>
                      </a:cubicBezTo>
                      <a:cubicBezTo>
                        <a:pt x="1" y="350"/>
                        <a:pt x="79" y="520"/>
                        <a:pt x="232" y="573"/>
                      </a:cubicBezTo>
                      <a:cubicBezTo>
                        <a:pt x="264" y="584"/>
                        <a:pt x="297" y="589"/>
                        <a:pt x="329" y="589"/>
                      </a:cubicBezTo>
                      <a:cubicBezTo>
                        <a:pt x="451" y="589"/>
                        <a:pt x="566" y="515"/>
                        <a:pt x="608" y="393"/>
                      </a:cubicBezTo>
                      <a:cubicBezTo>
                        <a:pt x="663" y="240"/>
                        <a:pt x="582" y="72"/>
                        <a:pt x="427" y="18"/>
                      </a:cubicBezTo>
                      <a:cubicBezTo>
                        <a:pt x="395" y="6"/>
                        <a:pt x="362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9" name="Google Shape;1729;p3"/>
              <p:cNvGrpSpPr/>
              <p:nvPr/>
            </p:nvGrpSpPr>
            <p:grpSpPr>
              <a:xfrm rot="10800000" flipH="1">
                <a:off x="2100957" y="3710053"/>
                <a:ext cx="139051" cy="125985"/>
                <a:chOff x="2595692" y="1631127"/>
                <a:chExt cx="103445" cy="93725"/>
              </a:xfrm>
            </p:grpSpPr>
            <p:sp>
              <p:nvSpPr>
                <p:cNvPr id="1730" name="Google Shape;1730;p3"/>
                <p:cNvSpPr/>
                <p:nvPr/>
              </p:nvSpPr>
              <p:spPr>
                <a:xfrm>
                  <a:off x="2595692" y="1631127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3" y="1"/>
                      </a:moveTo>
                      <a:cubicBezTo>
                        <a:pt x="2006" y="1"/>
                        <a:pt x="1847" y="20"/>
                        <a:pt x="1688" y="60"/>
                      </a:cubicBezTo>
                      <a:cubicBezTo>
                        <a:pt x="640" y="321"/>
                        <a:pt x="0" y="1383"/>
                        <a:pt x="262" y="2430"/>
                      </a:cubicBezTo>
                      <a:cubicBezTo>
                        <a:pt x="484" y="3320"/>
                        <a:pt x="1282" y="3914"/>
                        <a:pt x="2160" y="3914"/>
                      </a:cubicBezTo>
                      <a:cubicBezTo>
                        <a:pt x="2316" y="3914"/>
                        <a:pt x="2474" y="3895"/>
                        <a:pt x="2633" y="3856"/>
                      </a:cubicBezTo>
                      <a:cubicBezTo>
                        <a:pt x="3682" y="3595"/>
                        <a:pt x="4320" y="2533"/>
                        <a:pt x="4059" y="1485"/>
                      </a:cubicBezTo>
                      <a:cubicBezTo>
                        <a:pt x="3838" y="595"/>
                        <a:pt x="3039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3"/>
                <p:cNvSpPr/>
                <p:nvPr/>
              </p:nvSpPr>
              <p:spPr>
                <a:xfrm>
                  <a:off x="2601485" y="1633976"/>
                  <a:ext cx="97651" cy="9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6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7" y="175"/>
                        <a:pt x="2813" y="373"/>
                        <a:pt x="2868" y="594"/>
                      </a:cubicBezTo>
                      <a:cubicBezTo>
                        <a:pt x="3098" y="1511"/>
                        <a:pt x="2538" y="2440"/>
                        <a:pt x="1622" y="2668"/>
                      </a:cubicBezTo>
                      <a:cubicBezTo>
                        <a:pt x="1484" y="2702"/>
                        <a:pt x="1346" y="2719"/>
                        <a:pt x="1211" y="2719"/>
                      </a:cubicBezTo>
                      <a:cubicBezTo>
                        <a:pt x="751" y="2719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1"/>
                      </a:cubicBezTo>
                      <a:cubicBezTo>
                        <a:pt x="242" y="3201"/>
                        <a:pt x="1040" y="3795"/>
                        <a:pt x="1918" y="3795"/>
                      </a:cubicBezTo>
                      <a:cubicBezTo>
                        <a:pt x="2074" y="3795"/>
                        <a:pt x="2232" y="3776"/>
                        <a:pt x="2391" y="3737"/>
                      </a:cubicBezTo>
                      <a:cubicBezTo>
                        <a:pt x="3440" y="3476"/>
                        <a:pt x="4078" y="2414"/>
                        <a:pt x="3817" y="1366"/>
                      </a:cubicBezTo>
                      <a:cubicBezTo>
                        <a:pt x="3653" y="711"/>
                        <a:pt x="3177" y="217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3"/>
                <p:cNvSpPr/>
                <p:nvPr/>
              </p:nvSpPr>
              <p:spPr>
                <a:xfrm>
                  <a:off x="2608500" y="1649849"/>
                  <a:ext cx="34043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90" extrusionOk="0">
                      <a:moveTo>
                        <a:pt x="711" y="0"/>
                      </a:moveTo>
                      <a:cubicBezTo>
                        <a:pt x="660" y="0"/>
                        <a:pt x="608" y="7"/>
                        <a:pt x="556" y="19"/>
                      </a:cubicBezTo>
                      <a:cubicBezTo>
                        <a:pt x="210" y="105"/>
                        <a:pt x="1" y="455"/>
                        <a:pt x="86" y="800"/>
                      </a:cubicBezTo>
                      <a:cubicBezTo>
                        <a:pt x="158" y="1093"/>
                        <a:pt x="421" y="1290"/>
                        <a:pt x="711" y="1290"/>
                      </a:cubicBezTo>
                      <a:cubicBezTo>
                        <a:pt x="762" y="1290"/>
                        <a:pt x="815" y="1284"/>
                        <a:pt x="867" y="1271"/>
                      </a:cubicBezTo>
                      <a:cubicBezTo>
                        <a:pt x="1212" y="1183"/>
                        <a:pt x="1422" y="833"/>
                        <a:pt x="1335" y="489"/>
                      </a:cubicBezTo>
                      <a:cubicBezTo>
                        <a:pt x="1262" y="197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" name="Google Shape;1733;p3"/>
                <p:cNvSpPr/>
                <p:nvPr/>
              </p:nvSpPr>
              <p:spPr>
                <a:xfrm>
                  <a:off x="2647500" y="1648412"/>
                  <a:ext cx="15824" cy="1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598" extrusionOk="0">
                      <a:moveTo>
                        <a:pt x="332" y="0"/>
                      </a:moveTo>
                      <a:cubicBezTo>
                        <a:pt x="308" y="0"/>
                        <a:pt x="284" y="3"/>
                        <a:pt x="259" y="9"/>
                      </a:cubicBezTo>
                      <a:cubicBezTo>
                        <a:pt x="99" y="49"/>
                        <a:pt x="1" y="211"/>
                        <a:pt x="41" y="370"/>
                      </a:cubicBezTo>
                      <a:cubicBezTo>
                        <a:pt x="76" y="506"/>
                        <a:pt x="197" y="598"/>
                        <a:pt x="331" y="598"/>
                      </a:cubicBezTo>
                      <a:cubicBezTo>
                        <a:pt x="355" y="598"/>
                        <a:pt x="379" y="595"/>
                        <a:pt x="403" y="589"/>
                      </a:cubicBezTo>
                      <a:cubicBezTo>
                        <a:pt x="564" y="549"/>
                        <a:pt x="660" y="385"/>
                        <a:pt x="622" y="226"/>
                      </a:cubicBezTo>
                      <a:cubicBezTo>
                        <a:pt x="588" y="90"/>
                        <a:pt x="467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34" name="Google Shape;1734;p3"/>
              <p:cNvGrpSpPr/>
              <p:nvPr/>
            </p:nvGrpSpPr>
            <p:grpSpPr>
              <a:xfrm rot="10800000" flipH="1">
                <a:off x="666606" y="4771051"/>
                <a:ext cx="1558195" cy="531680"/>
                <a:chOff x="1528625" y="540000"/>
                <a:chExt cx="1159199" cy="395537"/>
              </a:xfrm>
            </p:grpSpPr>
            <p:grpSp>
              <p:nvGrpSpPr>
                <p:cNvPr id="1735" name="Google Shape;1735;p3"/>
                <p:cNvGrpSpPr/>
                <p:nvPr/>
              </p:nvGrpSpPr>
              <p:grpSpPr>
                <a:xfrm>
                  <a:off x="1528625" y="540000"/>
                  <a:ext cx="1159199" cy="395537"/>
                  <a:chOff x="1528625" y="540000"/>
                  <a:chExt cx="1159199" cy="395537"/>
                </a:xfrm>
              </p:grpSpPr>
              <p:sp>
                <p:nvSpPr>
                  <p:cNvPr id="1736" name="Google Shape;1736;p3"/>
                  <p:cNvSpPr/>
                  <p:nvPr/>
                </p:nvSpPr>
                <p:spPr>
                  <a:xfrm>
                    <a:off x="1528625" y="540000"/>
                    <a:ext cx="1159199" cy="395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21" h="16522" extrusionOk="0">
                        <a:moveTo>
                          <a:pt x="4708" y="1"/>
                        </a:moveTo>
                        <a:cubicBezTo>
                          <a:pt x="3087" y="1"/>
                          <a:pt x="1491" y="234"/>
                          <a:pt x="0" y="835"/>
                        </a:cubicBezTo>
                        <a:cubicBezTo>
                          <a:pt x="0" y="835"/>
                          <a:pt x="284" y="805"/>
                          <a:pt x="729" y="805"/>
                        </a:cubicBezTo>
                        <a:cubicBezTo>
                          <a:pt x="1886" y="805"/>
                          <a:pt x="4138" y="1009"/>
                          <a:pt x="5328" y="2482"/>
                        </a:cubicBezTo>
                        <a:cubicBezTo>
                          <a:pt x="6976" y="4523"/>
                          <a:pt x="6850" y="7634"/>
                          <a:pt x="8894" y="10063"/>
                        </a:cubicBezTo>
                        <a:cubicBezTo>
                          <a:pt x="9567" y="10864"/>
                          <a:pt x="10234" y="11212"/>
                          <a:pt x="10781" y="11212"/>
                        </a:cubicBezTo>
                        <a:cubicBezTo>
                          <a:pt x="11893" y="11212"/>
                          <a:pt x="12510" y="9773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742" y="16470"/>
                          <a:pt x="19577" y="16497"/>
                        </a:cubicBezTo>
                        <a:cubicBezTo>
                          <a:pt x="19595" y="16497"/>
                          <a:pt x="19614" y="16497"/>
                          <a:pt x="19632" y="16497"/>
                        </a:cubicBezTo>
                        <a:cubicBezTo>
                          <a:pt x="23046" y="16497"/>
                          <a:pt x="22037" y="14071"/>
                          <a:pt x="20828" y="13021"/>
                        </a:cubicBezTo>
                        <a:lnTo>
                          <a:pt x="20828" y="13021"/>
                        </a:lnTo>
                        <a:cubicBezTo>
                          <a:pt x="23089" y="14375"/>
                          <a:pt x="27109" y="16521"/>
                          <a:pt x="29865" y="16521"/>
                        </a:cubicBezTo>
                        <a:cubicBezTo>
                          <a:pt x="30514" y="16521"/>
                          <a:pt x="31094" y="16402"/>
                          <a:pt x="31563" y="16125"/>
                        </a:cubicBezTo>
                        <a:cubicBezTo>
                          <a:pt x="34478" y="14411"/>
                          <a:pt x="28759" y="12768"/>
                          <a:pt x="28758" y="12768"/>
                        </a:cubicBezTo>
                        <a:lnTo>
                          <a:pt x="28758" y="12768"/>
                        </a:lnTo>
                        <a:cubicBezTo>
                          <a:pt x="28759" y="12768"/>
                          <a:pt x="33175" y="14006"/>
                          <a:pt x="36485" y="14006"/>
                        </a:cubicBezTo>
                        <a:cubicBezTo>
                          <a:pt x="38294" y="14006"/>
                          <a:pt x="39773" y="13636"/>
                          <a:pt x="40019" y="12493"/>
                        </a:cubicBezTo>
                        <a:cubicBezTo>
                          <a:pt x="40461" y="10447"/>
                          <a:pt x="38829" y="10070"/>
                          <a:pt x="37568" y="10070"/>
                        </a:cubicBezTo>
                        <a:cubicBezTo>
                          <a:pt x="37171" y="10070"/>
                          <a:pt x="36811" y="10108"/>
                          <a:pt x="36564" y="10142"/>
                        </a:cubicBezTo>
                        <a:lnTo>
                          <a:pt x="36564" y="10142"/>
                        </a:lnTo>
                        <a:cubicBezTo>
                          <a:pt x="38540" y="9797"/>
                          <a:pt x="48421" y="7811"/>
                          <a:pt x="46312" y="2958"/>
                        </a:cubicBezTo>
                        <a:cubicBezTo>
                          <a:pt x="45758" y="1682"/>
                          <a:pt x="44867" y="1195"/>
                          <a:pt x="43832" y="1195"/>
                        </a:cubicBezTo>
                        <a:cubicBezTo>
                          <a:pt x="40715" y="1195"/>
                          <a:pt x="36280" y="5604"/>
                          <a:pt x="35710" y="6184"/>
                        </a:cubicBezTo>
                        <a:lnTo>
                          <a:pt x="35710" y="6184"/>
                        </a:lnTo>
                        <a:cubicBezTo>
                          <a:pt x="36125" y="5749"/>
                          <a:pt x="38448" y="3155"/>
                          <a:pt x="36366" y="1681"/>
                        </a:cubicBezTo>
                        <a:cubicBezTo>
                          <a:pt x="36111" y="1500"/>
                          <a:pt x="35823" y="1419"/>
                          <a:pt x="35507" y="1419"/>
                        </a:cubicBezTo>
                        <a:cubicBezTo>
                          <a:pt x="33011" y="1419"/>
                          <a:pt x="28757" y="6507"/>
                          <a:pt x="24638" y="7666"/>
                        </a:cubicBezTo>
                        <a:cubicBezTo>
                          <a:pt x="27453" y="6874"/>
                          <a:pt x="27489" y="3006"/>
                          <a:pt x="24837" y="3006"/>
                        </a:cubicBezTo>
                        <a:cubicBezTo>
                          <a:pt x="24500" y="3006"/>
                          <a:pt x="24120" y="3068"/>
                          <a:pt x="23696" y="3208"/>
                        </a:cubicBezTo>
                        <a:cubicBezTo>
                          <a:pt x="21044" y="4080"/>
                          <a:pt x="18867" y="5819"/>
                          <a:pt x="16166" y="5819"/>
                        </a:cubicBezTo>
                        <a:cubicBezTo>
                          <a:pt x="15553" y="5819"/>
                          <a:pt x="14912" y="5729"/>
                          <a:pt x="14232" y="5519"/>
                        </a:cubicBezTo>
                        <a:cubicBezTo>
                          <a:pt x="14232" y="5519"/>
                          <a:pt x="17552" y="5370"/>
                          <a:pt x="16571" y="3536"/>
                        </a:cubicBezTo>
                        <a:cubicBezTo>
                          <a:pt x="15924" y="2325"/>
                          <a:pt x="13402" y="1510"/>
                          <a:pt x="12150" y="1179"/>
                        </a:cubicBezTo>
                        <a:cubicBezTo>
                          <a:pt x="9801" y="562"/>
                          <a:pt x="7223" y="1"/>
                          <a:pt x="4708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7" name="Google Shape;1737;p3"/>
                  <p:cNvSpPr/>
                  <p:nvPr/>
                </p:nvSpPr>
                <p:spPr>
                  <a:xfrm>
                    <a:off x="1548664" y="540024"/>
                    <a:ext cx="1087259" cy="255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416" h="10656" extrusionOk="0">
                        <a:moveTo>
                          <a:pt x="3873" y="1"/>
                        </a:moveTo>
                        <a:cubicBezTo>
                          <a:pt x="2551" y="1"/>
                          <a:pt x="1246" y="156"/>
                          <a:pt x="0" y="539"/>
                        </a:cubicBezTo>
                        <a:cubicBezTo>
                          <a:pt x="164" y="530"/>
                          <a:pt x="326" y="526"/>
                          <a:pt x="487" y="526"/>
                        </a:cubicBezTo>
                        <a:cubicBezTo>
                          <a:pt x="8352" y="526"/>
                          <a:pt x="13244" y="10389"/>
                          <a:pt x="24511" y="10650"/>
                        </a:cubicBezTo>
                        <a:cubicBezTo>
                          <a:pt x="24687" y="10654"/>
                          <a:pt x="24863" y="10656"/>
                          <a:pt x="25038" y="10656"/>
                        </a:cubicBezTo>
                        <a:cubicBezTo>
                          <a:pt x="34153" y="10656"/>
                          <a:pt x="42279" y="5192"/>
                          <a:pt x="45416" y="2829"/>
                        </a:cubicBezTo>
                        <a:cubicBezTo>
                          <a:pt x="44858" y="1649"/>
                          <a:pt x="43994" y="1196"/>
                          <a:pt x="42994" y="1196"/>
                        </a:cubicBezTo>
                        <a:cubicBezTo>
                          <a:pt x="39867" y="1196"/>
                          <a:pt x="35414" y="5632"/>
                          <a:pt x="34869" y="6189"/>
                        </a:cubicBezTo>
                        <a:cubicBezTo>
                          <a:pt x="35263" y="5776"/>
                          <a:pt x="37623" y="3162"/>
                          <a:pt x="35529" y="1680"/>
                        </a:cubicBezTo>
                        <a:cubicBezTo>
                          <a:pt x="35274" y="1499"/>
                          <a:pt x="34986" y="1418"/>
                          <a:pt x="34671" y="1418"/>
                        </a:cubicBezTo>
                        <a:cubicBezTo>
                          <a:pt x="32174" y="1418"/>
                          <a:pt x="27920" y="6506"/>
                          <a:pt x="23801" y="7665"/>
                        </a:cubicBezTo>
                        <a:cubicBezTo>
                          <a:pt x="26616" y="6873"/>
                          <a:pt x="26652" y="3005"/>
                          <a:pt x="24000" y="3005"/>
                        </a:cubicBezTo>
                        <a:cubicBezTo>
                          <a:pt x="23663" y="3005"/>
                          <a:pt x="23283" y="3067"/>
                          <a:pt x="22859" y="3207"/>
                        </a:cubicBezTo>
                        <a:cubicBezTo>
                          <a:pt x="20207" y="4079"/>
                          <a:pt x="18030" y="5818"/>
                          <a:pt x="15329" y="5818"/>
                        </a:cubicBezTo>
                        <a:cubicBezTo>
                          <a:pt x="14716" y="5818"/>
                          <a:pt x="14075" y="5728"/>
                          <a:pt x="13395" y="5518"/>
                        </a:cubicBezTo>
                        <a:cubicBezTo>
                          <a:pt x="13395" y="5518"/>
                          <a:pt x="16715" y="5369"/>
                          <a:pt x="15734" y="3535"/>
                        </a:cubicBezTo>
                        <a:cubicBezTo>
                          <a:pt x="15087" y="2324"/>
                          <a:pt x="12565" y="1509"/>
                          <a:pt x="11313" y="1180"/>
                        </a:cubicBezTo>
                        <a:cubicBezTo>
                          <a:pt x="8965" y="561"/>
                          <a:pt x="6388" y="1"/>
                          <a:pt x="387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38" name="Google Shape;1738;p3"/>
                <p:cNvGrpSpPr/>
                <p:nvPr/>
              </p:nvGrpSpPr>
              <p:grpSpPr>
                <a:xfrm>
                  <a:off x="1528625" y="540000"/>
                  <a:ext cx="1063583" cy="394292"/>
                  <a:chOff x="1528625" y="540000"/>
                  <a:chExt cx="1063583" cy="394292"/>
                </a:xfrm>
              </p:grpSpPr>
              <p:sp>
                <p:nvSpPr>
                  <p:cNvPr id="1739" name="Google Shape;1739;p3"/>
                  <p:cNvSpPr/>
                  <p:nvPr/>
                </p:nvSpPr>
                <p:spPr>
                  <a:xfrm>
                    <a:off x="1528625" y="540000"/>
                    <a:ext cx="1022382" cy="394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06" h="16470" extrusionOk="0">
                        <a:moveTo>
                          <a:pt x="4706" y="1"/>
                        </a:moveTo>
                        <a:cubicBezTo>
                          <a:pt x="3085" y="1"/>
                          <a:pt x="1491" y="234"/>
                          <a:pt x="0" y="835"/>
                        </a:cubicBezTo>
                        <a:cubicBezTo>
                          <a:pt x="0" y="835"/>
                          <a:pt x="285" y="805"/>
                          <a:pt x="732" y="805"/>
                        </a:cubicBezTo>
                        <a:cubicBezTo>
                          <a:pt x="1890" y="805"/>
                          <a:pt x="4139" y="1009"/>
                          <a:pt x="5328" y="2482"/>
                        </a:cubicBezTo>
                        <a:cubicBezTo>
                          <a:pt x="5859" y="3140"/>
                          <a:pt x="6206" y="3910"/>
                          <a:pt x="6500" y="4731"/>
                        </a:cubicBezTo>
                        <a:cubicBezTo>
                          <a:pt x="6524" y="3972"/>
                          <a:pt x="6656" y="3425"/>
                          <a:pt x="6987" y="3425"/>
                        </a:cubicBezTo>
                        <a:cubicBezTo>
                          <a:pt x="7031" y="3425"/>
                          <a:pt x="7078" y="3434"/>
                          <a:pt x="7129" y="3454"/>
                        </a:cubicBezTo>
                        <a:cubicBezTo>
                          <a:pt x="8441" y="3966"/>
                          <a:pt x="9802" y="7289"/>
                          <a:pt x="9802" y="7289"/>
                        </a:cubicBezTo>
                        <a:cubicBezTo>
                          <a:pt x="9802" y="7289"/>
                          <a:pt x="9383" y="5414"/>
                          <a:pt x="9791" y="5414"/>
                        </a:cubicBezTo>
                        <a:cubicBezTo>
                          <a:pt x="9858" y="5414"/>
                          <a:pt x="9948" y="5465"/>
                          <a:pt x="10065" y="5583"/>
                        </a:cubicBezTo>
                        <a:cubicBezTo>
                          <a:pt x="10581" y="6103"/>
                          <a:pt x="11444" y="8376"/>
                          <a:pt x="11965" y="10216"/>
                        </a:cubicBezTo>
                        <a:cubicBezTo>
                          <a:pt x="12146" y="9609"/>
                          <a:pt x="12092" y="8760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490" y="15927"/>
                          <a:pt x="19213" y="16470"/>
                        </a:cubicBezTo>
                        <a:cubicBezTo>
                          <a:pt x="17671" y="15576"/>
                          <a:pt x="16124" y="14386"/>
                          <a:pt x="15300" y="12909"/>
                        </a:cubicBezTo>
                        <a:cubicBezTo>
                          <a:pt x="13595" y="9853"/>
                          <a:pt x="13476" y="8399"/>
                          <a:pt x="13845" y="8399"/>
                        </a:cubicBezTo>
                        <a:cubicBezTo>
                          <a:pt x="13914" y="8399"/>
                          <a:pt x="14000" y="8450"/>
                          <a:pt x="14096" y="8551"/>
                        </a:cubicBezTo>
                        <a:cubicBezTo>
                          <a:pt x="14706" y="9188"/>
                          <a:pt x="19201" y="14187"/>
                          <a:pt x="19201" y="14187"/>
                        </a:cubicBezTo>
                        <a:cubicBezTo>
                          <a:pt x="19201" y="14187"/>
                          <a:pt x="16569" y="10018"/>
                          <a:pt x="17137" y="10018"/>
                        </a:cubicBezTo>
                        <a:cubicBezTo>
                          <a:pt x="17157" y="10018"/>
                          <a:pt x="17181" y="10024"/>
                          <a:pt x="17209" y="10034"/>
                        </a:cubicBezTo>
                        <a:cubicBezTo>
                          <a:pt x="17922" y="10305"/>
                          <a:pt x="21036" y="14403"/>
                          <a:pt x="21890" y="15540"/>
                        </a:cubicBezTo>
                        <a:cubicBezTo>
                          <a:pt x="22188" y="14740"/>
                          <a:pt x="21538" y="13635"/>
                          <a:pt x="20822" y="13016"/>
                        </a:cubicBezTo>
                        <a:lnTo>
                          <a:pt x="20822" y="13016"/>
                        </a:lnTo>
                        <a:cubicBezTo>
                          <a:pt x="22580" y="14070"/>
                          <a:pt x="25403" y="15604"/>
                          <a:pt x="27871" y="16234"/>
                        </a:cubicBezTo>
                        <a:cubicBezTo>
                          <a:pt x="25465" y="15018"/>
                          <a:pt x="22878" y="13563"/>
                          <a:pt x="22710" y="12968"/>
                        </a:cubicBezTo>
                        <a:cubicBezTo>
                          <a:pt x="22649" y="12754"/>
                          <a:pt x="22815" y="12667"/>
                          <a:pt x="23121" y="12667"/>
                        </a:cubicBezTo>
                        <a:cubicBezTo>
                          <a:pt x="24390" y="12667"/>
                          <a:pt x="28074" y="14152"/>
                          <a:pt x="28074" y="14152"/>
                        </a:cubicBezTo>
                        <a:cubicBezTo>
                          <a:pt x="28074" y="14152"/>
                          <a:pt x="23707" y="11852"/>
                          <a:pt x="24631" y="11663"/>
                        </a:cubicBezTo>
                        <a:cubicBezTo>
                          <a:pt x="24653" y="11659"/>
                          <a:pt x="24678" y="11657"/>
                          <a:pt x="24708" y="11657"/>
                        </a:cubicBezTo>
                        <a:cubicBezTo>
                          <a:pt x="25645" y="11657"/>
                          <a:pt x="30326" y="13878"/>
                          <a:pt x="32379" y="15217"/>
                        </a:cubicBezTo>
                        <a:cubicBezTo>
                          <a:pt x="32603" y="13874"/>
                          <a:pt x="28759" y="12767"/>
                          <a:pt x="28758" y="12766"/>
                        </a:cubicBezTo>
                        <a:lnTo>
                          <a:pt x="28758" y="12766"/>
                        </a:lnTo>
                        <a:cubicBezTo>
                          <a:pt x="28759" y="12767"/>
                          <a:pt x="30533" y="13265"/>
                          <a:pt x="32675" y="13629"/>
                        </a:cubicBezTo>
                        <a:cubicBezTo>
                          <a:pt x="30775" y="12941"/>
                          <a:pt x="29061" y="12187"/>
                          <a:pt x="29263" y="11766"/>
                        </a:cubicBezTo>
                        <a:cubicBezTo>
                          <a:pt x="29387" y="11506"/>
                          <a:pt x="30117" y="11413"/>
                          <a:pt x="31096" y="11413"/>
                        </a:cubicBezTo>
                        <a:cubicBezTo>
                          <a:pt x="33545" y="11413"/>
                          <a:pt x="37553" y="11994"/>
                          <a:pt x="37553" y="11994"/>
                        </a:cubicBezTo>
                        <a:cubicBezTo>
                          <a:pt x="37553" y="11994"/>
                          <a:pt x="35074" y="10893"/>
                          <a:pt x="35514" y="10506"/>
                        </a:cubicBezTo>
                        <a:cubicBezTo>
                          <a:pt x="35670" y="10369"/>
                          <a:pt x="36752" y="10268"/>
                          <a:pt x="38132" y="10099"/>
                        </a:cubicBezTo>
                        <a:cubicBezTo>
                          <a:pt x="37940" y="10079"/>
                          <a:pt x="37749" y="10071"/>
                          <a:pt x="37565" y="10071"/>
                        </a:cubicBezTo>
                        <a:cubicBezTo>
                          <a:pt x="37166" y="10071"/>
                          <a:pt x="36805" y="10108"/>
                          <a:pt x="36559" y="10143"/>
                        </a:cubicBezTo>
                        <a:cubicBezTo>
                          <a:pt x="37501" y="9978"/>
                          <a:pt x="40288" y="9433"/>
                          <a:pt x="42688" y="8369"/>
                        </a:cubicBezTo>
                        <a:lnTo>
                          <a:pt x="42688" y="8369"/>
                        </a:lnTo>
                        <a:cubicBezTo>
                          <a:pt x="41685" y="8637"/>
                          <a:pt x="40547" y="8898"/>
                          <a:pt x="39742" y="8898"/>
                        </a:cubicBezTo>
                        <a:cubicBezTo>
                          <a:pt x="39305" y="8898"/>
                          <a:pt x="38966" y="8821"/>
                          <a:pt x="38800" y="8627"/>
                        </a:cubicBezTo>
                        <a:cubicBezTo>
                          <a:pt x="38029" y="7725"/>
                          <a:pt x="41930" y="5722"/>
                          <a:pt x="42705" y="5337"/>
                        </a:cubicBezTo>
                        <a:lnTo>
                          <a:pt x="42705" y="5337"/>
                        </a:lnTo>
                        <a:cubicBezTo>
                          <a:pt x="42102" y="5632"/>
                          <a:pt x="39580" y="6820"/>
                          <a:pt x="38341" y="6820"/>
                        </a:cubicBezTo>
                        <a:cubicBezTo>
                          <a:pt x="37959" y="6820"/>
                          <a:pt x="37699" y="6708"/>
                          <a:pt x="37654" y="6421"/>
                        </a:cubicBezTo>
                        <a:cubicBezTo>
                          <a:pt x="37537" y="5675"/>
                          <a:pt x="39539" y="3596"/>
                          <a:pt x="41307" y="1904"/>
                        </a:cubicBezTo>
                        <a:lnTo>
                          <a:pt x="41307" y="1904"/>
                        </a:lnTo>
                        <a:cubicBezTo>
                          <a:pt x="39118" y="2983"/>
                          <a:pt x="36925" y="4996"/>
                          <a:pt x="36048" y="5849"/>
                        </a:cubicBezTo>
                        <a:cubicBezTo>
                          <a:pt x="35785" y="6196"/>
                          <a:pt x="35491" y="6544"/>
                          <a:pt x="35161" y="6885"/>
                        </a:cubicBezTo>
                        <a:cubicBezTo>
                          <a:pt x="33215" y="8905"/>
                          <a:pt x="32168" y="9349"/>
                          <a:pt x="31637" y="9349"/>
                        </a:cubicBezTo>
                        <a:cubicBezTo>
                          <a:pt x="31367" y="9349"/>
                          <a:pt x="31229" y="9234"/>
                          <a:pt x="31175" y="9153"/>
                        </a:cubicBezTo>
                        <a:cubicBezTo>
                          <a:pt x="31011" y="8913"/>
                          <a:pt x="34148" y="6005"/>
                          <a:pt x="34148" y="6005"/>
                        </a:cubicBezTo>
                        <a:lnTo>
                          <a:pt x="34148" y="6005"/>
                        </a:lnTo>
                        <a:cubicBezTo>
                          <a:pt x="34148" y="6005"/>
                          <a:pt x="29366" y="8669"/>
                          <a:pt x="27590" y="8669"/>
                        </a:cubicBezTo>
                        <a:cubicBezTo>
                          <a:pt x="27283" y="8669"/>
                          <a:pt x="27066" y="8590"/>
                          <a:pt x="26979" y="8404"/>
                        </a:cubicBezTo>
                        <a:cubicBezTo>
                          <a:pt x="26768" y="7953"/>
                          <a:pt x="27571" y="6825"/>
                          <a:pt x="28691" y="5560"/>
                        </a:cubicBezTo>
                        <a:lnTo>
                          <a:pt x="28691" y="5560"/>
                        </a:lnTo>
                        <a:cubicBezTo>
                          <a:pt x="27539" y="6357"/>
                          <a:pt x="26347" y="7073"/>
                          <a:pt x="25160" y="7498"/>
                        </a:cubicBezTo>
                        <a:cubicBezTo>
                          <a:pt x="24415" y="7977"/>
                          <a:pt x="23771" y="8318"/>
                          <a:pt x="23317" y="8433"/>
                        </a:cubicBezTo>
                        <a:cubicBezTo>
                          <a:pt x="22779" y="8569"/>
                          <a:pt x="22309" y="8633"/>
                          <a:pt x="21935" y="8633"/>
                        </a:cubicBezTo>
                        <a:cubicBezTo>
                          <a:pt x="20591" y="8633"/>
                          <a:pt x="20487" y="7798"/>
                          <a:pt x="22916" y="6423"/>
                        </a:cubicBezTo>
                        <a:lnTo>
                          <a:pt x="22916" y="6423"/>
                        </a:lnTo>
                        <a:cubicBezTo>
                          <a:pt x="22916" y="6423"/>
                          <a:pt x="21154" y="6779"/>
                          <a:pt x="19834" y="6779"/>
                        </a:cubicBezTo>
                        <a:cubicBezTo>
                          <a:pt x="18980" y="6779"/>
                          <a:pt x="18311" y="6630"/>
                          <a:pt x="18425" y="6138"/>
                        </a:cubicBezTo>
                        <a:cubicBezTo>
                          <a:pt x="18485" y="5884"/>
                          <a:pt x="18725" y="5562"/>
                          <a:pt x="19069" y="5210"/>
                        </a:cubicBezTo>
                        <a:lnTo>
                          <a:pt x="19069" y="5210"/>
                        </a:lnTo>
                        <a:cubicBezTo>
                          <a:pt x="18140" y="5568"/>
                          <a:pt x="17190" y="5819"/>
                          <a:pt x="16164" y="5819"/>
                        </a:cubicBezTo>
                        <a:cubicBezTo>
                          <a:pt x="15551" y="5819"/>
                          <a:pt x="14911" y="5729"/>
                          <a:pt x="14232" y="5519"/>
                        </a:cubicBezTo>
                        <a:cubicBezTo>
                          <a:pt x="14232" y="5519"/>
                          <a:pt x="16409" y="5421"/>
                          <a:pt x="16716" y="4410"/>
                        </a:cubicBezTo>
                        <a:lnTo>
                          <a:pt x="16716" y="4410"/>
                        </a:lnTo>
                        <a:cubicBezTo>
                          <a:pt x="15940" y="4590"/>
                          <a:pt x="15205" y="4704"/>
                          <a:pt x="14585" y="4704"/>
                        </a:cubicBezTo>
                        <a:cubicBezTo>
                          <a:pt x="14338" y="4704"/>
                          <a:pt x="14109" y="4686"/>
                          <a:pt x="13903" y="4647"/>
                        </a:cubicBezTo>
                        <a:cubicBezTo>
                          <a:pt x="11181" y="4125"/>
                          <a:pt x="10520" y="3035"/>
                          <a:pt x="10520" y="3035"/>
                        </a:cubicBezTo>
                        <a:lnTo>
                          <a:pt x="10520" y="3035"/>
                        </a:lnTo>
                        <a:lnTo>
                          <a:pt x="12943" y="3104"/>
                        </a:lnTo>
                        <a:cubicBezTo>
                          <a:pt x="12943" y="3104"/>
                          <a:pt x="8221" y="1572"/>
                          <a:pt x="8758" y="944"/>
                        </a:cubicBezTo>
                        <a:cubicBezTo>
                          <a:pt x="8888" y="792"/>
                          <a:pt x="9172" y="664"/>
                          <a:pt x="9529" y="557"/>
                        </a:cubicBezTo>
                        <a:cubicBezTo>
                          <a:pt x="7946" y="230"/>
                          <a:pt x="6313" y="1"/>
                          <a:pt x="470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740" name="Google Shape;1740;p3"/>
                  <p:cNvGrpSpPr/>
                  <p:nvPr/>
                </p:nvGrpSpPr>
                <p:grpSpPr>
                  <a:xfrm>
                    <a:off x="1560347" y="550558"/>
                    <a:ext cx="1031862" cy="344669"/>
                    <a:chOff x="1560347" y="550558"/>
                    <a:chExt cx="1031862" cy="344669"/>
                  </a:xfrm>
                </p:grpSpPr>
                <p:sp>
                  <p:nvSpPr>
                    <p:cNvPr id="1741" name="Google Shape;1741;p3"/>
                    <p:cNvSpPr/>
                    <p:nvPr/>
                  </p:nvSpPr>
                  <p:spPr>
                    <a:xfrm>
                      <a:off x="1560347" y="550558"/>
                      <a:ext cx="1031862" cy="2498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102" h="10435" extrusionOk="0">
                          <a:moveTo>
                            <a:pt x="510" y="0"/>
                          </a:moveTo>
                          <a:cubicBezTo>
                            <a:pt x="416" y="0"/>
                            <a:pt x="334" y="2"/>
                            <a:pt x="265" y="2"/>
                          </a:cubicBezTo>
                          <a:cubicBezTo>
                            <a:pt x="92" y="6"/>
                            <a:pt x="0" y="12"/>
                            <a:pt x="0" y="21"/>
                          </a:cubicBezTo>
                          <a:cubicBezTo>
                            <a:pt x="0" y="30"/>
                            <a:pt x="92" y="42"/>
                            <a:pt x="263" y="56"/>
                          </a:cubicBezTo>
                          <a:cubicBezTo>
                            <a:pt x="349" y="64"/>
                            <a:pt x="454" y="71"/>
                            <a:pt x="578" y="82"/>
                          </a:cubicBezTo>
                          <a:cubicBezTo>
                            <a:pt x="702" y="96"/>
                            <a:pt x="844" y="113"/>
                            <a:pt x="1002" y="134"/>
                          </a:cubicBezTo>
                          <a:cubicBezTo>
                            <a:pt x="1635" y="218"/>
                            <a:pt x="2536" y="402"/>
                            <a:pt x="3553" y="802"/>
                          </a:cubicBezTo>
                          <a:cubicBezTo>
                            <a:pt x="4575" y="1194"/>
                            <a:pt x="5706" y="1801"/>
                            <a:pt x="6850" y="2555"/>
                          </a:cubicBezTo>
                          <a:cubicBezTo>
                            <a:pt x="7999" y="3307"/>
                            <a:pt x="9166" y="4192"/>
                            <a:pt x="10347" y="5070"/>
                          </a:cubicBezTo>
                          <a:cubicBezTo>
                            <a:pt x="11528" y="5948"/>
                            <a:pt x="12728" y="6812"/>
                            <a:pt x="13937" y="7507"/>
                          </a:cubicBezTo>
                          <a:cubicBezTo>
                            <a:pt x="14541" y="7854"/>
                            <a:pt x="15148" y="8159"/>
                            <a:pt x="15736" y="8406"/>
                          </a:cubicBezTo>
                          <a:cubicBezTo>
                            <a:pt x="16031" y="8527"/>
                            <a:pt x="16317" y="8645"/>
                            <a:pt x="16594" y="8760"/>
                          </a:cubicBezTo>
                          <a:cubicBezTo>
                            <a:pt x="16875" y="8864"/>
                            <a:pt x="17146" y="8966"/>
                            <a:pt x="17408" y="9063"/>
                          </a:cubicBezTo>
                          <a:cubicBezTo>
                            <a:pt x="18458" y="9425"/>
                            <a:pt x="19350" y="9685"/>
                            <a:pt x="19985" y="9827"/>
                          </a:cubicBezTo>
                          <a:cubicBezTo>
                            <a:pt x="20302" y="9904"/>
                            <a:pt x="20549" y="9964"/>
                            <a:pt x="20721" y="9994"/>
                          </a:cubicBezTo>
                          <a:cubicBezTo>
                            <a:pt x="20892" y="10028"/>
                            <a:pt x="20982" y="10045"/>
                            <a:pt x="20982" y="10045"/>
                          </a:cubicBezTo>
                          <a:cubicBezTo>
                            <a:pt x="20982" y="10045"/>
                            <a:pt x="21074" y="10061"/>
                            <a:pt x="21245" y="10094"/>
                          </a:cubicBezTo>
                          <a:cubicBezTo>
                            <a:pt x="21415" y="10130"/>
                            <a:pt x="21669" y="10162"/>
                            <a:pt x="21990" y="10210"/>
                          </a:cubicBezTo>
                          <a:cubicBezTo>
                            <a:pt x="22631" y="10306"/>
                            <a:pt x="23557" y="10401"/>
                            <a:pt x="24670" y="10429"/>
                          </a:cubicBezTo>
                          <a:cubicBezTo>
                            <a:pt x="24841" y="10433"/>
                            <a:pt x="25015" y="10435"/>
                            <a:pt x="25194" y="10435"/>
                          </a:cubicBezTo>
                          <a:cubicBezTo>
                            <a:pt x="26182" y="10435"/>
                            <a:pt x="27293" y="10368"/>
                            <a:pt x="28458" y="10201"/>
                          </a:cubicBezTo>
                          <a:cubicBezTo>
                            <a:pt x="29146" y="10109"/>
                            <a:pt x="29850" y="9968"/>
                            <a:pt x="30561" y="9812"/>
                          </a:cubicBezTo>
                          <a:cubicBezTo>
                            <a:pt x="31268" y="9638"/>
                            <a:pt x="31985" y="9453"/>
                            <a:pt x="32686" y="9220"/>
                          </a:cubicBezTo>
                          <a:cubicBezTo>
                            <a:pt x="35511" y="8330"/>
                            <a:pt x="38139" y="6953"/>
                            <a:pt x="40031" y="5826"/>
                          </a:cubicBezTo>
                          <a:cubicBezTo>
                            <a:pt x="40976" y="5258"/>
                            <a:pt x="41746" y="4757"/>
                            <a:pt x="42280" y="4397"/>
                          </a:cubicBezTo>
                          <a:cubicBezTo>
                            <a:pt x="42546" y="4217"/>
                            <a:pt x="42751" y="4068"/>
                            <a:pt x="42890" y="3969"/>
                          </a:cubicBezTo>
                          <a:cubicBezTo>
                            <a:pt x="43029" y="3866"/>
                            <a:pt x="43101" y="3808"/>
                            <a:pt x="43097" y="3801"/>
                          </a:cubicBezTo>
                          <a:cubicBezTo>
                            <a:pt x="43096" y="3800"/>
                            <a:pt x="43095" y="3800"/>
                            <a:pt x="43094" y="3800"/>
                          </a:cubicBezTo>
                          <a:cubicBezTo>
                            <a:pt x="43078" y="3800"/>
                            <a:pt x="42998" y="3842"/>
                            <a:pt x="42859" y="3923"/>
                          </a:cubicBezTo>
                          <a:cubicBezTo>
                            <a:pt x="42713" y="4012"/>
                            <a:pt x="42495" y="4140"/>
                            <a:pt x="42222" y="4307"/>
                          </a:cubicBezTo>
                          <a:cubicBezTo>
                            <a:pt x="41671" y="4637"/>
                            <a:pt x="40886" y="5110"/>
                            <a:pt x="39927" y="5647"/>
                          </a:cubicBezTo>
                          <a:cubicBezTo>
                            <a:pt x="38010" y="6716"/>
                            <a:pt x="35375" y="8030"/>
                            <a:pt x="32574" y="8862"/>
                          </a:cubicBezTo>
                          <a:cubicBezTo>
                            <a:pt x="31878" y="9079"/>
                            <a:pt x="31170" y="9252"/>
                            <a:pt x="30471" y="9413"/>
                          </a:cubicBezTo>
                          <a:cubicBezTo>
                            <a:pt x="29770" y="9557"/>
                            <a:pt x="29076" y="9685"/>
                            <a:pt x="28398" y="9766"/>
                          </a:cubicBezTo>
                          <a:cubicBezTo>
                            <a:pt x="27353" y="9900"/>
                            <a:pt x="26354" y="9954"/>
                            <a:pt x="25452" y="9954"/>
                          </a:cubicBezTo>
                          <a:cubicBezTo>
                            <a:pt x="25187" y="9954"/>
                            <a:pt x="24931" y="9949"/>
                            <a:pt x="24684" y="9941"/>
                          </a:cubicBezTo>
                          <a:cubicBezTo>
                            <a:pt x="23595" y="9899"/>
                            <a:pt x="22692" y="9798"/>
                            <a:pt x="22065" y="9696"/>
                          </a:cubicBezTo>
                          <a:cubicBezTo>
                            <a:pt x="21752" y="9647"/>
                            <a:pt x="21504" y="9610"/>
                            <a:pt x="21339" y="9575"/>
                          </a:cubicBezTo>
                          <a:cubicBezTo>
                            <a:pt x="21172" y="9541"/>
                            <a:pt x="21082" y="9525"/>
                            <a:pt x="21082" y="9525"/>
                          </a:cubicBezTo>
                          <a:cubicBezTo>
                            <a:pt x="21082" y="9525"/>
                            <a:pt x="20993" y="9508"/>
                            <a:pt x="20826" y="9477"/>
                          </a:cubicBezTo>
                          <a:cubicBezTo>
                            <a:pt x="20658" y="9450"/>
                            <a:pt x="20415" y="9393"/>
                            <a:pt x="20104" y="9321"/>
                          </a:cubicBezTo>
                          <a:cubicBezTo>
                            <a:pt x="19480" y="9190"/>
                            <a:pt x="18605" y="8945"/>
                            <a:pt x="17568" y="8601"/>
                          </a:cubicBezTo>
                          <a:cubicBezTo>
                            <a:pt x="17311" y="8509"/>
                            <a:pt x="17042" y="8412"/>
                            <a:pt x="16765" y="8315"/>
                          </a:cubicBezTo>
                          <a:cubicBezTo>
                            <a:pt x="16493" y="8204"/>
                            <a:pt x="16210" y="8093"/>
                            <a:pt x="15919" y="7977"/>
                          </a:cubicBezTo>
                          <a:cubicBezTo>
                            <a:pt x="15338" y="7741"/>
                            <a:pt x="14750" y="7456"/>
                            <a:pt x="14154" y="7125"/>
                          </a:cubicBezTo>
                          <a:cubicBezTo>
                            <a:pt x="12962" y="6462"/>
                            <a:pt x="11760" y="5624"/>
                            <a:pt x="10568" y="4767"/>
                          </a:cubicBezTo>
                          <a:cubicBezTo>
                            <a:pt x="9375" y="3911"/>
                            <a:pt x="8185" y="3040"/>
                            <a:pt x="7009" y="2306"/>
                          </a:cubicBezTo>
                          <a:cubicBezTo>
                            <a:pt x="5837" y="1569"/>
                            <a:pt x="4676" y="978"/>
                            <a:pt x="3627" y="610"/>
                          </a:cubicBezTo>
                          <a:cubicBezTo>
                            <a:pt x="2579" y="232"/>
                            <a:pt x="1658" y="77"/>
                            <a:pt x="1014" y="27"/>
                          </a:cubicBezTo>
                          <a:cubicBezTo>
                            <a:pt x="852" y="18"/>
                            <a:pt x="708" y="9"/>
                            <a:pt x="583" y="1"/>
                          </a:cubicBezTo>
                          <a:cubicBezTo>
                            <a:pt x="558" y="1"/>
                            <a:pt x="533" y="0"/>
                            <a:pt x="51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2" name="Google Shape;1742;p3"/>
                    <p:cNvSpPr/>
                    <p:nvPr/>
                  </p:nvSpPr>
                  <p:spPr>
                    <a:xfrm>
                      <a:off x="1903682" y="667030"/>
                      <a:ext cx="215173" cy="64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88" h="2689" extrusionOk="0">
                          <a:moveTo>
                            <a:pt x="8937" y="1"/>
                          </a:moveTo>
                          <a:cubicBezTo>
                            <a:pt x="8797" y="1"/>
                            <a:pt x="7838" y="584"/>
                            <a:pt x="6825" y="1036"/>
                          </a:cubicBezTo>
                          <a:cubicBezTo>
                            <a:pt x="6557" y="1157"/>
                            <a:pt x="6280" y="1251"/>
                            <a:pt x="6028" y="1354"/>
                          </a:cubicBezTo>
                          <a:cubicBezTo>
                            <a:pt x="5901" y="1404"/>
                            <a:pt x="5777" y="1452"/>
                            <a:pt x="5661" y="1498"/>
                          </a:cubicBezTo>
                          <a:cubicBezTo>
                            <a:pt x="5540" y="1533"/>
                            <a:pt x="5427" y="1567"/>
                            <a:pt x="5323" y="1597"/>
                          </a:cubicBezTo>
                          <a:cubicBezTo>
                            <a:pt x="4905" y="1724"/>
                            <a:pt x="4627" y="1807"/>
                            <a:pt x="4627" y="1807"/>
                          </a:cubicBezTo>
                          <a:cubicBezTo>
                            <a:pt x="4627" y="1807"/>
                            <a:pt x="4556" y="1827"/>
                            <a:pt x="4434" y="1859"/>
                          </a:cubicBezTo>
                          <a:cubicBezTo>
                            <a:pt x="4312" y="1891"/>
                            <a:pt x="4137" y="1938"/>
                            <a:pt x="3926" y="1993"/>
                          </a:cubicBezTo>
                          <a:cubicBezTo>
                            <a:pt x="3821" y="2021"/>
                            <a:pt x="3706" y="2051"/>
                            <a:pt x="3585" y="2084"/>
                          </a:cubicBezTo>
                          <a:cubicBezTo>
                            <a:pt x="3464" y="2116"/>
                            <a:pt x="3333" y="2131"/>
                            <a:pt x="3200" y="2157"/>
                          </a:cubicBezTo>
                          <a:cubicBezTo>
                            <a:pt x="2930" y="2201"/>
                            <a:pt x="2643" y="2261"/>
                            <a:pt x="2355" y="2302"/>
                          </a:cubicBezTo>
                          <a:cubicBezTo>
                            <a:pt x="1194" y="2452"/>
                            <a:pt x="9" y="2442"/>
                            <a:pt x="4" y="2527"/>
                          </a:cubicBezTo>
                          <a:cubicBezTo>
                            <a:pt x="0" y="2577"/>
                            <a:pt x="841" y="2688"/>
                            <a:pt x="1825" y="2688"/>
                          </a:cubicBezTo>
                          <a:cubicBezTo>
                            <a:pt x="2010" y="2688"/>
                            <a:pt x="2199" y="2685"/>
                            <a:pt x="2389" y="2676"/>
                          </a:cubicBezTo>
                          <a:cubicBezTo>
                            <a:pt x="2689" y="2657"/>
                            <a:pt x="2987" y="2619"/>
                            <a:pt x="3268" y="2591"/>
                          </a:cubicBezTo>
                          <a:cubicBezTo>
                            <a:pt x="3409" y="2573"/>
                            <a:pt x="3545" y="2565"/>
                            <a:pt x="3672" y="2543"/>
                          </a:cubicBezTo>
                          <a:cubicBezTo>
                            <a:pt x="3801" y="2517"/>
                            <a:pt x="3920" y="2492"/>
                            <a:pt x="4032" y="2471"/>
                          </a:cubicBezTo>
                          <a:cubicBezTo>
                            <a:pt x="4254" y="2425"/>
                            <a:pt x="4439" y="2388"/>
                            <a:pt x="4569" y="2360"/>
                          </a:cubicBezTo>
                          <a:cubicBezTo>
                            <a:pt x="4699" y="2334"/>
                            <a:pt x="4772" y="2316"/>
                            <a:pt x="4772" y="2316"/>
                          </a:cubicBezTo>
                          <a:cubicBezTo>
                            <a:pt x="4772" y="2316"/>
                            <a:pt x="5055" y="2214"/>
                            <a:pt x="5485" y="2059"/>
                          </a:cubicBezTo>
                          <a:cubicBezTo>
                            <a:pt x="5590" y="2021"/>
                            <a:pt x="5705" y="1978"/>
                            <a:pt x="5826" y="1934"/>
                          </a:cubicBezTo>
                          <a:cubicBezTo>
                            <a:pt x="5945" y="1879"/>
                            <a:pt x="6068" y="1821"/>
                            <a:pt x="6196" y="1761"/>
                          </a:cubicBezTo>
                          <a:cubicBezTo>
                            <a:pt x="6450" y="1637"/>
                            <a:pt x="6727" y="1518"/>
                            <a:pt x="6990" y="1372"/>
                          </a:cubicBezTo>
                          <a:cubicBezTo>
                            <a:pt x="8049" y="794"/>
                            <a:pt x="8988" y="55"/>
                            <a:pt x="8953" y="6"/>
                          </a:cubicBezTo>
                          <a:cubicBezTo>
                            <a:pt x="8950" y="3"/>
                            <a:pt x="8945" y="1"/>
                            <a:pt x="893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3" name="Google Shape;1743;p3"/>
                    <p:cNvSpPr/>
                    <p:nvPr/>
                  </p:nvSpPr>
                  <p:spPr>
                    <a:xfrm>
                      <a:off x="1670235" y="573637"/>
                      <a:ext cx="195901" cy="443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3" h="1853" extrusionOk="0">
                          <a:moveTo>
                            <a:pt x="86" y="0"/>
                          </a:moveTo>
                          <a:cubicBezTo>
                            <a:pt x="38" y="0"/>
                            <a:pt x="11" y="5"/>
                            <a:pt x="8" y="16"/>
                          </a:cubicBezTo>
                          <a:cubicBezTo>
                            <a:pt x="1" y="53"/>
                            <a:pt x="248" y="143"/>
                            <a:pt x="617" y="274"/>
                          </a:cubicBezTo>
                          <a:cubicBezTo>
                            <a:pt x="987" y="404"/>
                            <a:pt x="1478" y="586"/>
                            <a:pt x="1968" y="770"/>
                          </a:cubicBezTo>
                          <a:cubicBezTo>
                            <a:pt x="2459" y="955"/>
                            <a:pt x="2951" y="1139"/>
                            <a:pt x="3328" y="1269"/>
                          </a:cubicBezTo>
                          <a:cubicBezTo>
                            <a:pt x="3704" y="1396"/>
                            <a:pt x="3955" y="1480"/>
                            <a:pt x="3955" y="1480"/>
                          </a:cubicBezTo>
                          <a:cubicBezTo>
                            <a:pt x="3955" y="1480"/>
                            <a:pt x="4213" y="1546"/>
                            <a:pt x="4605" y="1630"/>
                          </a:cubicBezTo>
                          <a:cubicBezTo>
                            <a:pt x="4996" y="1712"/>
                            <a:pt x="5527" y="1799"/>
                            <a:pt x="6063" y="1841"/>
                          </a:cubicBezTo>
                          <a:cubicBezTo>
                            <a:pt x="6212" y="1848"/>
                            <a:pt x="6362" y="1852"/>
                            <a:pt x="6509" y="1852"/>
                          </a:cubicBezTo>
                          <a:cubicBezTo>
                            <a:pt x="6889" y="1852"/>
                            <a:pt x="7250" y="1826"/>
                            <a:pt x="7536" y="1773"/>
                          </a:cubicBezTo>
                          <a:cubicBezTo>
                            <a:pt x="7930" y="1702"/>
                            <a:pt x="8183" y="1610"/>
                            <a:pt x="8175" y="1578"/>
                          </a:cubicBezTo>
                          <a:cubicBezTo>
                            <a:pt x="8171" y="1560"/>
                            <a:pt x="8118" y="1555"/>
                            <a:pt x="8027" y="1555"/>
                          </a:cubicBezTo>
                          <a:cubicBezTo>
                            <a:pt x="7911" y="1555"/>
                            <a:pt x="7733" y="1564"/>
                            <a:pt x="7514" y="1567"/>
                          </a:cubicBezTo>
                          <a:cubicBezTo>
                            <a:pt x="7470" y="1568"/>
                            <a:pt x="7424" y="1569"/>
                            <a:pt x="7377" y="1569"/>
                          </a:cubicBezTo>
                          <a:cubicBezTo>
                            <a:pt x="7009" y="1569"/>
                            <a:pt x="6554" y="1533"/>
                            <a:pt x="6104" y="1468"/>
                          </a:cubicBezTo>
                          <a:cubicBezTo>
                            <a:pt x="5594" y="1382"/>
                            <a:pt x="5094" y="1261"/>
                            <a:pt x="4721" y="1154"/>
                          </a:cubicBezTo>
                          <a:cubicBezTo>
                            <a:pt x="4348" y="1048"/>
                            <a:pt x="4100" y="970"/>
                            <a:pt x="4100" y="970"/>
                          </a:cubicBezTo>
                          <a:cubicBezTo>
                            <a:pt x="4100" y="970"/>
                            <a:pt x="3849" y="903"/>
                            <a:pt x="3471" y="802"/>
                          </a:cubicBezTo>
                          <a:cubicBezTo>
                            <a:pt x="3093" y="697"/>
                            <a:pt x="2589" y="556"/>
                            <a:pt x="2084" y="414"/>
                          </a:cubicBezTo>
                          <a:cubicBezTo>
                            <a:pt x="1576" y="276"/>
                            <a:pt x="1064" y="146"/>
                            <a:pt x="672" y="74"/>
                          </a:cubicBezTo>
                          <a:cubicBezTo>
                            <a:pt x="402" y="26"/>
                            <a:pt x="193" y="0"/>
                            <a:pt x="8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4" name="Google Shape;1744;p3"/>
                    <p:cNvSpPr/>
                    <p:nvPr/>
                  </p:nvSpPr>
                  <p:spPr>
                    <a:xfrm>
                      <a:off x="2118910" y="632388"/>
                      <a:ext cx="269157" cy="1664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243" h="6954" extrusionOk="0">
                          <a:moveTo>
                            <a:pt x="11212" y="0"/>
                          </a:moveTo>
                          <a:cubicBezTo>
                            <a:pt x="11163" y="0"/>
                            <a:pt x="10884" y="306"/>
                            <a:pt x="10468" y="744"/>
                          </a:cubicBezTo>
                          <a:cubicBezTo>
                            <a:pt x="10242" y="961"/>
                            <a:pt x="9999" y="1233"/>
                            <a:pt x="9705" y="1492"/>
                          </a:cubicBezTo>
                          <a:cubicBezTo>
                            <a:pt x="9560" y="1625"/>
                            <a:pt x="9413" y="1761"/>
                            <a:pt x="9261" y="1900"/>
                          </a:cubicBezTo>
                          <a:cubicBezTo>
                            <a:pt x="9104" y="2033"/>
                            <a:pt x="8945" y="2166"/>
                            <a:pt x="8786" y="2301"/>
                          </a:cubicBezTo>
                          <a:cubicBezTo>
                            <a:pt x="8630" y="2438"/>
                            <a:pt x="8464" y="2567"/>
                            <a:pt x="8302" y="2692"/>
                          </a:cubicBezTo>
                          <a:cubicBezTo>
                            <a:pt x="8140" y="2816"/>
                            <a:pt x="7980" y="2940"/>
                            <a:pt x="7827" y="3059"/>
                          </a:cubicBezTo>
                          <a:cubicBezTo>
                            <a:pt x="7505" y="3283"/>
                            <a:pt x="7216" y="3505"/>
                            <a:pt x="6953" y="3674"/>
                          </a:cubicBezTo>
                          <a:cubicBezTo>
                            <a:pt x="6693" y="3844"/>
                            <a:pt x="6479" y="3991"/>
                            <a:pt x="6323" y="4087"/>
                          </a:cubicBezTo>
                          <a:cubicBezTo>
                            <a:pt x="6168" y="4184"/>
                            <a:pt x="6080" y="4237"/>
                            <a:pt x="6080" y="4237"/>
                          </a:cubicBezTo>
                          <a:cubicBezTo>
                            <a:pt x="6080" y="4237"/>
                            <a:pt x="5994" y="4295"/>
                            <a:pt x="5843" y="4395"/>
                          </a:cubicBezTo>
                          <a:cubicBezTo>
                            <a:pt x="5766" y="4444"/>
                            <a:pt x="5677" y="4513"/>
                            <a:pt x="5569" y="4571"/>
                          </a:cubicBezTo>
                          <a:cubicBezTo>
                            <a:pt x="5460" y="4632"/>
                            <a:pt x="5339" y="4701"/>
                            <a:pt x="5206" y="4774"/>
                          </a:cubicBezTo>
                          <a:cubicBezTo>
                            <a:pt x="4949" y="4936"/>
                            <a:pt x="4608" y="5063"/>
                            <a:pt x="4261" y="5229"/>
                          </a:cubicBezTo>
                          <a:cubicBezTo>
                            <a:pt x="3897" y="5365"/>
                            <a:pt x="3513" y="5519"/>
                            <a:pt x="3115" y="5651"/>
                          </a:cubicBezTo>
                          <a:cubicBezTo>
                            <a:pt x="2326" y="5925"/>
                            <a:pt x="1518" y="6178"/>
                            <a:pt x="937" y="6438"/>
                          </a:cubicBezTo>
                          <a:cubicBezTo>
                            <a:pt x="642" y="6556"/>
                            <a:pt x="409" y="6688"/>
                            <a:pt x="249" y="6781"/>
                          </a:cubicBezTo>
                          <a:cubicBezTo>
                            <a:pt x="88" y="6873"/>
                            <a:pt x="1" y="6933"/>
                            <a:pt x="9" y="6949"/>
                          </a:cubicBezTo>
                          <a:cubicBezTo>
                            <a:pt x="10" y="6952"/>
                            <a:pt x="15" y="6954"/>
                            <a:pt x="23" y="6954"/>
                          </a:cubicBezTo>
                          <a:cubicBezTo>
                            <a:pt x="58" y="6954"/>
                            <a:pt x="152" y="6926"/>
                            <a:pt x="295" y="6877"/>
                          </a:cubicBezTo>
                          <a:cubicBezTo>
                            <a:pt x="467" y="6818"/>
                            <a:pt x="708" y="6718"/>
                            <a:pt x="1009" y="6633"/>
                          </a:cubicBezTo>
                          <a:cubicBezTo>
                            <a:pt x="1601" y="6435"/>
                            <a:pt x="2416" y="6240"/>
                            <a:pt x="3227" y="6007"/>
                          </a:cubicBezTo>
                          <a:cubicBezTo>
                            <a:pt x="3635" y="5899"/>
                            <a:pt x="4038" y="5761"/>
                            <a:pt x="4417" y="5638"/>
                          </a:cubicBezTo>
                          <a:cubicBezTo>
                            <a:pt x="4789" y="5486"/>
                            <a:pt x="5147" y="5369"/>
                            <a:pt x="5431" y="5209"/>
                          </a:cubicBezTo>
                          <a:cubicBezTo>
                            <a:pt x="5576" y="5134"/>
                            <a:pt x="5710" y="5066"/>
                            <a:pt x="5829" y="5007"/>
                          </a:cubicBezTo>
                          <a:cubicBezTo>
                            <a:pt x="5947" y="4947"/>
                            <a:pt x="6037" y="4883"/>
                            <a:pt x="6118" y="4835"/>
                          </a:cubicBezTo>
                          <a:cubicBezTo>
                            <a:pt x="6277" y="4739"/>
                            <a:pt x="6367" y="4682"/>
                            <a:pt x="6367" y="4682"/>
                          </a:cubicBezTo>
                          <a:cubicBezTo>
                            <a:pt x="6367" y="4682"/>
                            <a:pt x="6456" y="4624"/>
                            <a:pt x="6610" y="4522"/>
                          </a:cubicBezTo>
                          <a:cubicBezTo>
                            <a:pt x="6765" y="4416"/>
                            <a:pt x="6978" y="4259"/>
                            <a:pt x="7236" y="4072"/>
                          </a:cubicBezTo>
                          <a:cubicBezTo>
                            <a:pt x="7496" y="3889"/>
                            <a:pt x="7782" y="3648"/>
                            <a:pt x="8096" y="3405"/>
                          </a:cubicBezTo>
                          <a:cubicBezTo>
                            <a:pt x="8247" y="3277"/>
                            <a:pt x="8403" y="3142"/>
                            <a:pt x="8562" y="3007"/>
                          </a:cubicBezTo>
                          <a:cubicBezTo>
                            <a:pt x="8721" y="2871"/>
                            <a:pt x="8882" y="2732"/>
                            <a:pt x="9033" y="2582"/>
                          </a:cubicBezTo>
                          <a:cubicBezTo>
                            <a:pt x="9188" y="2437"/>
                            <a:pt x="9341" y="2290"/>
                            <a:pt x="9492" y="2146"/>
                          </a:cubicBezTo>
                          <a:cubicBezTo>
                            <a:pt x="9636" y="1995"/>
                            <a:pt x="9777" y="1845"/>
                            <a:pt x="9913" y="1701"/>
                          </a:cubicBezTo>
                          <a:cubicBezTo>
                            <a:pt x="10193" y="1418"/>
                            <a:pt x="10418" y="1120"/>
                            <a:pt x="10623" y="878"/>
                          </a:cubicBezTo>
                          <a:cubicBezTo>
                            <a:pt x="11013" y="376"/>
                            <a:pt x="11242" y="22"/>
                            <a:pt x="11216" y="2"/>
                          </a:cubicBezTo>
                          <a:cubicBezTo>
                            <a:pt x="11215" y="1"/>
                            <a:pt x="11214" y="0"/>
                            <a:pt x="1121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5" name="Google Shape;1745;p3"/>
                    <p:cNvSpPr/>
                    <p:nvPr/>
                  </p:nvSpPr>
                  <p:spPr>
                    <a:xfrm>
                      <a:off x="2210843" y="787428"/>
                      <a:ext cx="233583" cy="492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7" h="2059" extrusionOk="0">
                          <a:moveTo>
                            <a:pt x="1166" y="1"/>
                          </a:moveTo>
                          <a:cubicBezTo>
                            <a:pt x="1031" y="7"/>
                            <a:pt x="903" y="13"/>
                            <a:pt x="785" y="18"/>
                          </a:cubicBezTo>
                          <a:cubicBezTo>
                            <a:pt x="312" y="42"/>
                            <a:pt x="0" y="73"/>
                            <a:pt x="2" y="109"/>
                          </a:cubicBezTo>
                          <a:cubicBezTo>
                            <a:pt x="2" y="146"/>
                            <a:pt x="315" y="186"/>
                            <a:pt x="779" y="224"/>
                          </a:cubicBezTo>
                          <a:cubicBezTo>
                            <a:pt x="897" y="233"/>
                            <a:pt x="1022" y="242"/>
                            <a:pt x="1155" y="253"/>
                          </a:cubicBezTo>
                          <a:cubicBezTo>
                            <a:pt x="1288" y="270"/>
                            <a:pt x="1429" y="287"/>
                            <a:pt x="1573" y="305"/>
                          </a:cubicBezTo>
                          <a:cubicBezTo>
                            <a:pt x="1862" y="343"/>
                            <a:pt x="2171" y="372"/>
                            <a:pt x="2478" y="417"/>
                          </a:cubicBezTo>
                          <a:cubicBezTo>
                            <a:pt x="3092" y="519"/>
                            <a:pt x="3707" y="603"/>
                            <a:pt x="4159" y="707"/>
                          </a:cubicBezTo>
                          <a:cubicBezTo>
                            <a:pt x="4617" y="799"/>
                            <a:pt x="4920" y="860"/>
                            <a:pt x="4920" y="860"/>
                          </a:cubicBezTo>
                          <a:cubicBezTo>
                            <a:pt x="4920" y="860"/>
                            <a:pt x="5224" y="919"/>
                            <a:pt x="5680" y="1007"/>
                          </a:cubicBezTo>
                          <a:cubicBezTo>
                            <a:pt x="6139" y="1082"/>
                            <a:pt x="6738" y="1235"/>
                            <a:pt x="7343" y="1374"/>
                          </a:cubicBezTo>
                          <a:cubicBezTo>
                            <a:pt x="7644" y="1448"/>
                            <a:pt x="7938" y="1544"/>
                            <a:pt x="8221" y="1619"/>
                          </a:cubicBezTo>
                          <a:cubicBezTo>
                            <a:pt x="8360" y="1659"/>
                            <a:pt x="8496" y="1696"/>
                            <a:pt x="8624" y="1732"/>
                          </a:cubicBezTo>
                          <a:cubicBezTo>
                            <a:pt x="8750" y="1774"/>
                            <a:pt x="8869" y="1815"/>
                            <a:pt x="8979" y="1852"/>
                          </a:cubicBezTo>
                          <a:cubicBezTo>
                            <a:pt x="9360" y="1978"/>
                            <a:pt x="9638" y="2059"/>
                            <a:pt x="9718" y="2059"/>
                          </a:cubicBezTo>
                          <a:cubicBezTo>
                            <a:pt x="9731" y="2059"/>
                            <a:pt x="9739" y="2057"/>
                            <a:pt x="9741" y="2052"/>
                          </a:cubicBezTo>
                          <a:cubicBezTo>
                            <a:pt x="9756" y="2018"/>
                            <a:pt x="9481" y="1868"/>
                            <a:pt x="9056" y="1660"/>
                          </a:cubicBezTo>
                          <a:cubicBezTo>
                            <a:pt x="8950" y="1608"/>
                            <a:pt x="8834" y="1553"/>
                            <a:pt x="8712" y="1494"/>
                          </a:cubicBezTo>
                          <a:cubicBezTo>
                            <a:pt x="8586" y="1445"/>
                            <a:pt x="8455" y="1393"/>
                            <a:pt x="8315" y="1339"/>
                          </a:cubicBezTo>
                          <a:cubicBezTo>
                            <a:pt x="8042" y="1235"/>
                            <a:pt x="7748" y="1113"/>
                            <a:pt x="7450" y="1015"/>
                          </a:cubicBezTo>
                          <a:cubicBezTo>
                            <a:pt x="6849" y="827"/>
                            <a:pt x="6249" y="634"/>
                            <a:pt x="5787" y="530"/>
                          </a:cubicBezTo>
                          <a:cubicBezTo>
                            <a:pt x="5328" y="415"/>
                            <a:pt x="5022" y="339"/>
                            <a:pt x="5022" y="339"/>
                          </a:cubicBezTo>
                          <a:cubicBezTo>
                            <a:pt x="5022" y="339"/>
                            <a:pt x="4710" y="294"/>
                            <a:pt x="4240" y="226"/>
                          </a:cubicBezTo>
                          <a:cubicBezTo>
                            <a:pt x="3774" y="146"/>
                            <a:pt x="3145" y="99"/>
                            <a:pt x="2517" y="42"/>
                          </a:cubicBezTo>
                          <a:cubicBezTo>
                            <a:pt x="2203" y="22"/>
                            <a:pt x="1886" y="19"/>
                            <a:pt x="1591" y="10"/>
                          </a:cubicBezTo>
                          <a:cubicBezTo>
                            <a:pt x="1444" y="7"/>
                            <a:pt x="1302" y="4"/>
                            <a:pt x="116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6" name="Google Shape;1746;p3"/>
                    <p:cNvSpPr/>
                    <p:nvPr/>
                  </p:nvSpPr>
                  <p:spPr>
                    <a:xfrm>
                      <a:off x="1984770" y="769425"/>
                      <a:ext cx="239663" cy="1190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11" h="4973" extrusionOk="0">
                          <a:moveTo>
                            <a:pt x="54" y="0"/>
                          </a:moveTo>
                          <a:cubicBezTo>
                            <a:pt x="50" y="0"/>
                            <a:pt x="47" y="1"/>
                            <a:pt x="45" y="3"/>
                          </a:cubicBezTo>
                          <a:cubicBezTo>
                            <a:pt x="1" y="52"/>
                            <a:pt x="1049" y="999"/>
                            <a:pt x="2225" y="1785"/>
                          </a:cubicBezTo>
                          <a:cubicBezTo>
                            <a:pt x="2820" y="2160"/>
                            <a:pt x="3413" y="2545"/>
                            <a:pt x="3885" y="2789"/>
                          </a:cubicBezTo>
                          <a:cubicBezTo>
                            <a:pt x="4117" y="2916"/>
                            <a:pt x="4310" y="3021"/>
                            <a:pt x="4446" y="3096"/>
                          </a:cubicBezTo>
                          <a:cubicBezTo>
                            <a:pt x="4581" y="3171"/>
                            <a:pt x="4659" y="3211"/>
                            <a:pt x="4659" y="3211"/>
                          </a:cubicBezTo>
                          <a:cubicBezTo>
                            <a:pt x="4659" y="3211"/>
                            <a:pt x="4983" y="3352"/>
                            <a:pt x="5468" y="3560"/>
                          </a:cubicBezTo>
                          <a:cubicBezTo>
                            <a:pt x="5948" y="3780"/>
                            <a:pt x="6615" y="4012"/>
                            <a:pt x="7273" y="4257"/>
                          </a:cubicBezTo>
                          <a:cubicBezTo>
                            <a:pt x="8489" y="4670"/>
                            <a:pt x="9733" y="4972"/>
                            <a:pt x="9956" y="4972"/>
                          </a:cubicBezTo>
                          <a:cubicBezTo>
                            <a:pt x="9977" y="4972"/>
                            <a:pt x="9989" y="4970"/>
                            <a:pt x="9991" y="4964"/>
                          </a:cubicBezTo>
                          <a:cubicBezTo>
                            <a:pt x="10011" y="4889"/>
                            <a:pt x="8689" y="4442"/>
                            <a:pt x="7407" y="3905"/>
                          </a:cubicBezTo>
                          <a:cubicBezTo>
                            <a:pt x="6773" y="3618"/>
                            <a:pt x="6132" y="3356"/>
                            <a:pt x="5670" y="3115"/>
                          </a:cubicBezTo>
                          <a:cubicBezTo>
                            <a:pt x="5202" y="2887"/>
                            <a:pt x="4891" y="2734"/>
                            <a:pt x="4891" y="2734"/>
                          </a:cubicBezTo>
                          <a:cubicBezTo>
                            <a:pt x="4891" y="2734"/>
                            <a:pt x="4579" y="2582"/>
                            <a:pt x="4111" y="2354"/>
                          </a:cubicBezTo>
                          <a:cubicBezTo>
                            <a:pt x="3635" y="2140"/>
                            <a:pt x="3036" y="1794"/>
                            <a:pt x="2422" y="1466"/>
                          </a:cubicBezTo>
                          <a:cubicBezTo>
                            <a:pt x="2122" y="1291"/>
                            <a:pt x="1830" y="1103"/>
                            <a:pt x="1550" y="936"/>
                          </a:cubicBezTo>
                          <a:cubicBezTo>
                            <a:pt x="1411" y="851"/>
                            <a:pt x="1273" y="773"/>
                            <a:pt x="1148" y="692"/>
                          </a:cubicBezTo>
                          <a:cubicBezTo>
                            <a:pt x="1024" y="607"/>
                            <a:pt x="908" y="526"/>
                            <a:pt x="801" y="453"/>
                          </a:cubicBezTo>
                          <a:cubicBezTo>
                            <a:pt x="398" y="181"/>
                            <a:pt x="11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7" name="Google Shape;1747;p3"/>
                    <p:cNvSpPr/>
                    <p:nvPr/>
                  </p:nvSpPr>
                  <p:spPr>
                    <a:xfrm>
                      <a:off x="1815173" y="676870"/>
                      <a:ext cx="190347" cy="2183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51" h="9121" extrusionOk="0">
                          <a:moveTo>
                            <a:pt x="34" y="1"/>
                          </a:moveTo>
                          <a:cubicBezTo>
                            <a:pt x="32" y="1"/>
                            <a:pt x="31" y="1"/>
                            <a:pt x="30" y="2"/>
                          </a:cubicBezTo>
                          <a:cubicBezTo>
                            <a:pt x="1" y="25"/>
                            <a:pt x="210" y="342"/>
                            <a:pt x="530" y="811"/>
                          </a:cubicBezTo>
                          <a:cubicBezTo>
                            <a:pt x="850" y="1283"/>
                            <a:pt x="1274" y="1908"/>
                            <a:pt x="1699" y="2535"/>
                          </a:cubicBezTo>
                          <a:cubicBezTo>
                            <a:pt x="2121" y="3164"/>
                            <a:pt x="2549" y="3791"/>
                            <a:pt x="2880" y="4258"/>
                          </a:cubicBezTo>
                          <a:cubicBezTo>
                            <a:pt x="3215" y="4721"/>
                            <a:pt x="3437" y="5030"/>
                            <a:pt x="3437" y="5030"/>
                          </a:cubicBezTo>
                          <a:cubicBezTo>
                            <a:pt x="3437" y="5030"/>
                            <a:pt x="3498" y="5104"/>
                            <a:pt x="3603" y="5232"/>
                          </a:cubicBezTo>
                          <a:cubicBezTo>
                            <a:pt x="3712" y="5361"/>
                            <a:pt x="3857" y="5547"/>
                            <a:pt x="4048" y="5763"/>
                          </a:cubicBezTo>
                          <a:cubicBezTo>
                            <a:pt x="4417" y="6199"/>
                            <a:pt x="4939" y="6760"/>
                            <a:pt x="5488" y="7293"/>
                          </a:cubicBezTo>
                          <a:cubicBezTo>
                            <a:pt x="6043" y="7819"/>
                            <a:pt x="6635" y="8305"/>
                            <a:pt x="7105" y="8633"/>
                          </a:cubicBezTo>
                          <a:cubicBezTo>
                            <a:pt x="7545" y="8937"/>
                            <a:pt x="7865" y="9120"/>
                            <a:pt x="7920" y="9120"/>
                          </a:cubicBezTo>
                          <a:cubicBezTo>
                            <a:pt x="7924" y="9120"/>
                            <a:pt x="7926" y="9119"/>
                            <a:pt x="7928" y="9117"/>
                          </a:cubicBezTo>
                          <a:cubicBezTo>
                            <a:pt x="7951" y="9084"/>
                            <a:pt x="7657" y="8841"/>
                            <a:pt x="7232" y="8472"/>
                          </a:cubicBezTo>
                          <a:cubicBezTo>
                            <a:pt x="6809" y="8099"/>
                            <a:pt x="6265" y="7579"/>
                            <a:pt x="5755" y="7029"/>
                          </a:cubicBezTo>
                          <a:cubicBezTo>
                            <a:pt x="5252" y="6474"/>
                            <a:pt x="4770" y="5899"/>
                            <a:pt x="4426" y="5452"/>
                          </a:cubicBezTo>
                          <a:cubicBezTo>
                            <a:pt x="4250" y="5234"/>
                            <a:pt x="4113" y="5041"/>
                            <a:pt x="4013" y="4911"/>
                          </a:cubicBezTo>
                          <a:cubicBezTo>
                            <a:pt x="3914" y="4779"/>
                            <a:pt x="3857" y="4704"/>
                            <a:pt x="3857" y="4704"/>
                          </a:cubicBezTo>
                          <a:cubicBezTo>
                            <a:pt x="3857" y="4704"/>
                            <a:pt x="3623" y="4409"/>
                            <a:pt x="3271" y="3966"/>
                          </a:cubicBezTo>
                          <a:cubicBezTo>
                            <a:pt x="2926" y="3516"/>
                            <a:pt x="2464" y="2916"/>
                            <a:pt x="2003" y="2317"/>
                          </a:cubicBezTo>
                          <a:cubicBezTo>
                            <a:pt x="1540" y="1715"/>
                            <a:pt x="1067" y="1119"/>
                            <a:pt x="695" y="686"/>
                          </a:cubicBezTo>
                          <a:cubicBezTo>
                            <a:pt x="338" y="270"/>
                            <a:pt x="78" y="1"/>
                            <a:pt x="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8" name="Google Shape;1748;p3"/>
                    <p:cNvSpPr/>
                    <p:nvPr/>
                  </p:nvSpPr>
                  <p:spPr>
                    <a:xfrm>
                      <a:off x="1687712" y="590348"/>
                      <a:ext cx="92983" cy="1714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84" h="7163" extrusionOk="0">
                          <a:moveTo>
                            <a:pt x="25" y="0"/>
                          </a:moveTo>
                          <a:cubicBezTo>
                            <a:pt x="17" y="0"/>
                            <a:pt x="11" y="2"/>
                            <a:pt x="9" y="6"/>
                          </a:cubicBezTo>
                          <a:cubicBezTo>
                            <a:pt x="0" y="22"/>
                            <a:pt x="48" y="72"/>
                            <a:pt x="135" y="147"/>
                          </a:cubicBezTo>
                          <a:cubicBezTo>
                            <a:pt x="219" y="225"/>
                            <a:pt x="355" y="309"/>
                            <a:pt x="491" y="447"/>
                          </a:cubicBezTo>
                          <a:cubicBezTo>
                            <a:pt x="785" y="692"/>
                            <a:pt x="1115" y="1086"/>
                            <a:pt x="1411" y="1496"/>
                          </a:cubicBezTo>
                          <a:cubicBezTo>
                            <a:pt x="1706" y="1912"/>
                            <a:pt x="1943" y="2365"/>
                            <a:pt x="2113" y="2706"/>
                          </a:cubicBezTo>
                          <a:cubicBezTo>
                            <a:pt x="2275" y="3053"/>
                            <a:pt x="2376" y="3287"/>
                            <a:pt x="2376" y="3287"/>
                          </a:cubicBezTo>
                          <a:cubicBezTo>
                            <a:pt x="2376" y="3287"/>
                            <a:pt x="2403" y="3345"/>
                            <a:pt x="2451" y="3446"/>
                          </a:cubicBezTo>
                          <a:cubicBezTo>
                            <a:pt x="2497" y="3547"/>
                            <a:pt x="2572" y="3690"/>
                            <a:pt x="2645" y="3867"/>
                          </a:cubicBezTo>
                          <a:cubicBezTo>
                            <a:pt x="2798" y="4219"/>
                            <a:pt x="2989" y="4698"/>
                            <a:pt x="3157" y="5186"/>
                          </a:cubicBezTo>
                          <a:cubicBezTo>
                            <a:pt x="3498" y="6154"/>
                            <a:pt x="3737" y="7162"/>
                            <a:pt x="3811" y="7162"/>
                          </a:cubicBezTo>
                          <a:cubicBezTo>
                            <a:pt x="3811" y="7162"/>
                            <a:pt x="3812" y="7162"/>
                            <a:pt x="3812" y="7162"/>
                          </a:cubicBezTo>
                          <a:cubicBezTo>
                            <a:pt x="3884" y="7151"/>
                            <a:pt x="3775" y="6105"/>
                            <a:pt x="3517" y="5080"/>
                          </a:cubicBezTo>
                          <a:cubicBezTo>
                            <a:pt x="3393" y="4566"/>
                            <a:pt x="3232" y="4061"/>
                            <a:pt x="3099" y="3687"/>
                          </a:cubicBezTo>
                          <a:cubicBezTo>
                            <a:pt x="3035" y="3498"/>
                            <a:pt x="2966" y="3345"/>
                            <a:pt x="2926" y="3237"/>
                          </a:cubicBezTo>
                          <a:cubicBezTo>
                            <a:pt x="2884" y="3128"/>
                            <a:pt x="2859" y="3067"/>
                            <a:pt x="2859" y="3067"/>
                          </a:cubicBezTo>
                          <a:cubicBezTo>
                            <a:pt x="2859" y="3067"/>
                            <a:pt x="2738" y="2827"/>
                            <a:pt x="2544" y="2478"/>
                          </a:cubicBezTo>
                          <a:cubicBezTo>
                            <a:pt x="2342" y="2131"/>
                            <a:pt x="2058" y="1677"/>
                            <a:pt x="1707" y="1267"/>
                          </a:cubicBezTo>
                          <a:cubicBezTo>
                            <a:pt x="1355" y="863"/>
                            <a:pt x="964" y="488"/>
                            <a:pt x="615" y="283"/>
                          </a:cubicBezTo>
                          <a:cubicBezTo>
                            <a:pt x="454" y="164"/>
                            <a:pt x="292" y="104"/>
                            <a:pt x="188" y="54"/>
                          </a:cubicBezTo>
                          <a:cubicBezTo>
                            <a:pt x="108" y="19"/>
                            <a:pt x="51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749" name="Google Shape;1749;p3"/>
                  <p:cNvGrpSpPr/>
                  <p:nvPr/>
                </p:nvGrpSpPr>
                <p:grpSpPr>
                  <a:xfrm>
                    <a:off x="1704590" y="575145"/>
                    <a:ext cx="884012" cy="348649"/>
                    <a:chOff x="1704590" y="575145"/>
                    <a:chExt cx="884012" cy="348649"/>
                  </a:xfrm>
                </p:grpSpPr>
                <p:sp>
                  <p:nvSpPr>
                    <p:cNvPr id="1750" name="Google Shape;1750;p3"/>
                    <p:cNvSpPr/>
                    <p:nvPr/>
                  </p:nvSpPr>
                  <p:spPr>
                    <a:xfrm>
                      <a:off x="2275699" y="606220"/>
                      <a:ext cx="84652" cy="67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36" h="2819" extrusionOk="0">
                          <a:moveTo>
                            <a:pt x="3234" y="0"/>
                          </a:moveTo>
                          <a:cubicBezTo>
                            <a:pt x="3068" y="0"/>
                            <a:pt x="2835" y="96"/>
                            <a:pt x="2614" y="266"/>
                          </a:cubicBezTo>
                          <a:cubicBezTo>
                            <a:pt x="2284" y="523"/>
                            <a:pt x="2111" y="851"/>
                            <a:pt x="2227" y="1000"/>
                          </a:cubicBezTo>
                          <a:cubicBezTo>
                            <a:pt x="2266" y="1050"/>
                            <a:pt x="2331" y="1073"/>
                            <a:pt x="2413" y="1073"/>
                          </a:cubicBezTo>
                          <a:cubicBezTo>
                            <a:pt x="2579" y="1073"/>
                            <a:pt x="2813" y="978"/>
                            <a:pt x="3032" y="809"/>
                          </a:cubicBezTo>
                          <a:cubicBezTo>
                            <a:pt x="3364" y="552"/>
                            <a:pt x="3535" y="223"/>
                            <a:pt x="3419" y="73"/>
                          </a:cubicBezTo>
                          <a:cubicBezTo>
                            <a:pt x="3381" y="24"/>
                            <a:pt x="3315" y="0"/>
                            <a:pt x="3234" y="0"/>
                          </a:cubicBezTo>
                          <a:close/>
                          <a:moveTo>
                            <a:pt x="1385" y="1364"/>
                          </a:moveTo>
                          <a:cubicBezTo>
                            <a:pt x="1170" y="1364"/>
                            <a:pt x="862" y="1511"/>
                            <a:pt x="582" y="1766"/>
                          </a:cubicBezTo>
                          <a:cubicBezTo>
                            <a:pt x="188" y="2126"/>
                            <a:pt x="0" y="2563"/>
                            <a:pt x="162" y="2742"/>
                          </a:cubicBezTo>
                          <a:cubicBezTo>
                            <a:pt x="210" y="2794"/>
                            <a:pt x="281" y="2818"/>
                            <a:pt x="369" y="2818"/>
                          </a:cubicBezTo>
                          <a:cubicBezTo>
                            <a:pt x="583" y="2818"/>
                            <a:pt x="893" y="2670"/>
                            <a:pt x="1172" y="2415"/>
                          </a:cubicBezTo>
                          <a:cubicBezTo>
                            <a:pt x="1567" y="2055"/>
                            <a:pt x="1755" y="1618"/>
                            <a:pt x="1593" y="1440"/>
                          </a:cubicBezTo>
                          <a:cubicBezTo>
                            <a:pt x="1545" y="1388"/>
                            <a:pt x="1473" y="1364"/>
                            <a:pt x="1385" y="136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1" name="Google Shape;1751;p3"/>
                    <p:cNvSpPr/>
                    <p:nvPr/>
                  </p:nvSpPr>
                  <p:spPr>
                    <a:xfrm>
                      <a:off x="2021878" y="632029"/>
                      <a:ext cx="96957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50" h="1956" extrusionOk="0">
                          <a:moveTo>
                            <a:pt x="3644" y="0"/>
                          </a:moveTo>
                          <a:cubicBezTo>
                            <a:pt x="3501" y="0"/>
                            <a:pt x="3328" y="35"/>
                            <a:pt x="3151" y="105"/>
                          </a:cubicBezTo>
                          <a:cubicBezTo>
                            <a:pt x="2763" y="260"/>
                            <a:pt x="2506" y="528"/>
                            <a:pt x="2576" y="704"/>
                          </a:cubicBezTo>
                          <a:cubicBezTo>
                            <a:pt x="2613" y="799"/>
                            <a:pt x="2739" y="847"/>
                            <a:pt x="2907" y="847"/>
                          </a:cubicBezTo>
                          <a:cubicBezTo>
                            <a:pt x="3050" y="847"/>
                            <a:pt x="3224" y="812"/>
                            <a:pt x="3402" y="742"/>
                          </a:cubicBezTo>
                          <a:cubicBezTo>
                            <a:pt x="3792" y="587"/>
                            <a:pt x="4049" y="321"/>
                            <a:pt x="3977" y="144"/>
                          </a:cubicBezTo>
                          <a:cubicBezTo>
                            <a:pt x="3940" y="49"/>
                            <a:pt x="3813" y="0"/>
                            <a:pt x="3644" y="0"/>
                          </a:cubicBezTo>
                          <a:close/>
                          <a:moveTo>
                            <a:pt x="1482" y="795"/>
                          </a:moveTo>
                          <a:cubicBezTo>
                            <a:pt x="1285" y="795"/>
                            <a:pt x="1034" y="858"/>
                            <a:pt x="782" y="982"/>
                          </a:cubicBezTo>
                          <a:cubicBezTo>
                            <a:pt x="303" y="1217"/>
                            <a:pt x="0" y="1583"/>
                            <a:pt x="107" y="1800"/>
                          </a:cubicBezTo>
                          <a:cubicBezTo>
                            <a:pt x="158" y="1904"/>
                            <a:pt x="291" y="1955"/>
                            <a:pt x="469" y="1955"/>
                          </a:cubicBezTo>
                          <a:cubicBezTo>
                            <a:pt x="665" y="1955"/>
                            <a:pt x="916" y="1892"/>
                            <a:pt x="1169" y="1768"/>
                          </a:cubicBezTo>
                          <a:cubicBezTo>
                            <a:pt x="1648" y="1533"/>
                            <a:pt x="1949" y="1165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2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2" name="Google Shape;1752;p3"/>
                    <p:cNvSpPr/>
                    <p:nvPr/>
                  </p:nvSpPr>
                  <p:spPr>
                    <a:xfrm>
                      <a:off x="2335575" y="837082"/>
                      <a:ext cx="101170" cy="265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26" h="1111" extrusionOk="0">
                          <a:moveTo>
                            <a:pt x="603" y="1"/>
                          </a:moveTo>
                          <a:cubicBezTo>
                            <a:pt x="289" y="1"/>
                            <a:pt x="48" y="99"/>
                            <a:pt x="28" y="252"/>
                          </a:cubicBezTo>
                          <a:cubicBezTo>
                            <a:pt x="0" y="440"/>
                            <a:pt x="314" y="637"/>
                            <a:pt x="727" y="695"/>
                          </a:cubicBezTo>
                          <a:cubicBezTo>
                            <a:pt x="804" y="706"/>
                            <a:pt x="879" y="711"/>
                            <a:pt x="950" y="711"/>
                          </a:cubicBezTo>
                          <a:cubicBezTo>
                            <a:pt x="1262" y="711"/>
                            <a:pt x="1501" y="613"/>
                            <a:pt x="1522" y="460"/>
                          </a:cubicBezTo>
                          <a:cubicBezTo>
                            <a:pt x="1550" y="273"/>
                            <a:pt x="1235" y="76"/>
                            <a:pt x="823" y="16"/>
                          </a:cubicBezTo>
                          <a:cubicBezTo>
                            <a:pt x="747" y="6"/>
                            <a:pt x="674" y="1"/>
                            <a:pt x="603" y="1"/>
                          </a:cubicBezTo>
                          <a:close/>
                          <a:moveTo>
                            <a:pt x="3143" y="228"/>
                          </a:moveTo>
                          <a:cubicBezTo>
                            <a:pt x="2670" y="228"/>
                            <a:pt x="2295" y="388"/>
                            <a:pt x="2281" y="610"/>
                          </a:cubicBezTo>
                          <a:cubicBezTo>
                            <a:pt x="2267" y="853"/>
                            <a:pt x="2686" y="1073"/>
                            <a:pt x="3219" y="1107"/>
                          </a:cubicBezTo>
                          <a:cubicBezTo>
                            <a:pt x="3261" y="1109"/>
                            <a:pt x="3302" y="1110"/>
                            <a:pt x="3343" y="1110"/>
                          </a:cubicBezTo>
                          <a:cubicBezTo>
                            <a:pt x="3820" y="1110"/>
                            <a:pt x="4197" y="950"/>
                            <a:pt x="4210" y="728"/>
                          </a:cubicBezTo>
                          <a:cubicBezTo>
                            <a:pt x="4225" y="486"/>
                            <a:pt x="3805" y="264"/>
                            <a:pt x="3272" y="232"/>
                          </a:cubicBezTo>
                          <a:cubicBezTo>
                            <a:pt x="3228" y="229"/>
                            <a:pt x="3185" y="228"/>
                            <a:pt x="3143" y="22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3" name="Google Shape;1753;p3"/>
                    <p:cNvSpPr/>
                    <p:nvPr/>
                  </p:nvSpPr>
                  <p:spPr>
                    <a:xfrm>
                      <a:off x="2154582" y="884413"/>
                      <a:ext cx="99303" cy="39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48" h="1645" extrusionOk="0">
                          <a:moveTo>
                            <a:pt x="440" y="0"/>
                          </a:moveTo>
                          <a:cubicBezTo>
                            <a:pt x="244" y="0"/>
                            <a:pt x="98" y="58"/>
                            <a:pt x="62" y="165"/>
                          </a:cubicBezTo>
                          <a:cubicBezTo>
                            <a:pt x="1" y="344"/>
                            <a:pt x="275" y="597"/>
                            <a:pt x="668" y="728"/>
                          </a:cubicBezTo>
                          <a:cubicBezTo>
                            <a:pt x="826" y="781"/>
                            <a:pt x="980" y="806"/>
                            <a:pt x="1112" y="806"/>
                          </a:cubicBezTo>
                          <a:cubicBezTo>
                            <a:pt x="1310" y="806"/>
                            <a:pt x="1458" y="749"/>
                            <a:pt x="1494" y="643"/>
                          </a:cubicBezTo>
                          <a:cubicBezTo>
                            <a:pt x="1553" y="462"/>
                            <a:pt x="1281" y="211"/>
                            <a:pt x="888" y="80"/>
                          </a:cubicBezTo>
                          <a:cubicBezTo>
                            <a:pt x="728" y="26"/>
                            <a:pt x="573" y="0"/>
                            <a:pt x="440" y="0"/>
                          </a:cubicBezTo>
                          <a:close/>
                          <a:moveTo>
                            <a:pt x="2793" y="675"/>
                          </a:moveTo>
                          <a:cubicBezTo>
                            <a:pt x="2484" y="675"/>
                            <a:pt x="2252" y="765"/>
                            <a:pt x="2213" y="926"/>
                          </a:cubicBezTo>
                          <a:cubicBezTo>
                            <a:pt x="2154" y="1163"/>
                            <a:pt x="2526" y="1455"/>
                            <a:pt x="3045" y="1585"/>
                          </a:cubicBezTo>
                          <a:cubicBezTo>
                            <a:pt x="3208" y="1625"/>
                            <a:pt x="3366" y="1645"/>
                            <a:pt x="3508" y="1645"/>
                          </a:cubicBezTo>
                          <a:cubicBezTo>
                            <a:pt x="3816" y="1645"/>
                            <a:pt x="4048" y="1554"/>
                            <a:pt x="4088" y="1394"/>
                          </a:cubicBezTo>
                          <a:cubicBezTo>
                            <a:pt x="4148" y="1158"/>
                            <a:pt x="3774" y="863"/>
                            <a:pt x="3256" y="734"/>
                          </a:cubicBezTo>
                          <a:cubicBezTo>
                            <a:pt x="3093" y="694"/>
                            <a:pt x="2935" y="675"/>
                            <a:pt x="2793" y="67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4" name="Google Shape;1754;p3"/>
                    <p:cNvSpPr/>
                    <p:nvPr/>
                  </p:nvSpPr>
                  <p:spPr>
                    <a:xfrm>
                      <a:off x="1908901" y="838207"/>
                      <a:ext cx="79840" cy="7296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35" h="3048" extrusionOk="0">
                          <a:moveTo>
                            <a:pt x="281" y="1"/>
                          </a:moveTo>
                          <a:cubicBezTo>
                            <a:pt x="221" y="1"/>
                            <a:pt x="170" y="18"/>
                            <a:pt x="135" y="53"/>
                          </a:cubicBezTo>
                          <a:cubicBezTo>
                            <a:pt x="0" y="186"/>
                            <a:pt x="130" y="534"/>
                            <a:pt x="421" y="829"/>
                          </a:cubicBezTo>
                          <a:cubicBezTo>
                            <a:pt x="638" y="1047"/>
                            <a:pt x="883" y="1176"/>
                            <a:pt x="1051" y="1176"/>
                          </a:cubicBezTo>
                          <a:cubicBezTo>
                            <a:pt x="1112" y="1176"/>
                            <a:pt x="1162" y="1159"/>
                            <a:pt x="1198" y="1124"/>
                          </a:cubicBezTo>
                          <a:cubicBezTo>
                            <a:pt x="1333" y="993"/>
                            <a:pt x="1203" y="644"/>
                            <a:pt x="910" y="349"/>
                          </a:cubicBezTo>
                          <a:cubicBezTo>
                            <a:pt x="693" y="130"/>
                            <a:pt x="448" y="1"/>
                            <a:pt x="281" y="1"/>
                          </a:cubicBezTo>
                          <a:close/>
                          <a:moveTo>
                            <a:pt x="1928" y="1621"/>
                          </a:moveTo>
                          <a:cubicBezTo>
                            <a:pt x="1835" y="1621"/>
                            <a:pt x="1760" y="1647"/>
                            <a:pt x="1712" y="1702"/>
                          </a:cubicBezTo>
                          <a:cubicBezTo>
                            <a:pt x="1553" y="1886"/>
                            <a:pt x="1753" y="2317"/>
                            <a:pt x="2157" y="2666"/>
                          </a:cubicBezTo>
                          <a:cubicBezTo>
                            <a:pt x="2439" y="2908"/>
                            <a:pt x="2746" y="3048"/>
                            <a:pt x="2959" y="3048"/>
                          </a:cubicBezTo>
                          <a:cubicBezTo>
                            <a:pt x="3052" y="3048"/>
                            <a:pt x="3127" y="3021"/>
                            <a:pt x="3174" y="2966"/>
                          </a:cubicBezTo>
                          <a:cubicBezTo>
                            <a:pt x="3335" y="2781"/>
                            <a:pt x="3133" y="2351"/>
                            <a:pt x="2729" y="2002"/>
                          </a:cubicBezTo>
                          <a:cubicBezTo>
                            <a:pt x="2448" y="1759"/>
                            <a:pt x="2141" y="1621"/>
                            <a:pt x="1928" y="162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5" name="Google Shape;1755;p3"/>
                    <p:cNvSpPr/>
                    <p:nvPr/>
                  </p:nvSpPr>
                  <p:spPr>
                    <a:xfrm>
                      <a:off x="1704590" y="671722"/>
                      <a:ext cx="57671" cy="8951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09" h="3739" extrusionOk="0">
                          <a:moveTo>
                            <a:pt x="249" y="1"/>
                          </a:moveTo>
                          <a:cubicBezTo>
                            <a:pt x="220" y="1"/>
                            <a:pt x="193" y="7"/>
                            <a:pt x="169" y="20"/>
                          </a:cubicBezTo>
                          <a:cubicBezTo>
                            <a:pt x="0" y="106"/>
                            <a:pt x="20" y="477"/>
                            <a:pt x="211" y="846"/>
                          </a:cubicBezTo>
                          <a:cubicBezTo>
                            <a:pt x="377" y="1165"/>
                            <a:pt x="615" y="1378"/>
                            <a:pt x="785" y="1378"/>
                          </a:cubicBezTo>
                          <a:cubicBezTo>
                            <a:pt x="813" y="1378"/>
                            <a:pt x="839" y="1372"/>
                            <a:pt x="863" y="1360"/>
                          </a:cubicBezTo>
                          <a:cubicBezTo>
                            <a:pt x="1031" y="1273"/>
                            <a:pt x="1011" y="903"/>
                            <a:pt x="820" y="532"/>
                          </a:cubicBezTo>
                          <a:cubicBezTo>
                            <a:pt x="656" y="215"/>
                            <a:pt x="419" y="1"/>
                            <a:pt x="249" y="1"/>
                          </a:cubicBezTo>
                          <a:close/>
                          <a:moveTo>
                            <a:pt x="1302" y="2033"/>
                          </a:moveTo>
                          <a:cubicBezTo>
                            <a:pt x="1257" y="2033"/>
                            <a:pt x="1216" y="2043"/>
                            <a:pt x="1181" y="2065"/>
                          </a:cubicBezTo>
                          <a:cubicBezTo>
                            <a:pt x="975" y="2194"/>
                            <a:pt x="1037" y="2663"/>
                            <a:pt x="1317" y="3117"/>
                          </a:cubicBezTo>
                          <a:cubicBezTo>
                            <a:pt x="1552" y="3492"/>
                            <a:pt x="1864" y="3739"/>
                            <a:pt x="2080" y="3739"/>
                          </a:cubicBezTo>
                          <a:cubicBezTo>
                            <a:pt x="2125" y="3739"/>
                            <a:pt x="2165" y="3728"/>
                            <a:pt x="2200" y="3706"/>
                          </a:cubicBezTo>
                          <a:cubicBezTo>
                            <a:pt x="2408" y="3578"/>
                            <a:pt x="2344" y="3108"/>
                            <a:pt x="2062" y="2654"/>
                          </a:cubicBezTo>
                          <a:cubicBezTo>
                            <a:pt x="1829" y="2279"/>
                            <a:pt x="1518" y="2033"/>
                            <a:pt x="1302" y="20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6" name="Google Shape;1756;p3"/>
                    <p:cNvSpPr/>
                    <p:nvPr/>
                  </p:nvSpPr>
                  <p:spPr>
                    <a:xfrm>
                      <a:off x="2491693" y="592957"/>
                      <a:ext cx="96909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8" h="1956" extrusionOk="0">
                          <a:moveTo>
                            <a:pt x="3645" y="1"/>
                          </a:moveTo>
                          <a:cubicBezTo>
                            <a:pt x="3502" y="1"/>
                            <a:pt x="3328" y="35"/>
                            <a:pt x="3151" y="105"/>
                          </a:cubicBezTo>
                          <a:cubicBezTo>
                            <a:pt x="2764" y="261"/>
                            <a:pt x="2507" y="529"/>
                            <a:pt x="2576" y="705"/>
                          </a:cubicBezTo>
                          <a:cubicBezTo>
                            <a:pt x="2613" y="799"/>
                            <a:pt x="2740" y="848"/>
                            <a:pt x="2909" y="848"/>
                          </a:cubicBezTo>
                          <a:cubicBezTo>
                            <a:pt x="3052" y="848"/>
                            <a:pt x="3226" y="813"/>
                            <a:pt x="3402" y="743"/>
                          </a:cubicBezTo>
                          <a:cubicBezTo>
                            <a:pt x="3792" y="589"/>
                            <a:pt x="4048" y="321"/>
                            <a:pt x="3979" y="145"/>
                          </a:cubicBezTo>
                          <a:cubicBezTo>
                            <a:pt x="3941" y="50"/>
                            <a:pt x="3815" y="1"/>
                            <a:pt x="3645" y="1"/>
                          </a:cubicBezTo>
                          <a:close/>
                          <a:moveTo>
                            <a:pt x="1483" y="795"/>
                          </a:moveTo>
                          <a:cubicBezTo>
                            <a:pt x="1286" y="795"/>
                            <a:pt x="1034" y="858"/>
                            <a:pt x="782" y="982"/>
                          </a:cubicBezTo>
                          <a:cubicBezTo>
                            <a:pt x="303" y="1219"/>
                            <a:pt x="0" y="1584"/>
                            <a:pt x="107" y="1802"/>
                          </a:cubicBezTo>
                          <a:cubicBezTo>
                            <a:pt x="158" y="1905"/>
                            <a:pt x="291" y="1956"/>
                            <a:pt x="467" y="1956"/>
                          </a:cubicBezTo>
                          <a:cubicBezTo>
                            <a:pt x="664" y="1956"/>
                            <a:pt x="916" y="1892"/>
                            <a:pt x="1169" y="1768"/>
                          </a:cubicBezTo>
                          <a:cubicBezTo>
                            <a:pt x="1648" y="1534"/>
                            <a:pt x="1949" y="1167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3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7" name="Google Shape;1757;p3"/>
                    <p:cNvSpPr/>
                    <p:nvPr/>
                  </p:nvSpPr>
                  <p:spPr>
                    <a:xfrm>
                      <a:off x="1792669" y="575145"/>
                      <a:ext cx="98896" cy="40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1" h="1698" extrusionOk="0">
                          <a:moveTo>
                            <a:pt x="620" y="0"/>
                          </a:moveTo>
                          <a:cubicBezTo>
                            <a:pt x="325" y="0"/>
                            <a:pt x="104" y="86"/>
                            <a:pt x="61" y="240"/>
                          </a:cubicBezTo>
                          <a:cubicBezTo>
                            <a:pt x="0" y="476"/>
                            <a:pt x="367" y="776"/>
                            <a:pt x="883" y="914"/>
                          </a:cubicBezTo>
                          <a:cubicBezTo>
                            <a:pt x="1056" y="960"/>
                            <a:pt x="1223" y="982"/>
                            <a:pt x="1372" y="982"/>
                          </a:cubicBezTo>
                          <a:cubicBezTo>
                            <a:pt x="1667" y="982"/>
                            <a:pt x="1889" y="895"/>
                            <a:pt x="1931" y="741"/>
                          </a:cubicBezTo>
                          <a:cubicBezTo>
                            <a:pt x="1992" y="507"/>
                            <a:pt x="1625" y="205"/>
                            <a:pt x="1108" y="68"/>
                          </a:cubicBezTo>
                          <a:cubicBezTo>
                            <a:pt x="935" y="22"/>
                            <a:pt x="768" y="0"/>
                            <a:pt x="620" y="0"/>
                          </a:cubicBezTo>
                          <a:close/>
                          <a:moveTo>
                            <a:pt x="3010" y="879"/>
                          </a:moveTo>
                          <a:cubicBezTo>
                            <a:pt x="2821" y="879"/>
                            <a:pt x="2680" y="934"/>
                            <a:pt x="2643" y="1037"/>
                          </a:cubicBezTo>
                          <a:cubicBezTo>
                            <a:pt x="2581" y="1216"/>
                            <a:pt x="2848" y="1472"/>
                            <a:pt x="3240" y="1611"/>
                          </a:cubicBezTo>
                          <a:cubicBezTo>
                            <a:pt x="3405" y="1669"/>
                            <a:pt x="3566" y="1698"/>
                            <a:pt x="3702" y="1698"/>
                          </a:cubicBezTo>
                          <a:cubicBezTo>
                            <a:pt x="3891" y="1698"/>
                            <a:pt x="4031" y="1643"/>
                            <a:pt x="4068" y="1539"/>
                          </a:cubicBezTo>
                          <a:cubicBezTo>
                            <a:pt x="4130" y="1362"/>
                            <a:pt x="3863" y="1105"/>
                            <a:pt x="3469" y="966"/>
                          </a:cubicBezTo>
                          <a:cubicBezTo>
                            <a:pt x="3305" y="907"/>
                            <a:pt x="3145" y="879"/>
                            <a:pt x="3010" y="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758" name="Google Shape;1758;p3"/>
              <p:cNvGrpSpPr/>
              <p:nvPr/>
            </p:nvGrpSpPr>
            <p:grpSpPr>
              <a:xfrm rot="10800000" flipH="1">
                <a:off x="1964830" y="4711759"/>
                <a:ext cx="139051" cy="125953"/>
                <a:chOff x="2494422" y="885945"/>
                <a:chExt cx="103445" cy="93701"/>
              </a:xfrm>
            </p:grpSpPr>
            <p:sp>
              <p:nvSpPr>
                <p:cNvPr id="1759" name="Google Shape;1759;p3"/>
                <p:cNvSpPr/>
                <p:nvPr/>
              </p:nvSpPr>
              <p:spPr>
                <a:xfrm>
                  <a:off x="2494422" y="885945"/>
                  <a:ext cx="103445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4" extrusionOk="0">
                      <a:moveTo>
                        <a:pt x="2162" y="1"/>
                      </a:moveTo>
                      <a:cubicBezTo>
                        <a:pt x="2006" y="1"/>
                        <a:pt x="1848" y="19"/>
                        <a:pt x="1690" y="59"/>
                      </a:cubicBezTo>
                      <a:cubicBezTo>
                        <a:pt x="640" y="320"/>
                        <a:pt x="1" y="1383"/>
                        <a:pt x="264" y="2431"/>
                      </a:cubicBezTo>
                      <a:cubicBezTo>
                        <a:pt x="485" y="3320"/>
                        <a:pt x="1282" y="3914"/>
                        <a:pt x="2159" y="3914"/>
                      </a:cubicBezTo>
                      <a:cubicBezTo>
                        <a:pt x="2315" y="3914"/>
                        <a:pt x="2475" y="3895"/>
                        <a:pt x="2633" y="3855"/>
                      </a:cubicBezTo>
                      <a:cubicBezTo>
                        <a:pt x="3684" y="3594"/>
                        <a:pt x="4321" y="2534"/>
                        <a:pt x="4059" y="1484"/>
                      </a:cubicBezTo>
                      <a:cubicBezTo>
                        <a:pt x="3838" y="595"/>
                        <a:pt x="3040" y="1"/>
                        <a:pt x="21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3"/>
                <p:cNvSpPr/>
                <p:nvPr/>
              </p:nvSpPr>
              <p:spPr>
                <a:xfrm>
                  <a:off x="2500264" y="888794"/>
                  <a:ext cx="97603" cy="9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7" h="3795" extrusionOk="0">
                      <a:moveTo>
                        <a:pt x="2588" y="1"/>
                      </a:moveTo>
                      <a:lnTo>
                        <a:pt x="2588" y="1"/>
                      </a:lnTo>
                      <a:cubicBezTo>
                        <a:pt x="2715" y="174"/>
                        <a:pt x="2813" y="374"/>
                        <a:pt x="2868" y="594"/>
                      </a:cubicBezTo>
                      <a:cubicBezTo>
                        <a:pt x="3096" y="1512"/>
                        <a:pt x="2538" y="2441"/>
                        <a:pt x="1622" y="2669"/>
                      </a:cubicBezTo>
                      <a:cubicBezTo>
                        <a:pt x="1484" y="2703"/>
                        <a:pt x="1346" y="2720"/>
                        <a:pt x="1210" y="2720"/>
                      </a:cubicBezTo>
                      <a:cubicBezTo>
                        <a:pt x="750" y="2720"/>
                        <a:pt x="318" y="2530"/>
                        <a:pt x="0" y="2213"/>
                      </a:cubicBezTo>
                      <a:lnTo>
                        <a:pt x="0" y="2213"/>
                      </a:lnTo>
                      <a:cubicBezTo>
                        <a:pt x="6" y="2246"/>
                        <a:pt x="12" y="2278"/>
                        <a:pt x="20" y="2312"/>
                      </a:cubicBezTo>
                      <a:cubicBezTo>
                        <a:pt x="241" y="3201"/>
                        <a:pt x="1038" y="3795"/>
                        <a:pt x="1915" y="3795"/>
                      </a:cubicBezTo>
                      <a:cubicBezTo>
                        <a:pt x="2071" y="3795"/>
                        <a:pt x="2231" y="3776"/>
                        <a:pt x="2389" y="3736"/>
                      </a:cubicBezTo>
                      <a:cubicBezTo>
                        <a:pt x="3440" y="3475"/>
                        <a:pt x="4077" y="2415"/>
                        <a:pt x="3815" y="1365"/>
                      </a:cubicBezTo>
                      <a:cubicBezTo>
                        <a:pt x="3653" y="711"/>
                        <a:pt x="3177" y="216"/>
                        <a:pt x="258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3"/>
                <p:cNvSpPr/>
                <p:nvPr/>
              </p:nvSpPr>
              <p:spPr>
                <a:xfrm>
                  <a:off x="2507254" y="904667"/>
                  <a:ext cx="34043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89" extrusionOk="0">
                      <a:moveTo>
                        <a:pt x="713" y="1"/>
                      </a:moveTo>
                      <a:cubicBezTo>
                        <a:pt x="661" y="1"/>
                        <a:pt x="609" y="7"/>
                        <a:pt x="557" y="20"/>
                      </a:cubicBezTo>
                      <a:cubicBezTo>
                        <a:pt x="210" y="106"/>
                        <a:pt x="0" y="454"/>
                        <a:pt x="86" y="799"/>
                      </a:cubicBezTo>
                      <a:cubicBezTo>
                        <a:pt x="159" y="1093"/>
                        <a:pt x="422" y="1289"/>
                        <a:pt x="711" y="1289"/>
                      </a:cubicBezTo>
                      <a:cubicBezTo>
                        <a:pt x="762" y="1289"/>
                        <a:pt x="814" y="1283"/>
                        <a:pt x="866" y="1270"/>
                      </a:cubicBezTo>
                      <a:cubicBezTo>
                        <a:pt x="1212" y="1183"/>
                        <a:pt x="1421" y="834"/>
                        <a:pt x="1336" y="488"/>
                      </a:cubicBezTo>
                      <a:cubicBezTo>
                        <a:pt x="1263" y="196"/>
                        <a:pt x="1001" y="1"/>
                        <a:pt x="7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3"/>
                <p:cNvSpPr/>
                <p:nvPr/>
              </p:nvSpPr>
              <p:spPr>
                <a:xfrm>
                  <a:off x="2546278" y="903206"/>
                  <a:ext cx="15824" cy="1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00" extrusionOk="0">
                      <a:moveTo>
                        <a:pt x="331" y="1"/>
                      </a:moveTo>
                      <a:cubicBezTo>
                        <a:pt x="307" y="1"/>
                        <a:pt x="283" y="3"/>
                        <a:pt x="259" y="9"/>
                      </a:cubicBezTo>
                      <a:cubicBezTo>
                        <a:pt x="99" y="49"/>
                        <a:pt x="1" y="213"/>
                        <a:pt x="41" y="372"/>
                      </a:cubicBezTo>
                      <a:cubicBezTo>
                        <a:pt x="74" y="508"/>
                        <a:pt x="197" y="599"/>
                        <a:pt x="331" y="599"/>
                      </a:cubicBezTo>
                      <a:cubicBezTo>
                        <a:pt x="355" y="599"/>
                        <a:pt x="379" y="596"/>
                        <a:pt x="403" y="590"/>
                      </a:cubicBezTo>
                      <a:cubicBezTo>
                        <a:pt x="564" y="551"/>
                        <a:pt x="660" y="387"/>
                        <a:pt x="622" y="228"/>
                      </a:cubicBezTo>
                      <a:cubicBezTo>
                        <a:pt x="588" y="90"/>
                        <a:pt x="466" y="1"/>
                        <a:pt x="33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3" name="Google Shape;1763;p3"/>
              <p:cNvGrpSpPr/>
              <p:nvPr/>
            </p:nvGrpSpPr>
            <p:grpSpPr>
              <a:xfrm rot="10800000" flipH="1">
                <a:off x="824230" y="4724632"/>
                <a:ext cx="145744" cy="138890"/>
                <a:chOff x="1645887" y="866744"/>
                <a:chExt cx="108425" cy="103325"/>
              </a:xfrm>
            </p:grpSpPr>
            <p:sp>
              <p:nvSpPr>
                <p:cNvPr id="1764" name="Google Shape;1764;p3"/>
                <p:cNvSpPr/>
                <p:nvPr/>
              </p:nvSpPr>
              <p:spPr>
                <a:xfrm>
                  <a:off x="1645887" y="866744"/>
                  <a:ext cx="108424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6" extrusionOk="0">
                      <a:moveTo>
                        <a:pt x="2260" y="1"/>
                      </a:moveTo>
                      <a:cubicBezTo>
                        <a:pt x="1165" y="1"/>
                        <a:pt x="227" y="835"/>
                        <a:pt x="117" y="1948"/>
                      </a:cubicBezTo>
                      <a:cubicBezTo>
                        <a:pt x="0" y="3132"/>
                        <a:pt x="866" y="4189"/>
                        <a:pt x="2053" y="4305"/>
                      </a:cubicBezTo>
                      <a:cubicBezTo>
                        <a:pt x="2125" y="4312"/>
                        <a:pt x="2196" y="4316"/>
                        <a:pt x="2266" y="4316"/>
                      </a:cubicBezTo>
                      <a:cubicBezTo>
                        <a:pt x="3363" y="4316"/>
                        <a:pt x="4300" y="3484"/>
                        <a:pt x="4410" y="2369"/>
                      </a:cubicBezTo>
                      <a:cubicBezTo>
                        <a:pt x="4528" y="1183"/>
                        <a:pt x="3661" y="128"/>
                        <a:pt x="2475" y="12"/>
                      </a:cubicBezTo>
                      <a:cubicBezTo>
                        <a:pt x="2403" y="4"/>
                        <a:pt x="2331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3"/>
                <p:cNvSpPr/>
                <p:nvPr/>
              </p:nvSpPr>
              <p:spPr>
                <a:xfrm>
                  <a:off x="1654674" y="866912"/>
                  <a:ext cx="99638" cy="103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4308" extrusionOk="0">
                      <a:moveTo>
                        <a:pt x="1997" y="0"/>
                      </a:moveTo>
                      <a:cubicBezTo>
                        <a:pt x="2512" y="381"/>
                        <a:pt x="2821" y="1011"/>
                        <a:pt x="2754" y="1693"/>
                      </a:cubicBezTo>
                      <a:cubicBezTo>
                        <a:pt x="2659" y="2669"/>
                        <a:pt x="1838" y="3396"/>
                        <a:pt x="880" y="3396"/>
                      </a:cubicBezTo>
                      <a:cubicBezTo>
                        <a:pt x="818" y="3396"/>
                        <a:pt x="755" y="3393"/>
                        <a:pt x="692" y="3387"/>
                      </a:cubicBezTo>
                      <a:cubicBezTo>
                        <a:pt x="443" y="3364"/>
                        <a:pt x="210" y="3289"/>
                        <a:pt x="0" y="3177"/>
                      </a:cubicBezTo>
                      <a:lnTo>
                        <a:pt x="0" y="3177"/>
                      </a:lnTo>
                      <a:cubicBezTo>
                        <a:pt x="331" y="3786"/>
                        <a:pt x="946" y="4225"/>
                        <a:pt x="1686" y="4297"/>
                      </a:cubicBezTo>
                      <a:cubicBezTo>
                        <a:pt x="1759" y="4304"/>
                        <a:pt x="1831" y="4308"/>
                        <a:pt x="1902" y="4308"/>
                      </a:cubicBezTo>
                      <a:cubicBezTo>
                        <a:pt x="2997" y="4308"/>
                        <a:pt x="3933" y="3476"/>
                        <a:pt x="4043" y="2362"/>
                      </a:cubicBezTo>
                      <a:cubicBezTo>
                        <a:pt x="4161" y="1176"/>
                        <a:pt x="3294" y="121"/>
                        <a:pt x="2108" y="5"/>
                      </a:cubicBezTo>
                      <a:cubicBezTo>
                        <a:pt x="2070" y="2"/>
                        <a:pt x="2035" y="2"/>
                        <a:pt x="19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3"/>
                <p:cNvSpPr/>
                <p:nvPr/>
              </p:nvSpPr>
              <p:spPr>
                <a:xfrm>
                  <a:off x="1664849" y="879601"/>
                  <a:ext cx="35742" cy="33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420" extrusionOk="0">
                      <a:moveTo>
                        <a:pt x="742" y="0"/>
                      </a:moveTo>
                      <a:cubicBezTo>
                        <a:pt x="384" y="0"/>
                        <a:pt x="75" y="275"/>
                        <a:pt x="39" y="640"/>
                      </a:cubicBezTo>
                      <a:cubicBezTo>
                        <a:pt x="1" y="1030"/>
                        <a:pt x="287" y="1378"/>
                        <a:pt x="677" y="1416"/>
                      </a:cubicBezTo>
                      <a:cubicBezTo>
                        <a:pt x="700" y="1418"/>
                        <a:pt x="724" y="1419"/>
                        <a:pt x="747" y="1419"/>
                      </a:cubicBezTo>
                      <a:cubicBezTo>
                        <a:pt x="1108" y="1419"/>
                        <a:pt x="1416" y="1146"/>
                        <a:pt x="1454" y="779"/>
                      </a:cubicBezTo>
                      <a:cubicBezTo>
                        <a:pt x="1492" y="388"/>
                        <a:pt x="1206" y="41"/>
                        <a:pt x="814" y="4"/>
                      </a:cubicBezTo>
                      <a:cubicBezTo>
                        <a:pt x="790" y="1"/>
                        <a:pt x="766" y="0"/>
                        <a:pt x="7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3"/>
                <p:cNvSpPr/>
                <p:nvPr/>
              </p:nvSpPr>
              <p:spPr>
                <a:xfrm>
                  <a:off x="1668631" y="922886"/>
                  <a:ext cx="16566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661" extrusionOk="0">
                      <a:moveTo>
                        <a:pt x="343" y="1"/>
                      </a:moveTo>
                      <a:cubicBezTo>
                        <a:pt x="178" y="1"/>
                        <a:pt x="34" y="127"/>
                        <a:pt x="17" y="298"/>
                      </a:cubicBezTo>
                      <a:cubicBezTo>
                        <a:pt x="0" y="478"/>
                        <a:pt x="132" y="642"/>
                        <a:pt x="314" y="659"/>
                      </a:cubicBezTo>
                      <a:cubicBezTo>
                        <a:pt x="324" y="660"/>
                        <a:pt x="335" y="660"/>
                        <a:pt x="345" y="660"/>
                      </a:cubicBezTo>
                      <a:cubicBezTo>
                        <a:pt x="513" y="660"/>
                        <a:pt x="657" y="533"/>
                        <a:pt x="673" y="362"/>
                      </a:cubicBezTo>
                      <a:cubicBezTo>
                        <a:pt x="692" y="180"/>
                        <a:pt x="559" y="19"/>
                        <a:pt x="377" y="2"/>
                      </a:cubicBezTo>
                      <a:cubicBezTo>
                        <a:pt x="365" y="1"/>
                        <a:pt x="354" y="1"/>
                        <a:pt x="3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8" name="Google Shape;1768;p3"/>
              <p:cNvGrpSpPr/>
              <p:nvPr/>
            </p:nvGrpSpPr>
            <p:grpSpPr>
              <a:xfrm rot="10800000" flipH="1">
                <a:off x="740784" y="4955725"/>
                <a:ext cx="106420" cy="101464"/>
                <a:chOff x="1583809" y="722668"/>
                <a:chExt cx="79170" cy="75483"/>
              </a:xfrm>
            </p:grpSpPr>
            <p:sp>
              <p:nvSpPr>
                <p:cNvPr id="1769" name="Google Shape;1769;p3"/>
                <p:cNvSpPr/>
                <p:nvPr/>
              </p:nvSpPr>
              <p:spPr>
                <a:xfrm>
                  <a:off x="1583809" y="722668"/>
                  <a:ext cx="79170" cy="75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151" extrusionOk="0">
                      <a:moveTo>
                        <a:pt x="1650" y="1"/>
                      </a:moveTo>
                      <a:cubicBezTo>
                        <a:pt x="850" y="1"/>
                        <a:pt x="166" y="610"/>
                        <a:pt x="85" y="1422"/>
                      </a:cubicBezTo>
                      <a:cubicBezTo>
                        <a:pt x="1" y="2288"/>
                        <a:pt x="632" y="3061"/>
                        <a:pt x="1500" y="3143"/>
                      </a:cubicBezTo>
                      <a:cubicBezTo>
                        <a:pt x="1552" y="3148"/>
                        <a:pt x="1605" y="3151"/>
                        <a:pt x="1657" y="3151"/>
                      </a:cubicBezTo>
                      <a:cubicBezTo>
                        <a:pt x="2457" y="3151"/>
                        <a:pt x="3142" y="2544"/>
                        <a:pt x="3222" y="1730"/>
                      </a:cubicBezTo>
                      <a:cubicBezTo>
                        <a:pt x="3306" y="864"/>
                        <a:pt x="2673" y="93"/>
                        <a:pt x="1809" y="9"/>
                      </a:cubicBezTo>
                      <a:cubicBezTo>
                        <a:pt x="1755" y="4"/>
                        <a:pt x="1702" y="1"/>
                        <a:pt x="165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3"/>
                <p:cNvSpPr/>
                <p:nvPr/>
              </p:nvSpPr>
              <p:spPr>
                <a:xfrm>
                  <a:off x="1590225" y="722764"/>
                  <a:ext cx="72754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9" h="3149" extrusionOk="0">
                      <a:moveTo>
                        <a:pt x="1460" y="0"/>
                      </a:moveTo>
                      <a:lnTo>
                        <a:pt x="1460" y="0"/>
                      </a:lnTo>
                      <a:cubicBezTo>
                        <a:pt x="1834" y="280"/>
                        <a:pt x="2061" y="739"/>
                        <a:pt x="2012" y="1238"/>
                      </a:cubicBezTo>
                      <a:cubicBezTo>
                        <a:pt x="1941" y="1950"/>
                        <a:pt x="1343" y="2482"/>
                        <a:pt x="642" y="2482"/>
                      </a:cubicBezTo>
                      <a:cubicBezTo>
                        <a:pt x="597" y="2482"/>
                        <a:pt x="551" y="2480"/>
                        <a:pt x="505" y="2475"/>
                      </a:cubicBezTo>
                      <a:cubicBezTo>
                        <a:pt x="323" y="2457"/>
                        <a:pt x="153" y="2403"/>
                        <a:pt x="0" y="2322"/>
                      </a:cubicBezTo>
                      <a:lnTo>
                        <a:pt x="0" y="2322"/>
                      </a:lnTo>
                      <a:cubicBezTo>
                        <a:pt x="242" y="2766"/>
                        <a:pt x="690" y="3087"/>
                        <a:pt x="1232" y="3141"/>
                      </a:cubicBezTo>
                      <a:cubicBezTo>
                        <a:pt x="1284" y="3146"/>
                        <a:pt x="1337" y="3148"/>
                        <a:pt x="1388" y="3148"/>
                      </a:cubicBezTo>
                      <a:cubicBezTo>
                        <a:pt x="2189" y="3148"/>
                        <a:pt x="2874" y="2540"/>
                        <a:pt x="2954" y="1726"/>
                      </a:cubicBezTo>
                      <a:cubicBezTo>
                        <a:pt x="3038" y="860"/>
                        <a:pt x="2405" y="89"/>
                        <a:pt x="1541" y="5"/>
                      </a:cubicBezTo>
                      <a:cubicBezTo>
                        <a:pt x="1513" y="2"/>
                        <a:pt x="1486" y="2"/>
                        <a:pt x="146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3"/>
                <p:cNvSpPr/>
                <p:nvPr/>
              </p:nvSpPr>
              <p:spPr>
                <a:xfrm>
                  <a:off x="1597695" y="732029"/>
                  <a:ext cx="26047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038" extrusionOk="0">
                      <a:moveTo>
                        <a:pt x="543" y="1"/>
                      </a:moveTo>
                      <a:cubicBezTo>
                        <a:pt x="280" y="1"/>
                        <a:pt x="54" y="201"/>
                        <a:pt x="26" y="470"/>
                      </a:cubicBezTo>
                      <a:cubicBezTo>
                        <a:pt x="0" y="754"/>
                        <a:pt x="208" y="1007"/>
                        <a:pt x="493" y="1034"/>
                      </a:cubicBezTo>
                      <a:cubicBezTo>
                        <a:pt x="511" y="1036"/>
                        <a:pt x="528" y="1037"/>
                        <a:pt x="546" y="1037"/>
                      </a:cubicBezTo>
                      <a:cubicBezTo>
                        <a:pt x="808" y="1037"/>
                        <a:pt x="1033" y="838"/>
                        <a:pt x="1059" y="571"/>
                      </a:cubicBezTo>
                      <a:cubicBezTo>
                        <a:pt x="1088" y="285"/>
                        <a:pt x="880" y="31"/>
                        <a:pt x="594" y="3"/>
                      </a:cubicBezTo>
                      <a:cubicBezTo>
                        <a:pt x="577" y="2"/>
                        <a:pt x="560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3"/>
                <p:cNvSpPr/>
                <p:nvPr/>
              </p:nvSpPr>
              <p:spPr>
                <a:xfrm>
                  <a:off x="1600400" y="763679"/>
                  <a:ext cx="12138" cy="11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482" extrusionOk="0">
                      <a:moveTo>
                        <a:pt x="251" y="0"/>
                      </a:moveTo>
                      <a:cubicBezTo>
                        <a:pt x="130" y="0"/>
                        <a:pt x="26" y="93"/>
                        <a:pt x="14" y="217"/>
                      </a:cubicBezTo>
                      <a:cubicBezTo>
                        <a:pt x="0" y="349"/>
                        <a:pt x="97" y="468"/>
                        <a:pt x="230" y="480"/>
                      </a:cubicBezTo>
                      <a:cubicBezTo>
                        <a:pt x="237" y="481"/>
                        <a:pt x="245" y="481"/>
                        <a:pt x="252" y="481"/>
                      </a:cubicBezTo>
                      <a:cubicBezTo>
                        <a:pt x="375" y="481"/>
                        <a:pt x="480" y="389"/>
                        <a:pt x="493" y="263"/>
                      </a:cubicBezTo>
                      <a:cubicBezTo>
                        <a:pt x="507" y="132"/>
                        <a:pt x="409" y="14"/>
                        <a:pt x="276" y="2"/>
                      </a:cubicBezTo>
                      <a:cubicBezTo>
                        <a:pt x="267" y="1"/>
                        <a:pt x="259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73" name="Google Shape;1773;p3"/>
              <p:cNvGrpSpPr/>
              <p:nvPr/>
            </p:nvGrpSpPr>
            <p:grpSpPr>
              <a:xfrm rot="10800000" flipH="1">
                <a:off x="701265" y="4543644"/>
                <a:ext cx="117780" cy="103073"/>
                <a:chOff x="1554410" y="1028034"/>
                <a:chExt cx="87621" cy="76680"/>
              </a:xfrm>
            </p:grpSpPr>
            <p:sp>
              <p:nvSpPr>
                <p:cNvPr id="1774" name="Google Shape;1774;p3"/>
                <p:cNvSpPr/>
                <p:nvPr/>
              </p:nvSpPr>
              <p:spPr>
                <a:xfrm>
                  <a:off x="1554410" y="1028034"/>
                  <a:ext cx="87620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0" h="3203" extrusionOk="0">
                      <a:moveTo>
                        <a:pt x="1828" y="1"/>
                      </a:moveTo>
                      <a:cubicBezTo>
                        <a:pt x="1576" y="1"/>
                        <a:pt x="1320" y="60"/>
                        <a:pt x="1082" y="186"/>
                      </a:cubicBezTo>
                      <a:cubicBezTo>
                        <a:pt x="302" y="599"/>
                        <a:pt x="0" y="1568"/>
                        <a:pt x="415" y="2350"/>
                      </a:cubicBezTo>
                      <a:cubicBezTo>
                        <a:pt x="701" y="2893"/>
                        <a:pt x="1255" y="3203"/>
                        <a:pt x="1830" y="3203"/>
                      </a:cubicBezTo>
                      <a:cubicBezTo>
                        <a:pt x="2082" y="3203"/>
                        <a:pt x="2339" y="3143"/>
                        <a:pt x="2578" y="3017"/>
                      </a:cubicBezTo>
                      <a:cubicBezTo>
                        <a:pt x="3361" y="2604"/>
                        <a:pt x="3659" y="1637"/>
                        <a:pt x="3246" y="854"/>
                      </a:cubicBezTo>
                      <a:cubicBezTo>
                        <a:pt x="2959" y="311"/>
                        <a:pt x="2403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"/>
                <p:cNvSpPr/>
                <p:nvPr/>
              </p:nvSpPr>
              <p:spPr>
                <a:xfrm>
                  <a:off x="1563483" y="1028249"/>
                  <a:ext cx="78547" cy="7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1" h="3194" extrusionOk="0">
                      <a:moveTo>
                        <a:pt x="1624" y="1"/>
                      </a:moveTo>
                      <a:lnTo>
                        <a:pt x="1624" y="1"/>
                      </a:lnTo>
                      <a:cubicBezTo>
                        <a:pt x="1760" y="114"/>
                        <a:pt x="1876" y="255"/>
                        <a:pt x="1963" y="418"/>
                      </a:cubicBezTo>
                      <a:cubicBezTo>
                        <a:pt x="2324" y="1102"/>
                        <a:pt x="2061" y="1949"/>
                        <a:pt x="1377" y="2310"/>
                      </a:cubicBezTo>
                      <a:cubicBezTo>
                        <a:pt x="1171" y="2420"/>
                        <a:pt x="950" y="2471"/>
                        <a:pt x="732" y="2471"/>
                      </a:cubicBezTo>
                      <a:cubicBezTo>
                        <a:pt x="475" y="2471"/>
                        <a:pt x="221" y="2400"/>
                        <a:pt x="1" y="2266"/>
                      </a:cubicBezTo>
                      <a:lnTo>
                        <a:pt x="1" y="2266"/>
                      </a:lnTo>
                      <a:cubicBezTo>
                        <a:pt x="13" y="2292"/>
                        <a:pt x="24" y="2317"/>
                        <a:pt x="36" y="2341"/>
                      </a:cubicBezTo>
                      <a:cubicBezTo>
                        <a:pt x="322" y="2884"/>
                        <a:pt x="876" y="3194"/>
                        <a:pt x="1451" y="3194"/>
                      </a:cubicBezTo>
                      <a:cubicBezTo>
                        <a:pt x="1703" y="3194"/>
                        <a:pt x="1960" y="3134"/>
                        <a:pt x="2199" y="3008"/>
                      </a:cubicBezTo>
                      <a:cubicBezTo>
                        <a:pt x="2982" y="2595"/>
                        <a:pt x="3280" y="1628"/>
                        <a:pt x="2867" y="845"/>
                      </a:cubicBezTo>
                      <a:cubicBezTo>
                        <a:pt x="2609" y="357"/>
                        <a:pt x="2134" y="57"/>
                        <a:pt x="16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3"/>
                <p:cNvSpPr/>
                <p:nvPr/>
              </p:nvSpPr>
              <p:spPr>
                <a:xfrm>
                  <a:off x="1563914" y="1047952"/>
                  <a:ext cx="28848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1055" extrusionOk="0">
                      <a:moveTo>
                        <a:pt x="602" y="1"/>
                      </a:moveTo>
                      <a:cubicBezTo>
                        <a:pt x="519" y="1"/>
                        <a:pt x="436" y="20"/>
                        <a:pt x="357" y="62"/>
                      </a:cubicBezTo>
                      <a:cubicBezTo>
                        <a:pt x="99" y="196"/>
                        <a:pt x="1" y="516"/>
                        <a:pt x="136" y="773"/>
                      </a:cubicBezTo>
                      <a:cubicBezTo>
                        <a:pt x="230" y="953"/>
                        <a:pt x="413" y="1055"/>
                        <a:pt x="602" y="1055"/>
                      </a:cubicBezTo>
                      <a:cubicBezTo>
                        <a:pt x="686" y="1055"/>
                        <a:pt x="770" y="1035"/>
                        <a:pt x="848" y="993"/>
                      </a:cubicBezTo>
                      <a:cubicBezTo>
                        <a:pt x="1105" y="857"/>
                        <a:pt x="1205" y="539"/>
                        <a:pt x="1067" y="282"/>
                      </a:cubicBezTo>
                      <a:cubicBezTo>
                        <a:pt x="973" y="103"/>
                        <a:pt x="79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3"/>
                <p:cNvSpPr/>
                <p:nvPr/>
              </p:nvSpPr>
              <p:spPr>
                <a:xfrm>
                  <a:off x="1593505" y="1041129"/>
                  <a:ext cx="13406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91" extrusionOk="0">
                      <a:moveTo>
                        <a:pt x="281" y="0"/>
                      </a:moveTo>
                      <a:cubicBezTo>
                        <a:pt x="242" y="0"/>
                        <a:pt x="203" y="9"/>
                        <a:pt x="166" y="29"/>
                      </a:cubicBezTo>
                      <a:cubicBezTo>
                        <a:pt x="45" y="91"/>
                        <a:pt x="1" y="240"/>
                        <a:pt x="62" y="359"/>
                      </a:cubicBezTo>
                      <a:cubicBezTo>
                        <a:pt x="107" y="442"/>
                        <a:pt x="192" y="490"/>
                        <a:pt x="280" y="490"/>
                      </a:cubicBezTo>
                      <a:cubicBezTo>
                        <a:pt x="318" y="490"/>
                        <a:pt x="357" y="481"/>
                        <a:pt x="394" y="462"/>
                      </a:cubicBezTo>
                      <a:cubicBezTo>
                        <a:pt x="513" y="399"/>
                        <a:pt x="559" y="250"/>
                        <a:pt x="497" y="131"/>
                      </a:cubicBezTo>
                      <a:cubicBezTo>
                        <a:pt x="453" y="47"/>
                        <a:pt x="368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78" name="Google Shape;1778;p3"/>
              <p:cNvGrpSpPr/>
              <p:nvPr/>
            </p:nvGrpSpPr>
            <p:grpSpPr>
              <a:xfrm rot="10800000" flipH="1">
                <a:off x="1241170" y="3909857"/>
                <a:ext cx="983200" cy="783040"/>
                <a:chOff x="1956065" y="993679"/>
                <a:chExt cx="731439" cy="582532"/>
              </a:xfrm>
            </p:grpSpPr>
            <p:sp>
              <p:nvSpPr>
                <p:cNvPr id="1779" name="Google Shape;1779;p3"/>
                <p:cNvSpPr/>
                <p:nvPr/>
              </p:nvSpPr>
              <p:spPr>
                <a:xfrm>
                  <a:off x="1956065" y="993679"/>
                  <a:ext cx="731439" cy="58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53" h="24333" extrusionOk="0">
                      <a:moveTo>
                        <a:pt x="13432" y="0"/>
                      </a:moveTo>
                      <a:cubicBezTo>
                        <a:pt x="8789" y="0"/>
                        <a:pt x="0" y="4395"/>
                        <a:pt x="0" y="4395"/>
                      </a:cubicBezTo>
                      <a:cubicBezTo>
                        <a:pt x="15615" y="7132"/>
                        <a:pt x="18538" y="24333"/>
                        <a:pt x="23381" y="24333"/>
                      </a:cubicBezTo>
                      <a:cubicBezTo>
                        <a:pt x="23821" y="24333"/>
                        <a:pt x="24276" y="24191"/>
                        <a:pt x="24758" y="23885"/>
                      </a:cubicBezTo>
                      <a:cubicBezTo>
                        <a:pt x="30552" y="20198"/>
                        <a:pt x="21598" y="11594"/>
                        <a:pt x="21598" y="11594"/>
                      </a:cubicBezTo>
                      <a:lnTo>
                        <a:pt x="21598" y="11594"/>
                      </a:lnTo>
                      <a:cubicBezTo>
                        <a:pt x="21598" y="11594"/>
                        <a:pt x="22609" y="12100"/>
                        <a:pt x="23643" y="12100"/>
                      </a:cubicBezTo>
                      <a:cubicBezTo>
                        <a:pt x="24631" y="12100"/>
                        <a:pt x="25640" y="11639"/>
                        <a:pt x="25812" y="9838"/>
                      </a:cubicBezTo>
                      <a:cubicBezTo>
                        <a:pt x="26162" y="6150"/>
                        <a:pt x="18612" y="4922"/>
                        <a:pt x="18612" y="4922"/>
                      </a:cubicBezTo>
                      <a:cubicBezTo>
                        <a:pt x="22124" y="2288"/>
                        <a:pt x="18261" y="181"/>
                        <a:pt x="13695" y="5"/>
                      </a:cubicBezTo>
                      <a:cubicBezTo>
                        <a:pt x="13609" y="2"/>
                        <a:pt x="13521" y="0"/>
                        <a:pt x="13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780" name="Google Shape;1780;p3"/>
                <p:cNvGrpSpPr/>
                <p:nvPr/>
              </p:nvGrpSpPr>
              <p:grpSpPr>
                <a:xfrm>
                  <a:off x="2049961" y="993798"/>
                  <a:ext cx="620155" cy="582398"/>
                  <a:chOff x="2049961" y="993798"/>
                  <a:chExt cx="620155" cy="582398"/>
                </a:xfrm>
              </p:grpSpPr>
              <p:sp>
                <p:nvSpPr>
                  <p:cNvPr id="1781" name="Google Shape;1781;p3"/>
                  <p:cNvSpPr/>
                  <p:nvPr/>
                </p:nvSpPr>
                <p:spPr>
                  <a:xfrm>
                    <a:off x="2283886" y="993798"/>
                    <a:ext cx="298532" cy="289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70" h="12095" extrusionOk="0">
                        <a:moveTo>
                          <a:pt x="1" y="0"/>
                        </a:moveTo>
                        <a:cubicBezTo>
                          <a:pt x="4004" y="461"/>
                          <a:pt x="6933" y="2423"/>
                          <a:pt x="3732" y="4825"/>
                        </a:cubicBezTo>
                        <a:cubicBezTo>
                          <a:pt x="3732" y="4825"/>
                          <a:pt x="11282" y="6055"/>
                          <a:pt x="10930" y="9741"/>
                        </a:cubicBezTo>
                        <a:cubicBezTo>
                          <a:pt x="10777" y="11358"/>
                          <a:pt x="9948" y="11895"/>
                          <a:pt x="9066" y="11988"/>
                        </a:cubicBezTo>
                        <a:cubicBezTo>
                          <a:pt x="9342" y="12050"/>
                          <a:pt x="9646" y="12095"/>
                          <a:pt x="9951" y="12095"/>
                        </a:cubicBezTo>
                        <a:cubicBezTo>
                          <a:pt x="10939" y="12095"/>
                          <a:pt x="11947" y="11634"/>
                          <a:pt x="12119" y="9833"/>
                        </a:cubicBezTo>
                        <a:cubicBezTo>
                          <a:pt x="12469" y="6145"/>
                          <a:pt x="4919" y="4917"/>
                          <a:pt x="4919" y="4917"/>
                        </a:cubicBezTo>
                        <a:cubicBezTo>
                          <a:pt x="8431" y="2283"/>
                          <a:pt x="4568" y="176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2" name="Google Shape;1782;p3"/>
                  <p:cNvSpPr/>
                  <p:nvPr/>
                </p:nvSpPr>
                <p:spPr>
                  <a:xfrm>
                    <a:off x="2444673" y="1269046"/>
                    <a:ext cx="225443" cy="30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17" h="12830" extrusionOk="0">
                        <a:moveTo>
                          <a:pt x="0" y="0"/>
                        </a:moveTo>
                        <a:cubicBezTo>
                          <a:pt x="0" y="1"/>
                          <a:pt x="8956" y="8605"/>
                          <a:pt x="3160" y="12292"/>
                        </a:cubicBezTo>
                        <a:cubicBezTo>
                          <a:pt x="2836" y="12499"/>
                          <a:pt x="2526" y="12626"/>
                          <a:pt x="2223" y="12690"/>
                        </a:cubicBezTo>
                        <a:cubicBezTo>
                          <a:pt x="2470" y="12781"/>
                          <a:pt x="2720" y="12829"/>
                          <a:pt x="2976" y="12829"/>
                        </a:cubicBezTo>
                        <a:cubicBezTo>
                          <a:pt x="3414" y="12829"/>
                          <a:pt x="3868" y="12689"/>
                          <a:pt x="4349" y="12383"/>
                        </a:cubicBezTo>
                        <a:cubicBezTo>
                          <a:pt x="9417" y="9158"/>
                          <a:pt x="3205" y="2175"/>
                          <a:pt x="1565" y="473"/>
                        </a:cubicBezTo>
                        <a:cubicBezTo>
                          <a:pt x="719" y="36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3" name="Google Shape;1783;p3"/>
                  <p:cNvSpPr/>
                  <p:nvPr/>
                </p:nvSpPr>
                <p:spPr>
                  <a:xfrm>
                    <a:off x="2049961" y="1064639"/>
                    <a:ext cx="510951" cy="440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43" h="18405" extrusionOk="0">
                        <a:moveTo>
                          <a:pt x="8396" y="1"/>
                        </a:moveTo>
                        <a:cubicBezTo>
                          <a:pt x="6023" y="1"/>
                          <a:pt x="2218" y="1519"/>
                          <a:pt x="1" y="2502"/>
                        </a:cubicBezTo>
                        <a:cubicBezTo>
                          <a:pt x="8713" y="5800"/>
                          <a:pt x="12651" y="13968"/>
                          <a:pt x="15788" y="18398"/>
                        </a:cubicBezTo>
                        <a:cubicBezTo>
                          <a:pt x="15832" y="18402"/>
                          <a:pt x="15876" y="18404"/>
                          <a:pt x="15920" y="18404"/>
                        </a:cubicBezTo>
                        <a:cubicBezTo>
                          <a:pt x="16251" y="18404"/>
                          <a:pt x="16596" y="18297"/>
                          <a:pt x="16960" y="18065"/>
                        </a:cubicBezTo>
                        <a:cubicBezTo>
                          <a:pt x="21342" y="15276"/>
                          <a:pt x="14571" y="8769"/>
                          <a:pt x="14570" y="8769"/>
                        </a:cubicBezTo>
                        <a:lnTo>
                          <a:pt x="14570" y="8769"/>
                        </a:lnTo>
                        <a:cubicBezTo>
                          <a:pt x="14571" y="8769"/>
                          <a:pt x="15335" y="9152"/>
                          <a:pt x="16118" y="9152"/>
                        </a:cubicBezTo>
                        <a:cubicBezTo>
                          <a:pt x="16865" y="9152"/>
                          <a:pt x="17628" y="8803"/>
                          <a:pt x="17757" y="7441"/>
                        </a:cubicBezTo>
                        <a:cubicBezTo>
                          <a:pt x="18023" y="4653"/>
                          <a:pt x="12313" y="3723"/>
                          <a:pt x="12313" y="3723"/>
                        </a:cubicBezTo>
                        <a:cubicBezTo>
                          <a:pt x="14968" y="1731"/>
                          <a:pt x="12047" y="137"/>
                          <a:pt x="8594" y="4"/>
                        </a:cubicBezTo>
                        <a:cubicBezTo>
                          <a:pt x="8529" y="2"/>
                          <a:pt x="8463" y="1"/>
                          <a:pt x="839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4" name="Google Shape;1784;p3"/>
                  <p:cNvSpPr/>
                  <p:nvPr/>
                </p:nvSpPr>
                <p:spPr>
                  <a:xfrm>
                    <a:off x="2175746" y="1021833"/>
                    <a:ext cx="152522" cy="32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1" h="1339" extrusionOk="0">
                        <a:moveTo>
                          <a:pt x="5240" y="73"/>
                        </a:moveTo>
                        <a:cubicBezTo>
                          <a:pt x="5236" y="73"/>
                          <a:pt x="5232" y="73"/>
                          <a:pt x="5228" y="73"/>
                        </a:cubicBezTo>
                        <a:cubicBezTo>
                          <a:pt x="4599" y="81"/>
                          <a:pt x="4094" y="315"/>
                          <a:pt x="4094" y="599"/>
                        </a:cubicBezTo>
                        <a:cubicBezTo>
                          <a:pt x="4096" y="881"/>
                          <a:pt x="4597" y="1106"/>
                          <a:pt x="5215" y="1106"/>
                        </a:cubicBezTo>
                        <a:cubicBezTo>
                          <a:pt x="5221" y="1106"/>
                          <a:pt x="5228" y="1105"/>
                          <a:pt x="5234" y="1105"/>
                        </a:cubicBezTo>
                        <a:cubicBezTo>
                          <a:pt x="5864" y="1099"/>
                          <a:pt x="6370" y="865"/>
                          <a:pt x="6367" y="579"/>
                        </a:cubicBezTo>
                        <a:cubicBezTo>
                          <a:pt x="6364" y="297"/>
                          <a:pt x="5860" y="73"/>
                          <a:pt x="5240" y="73"/>
                        </a:cubicBezTo>
                        <a:close/>
                        <a:moveTo>
                          <a:pt x="1696" y="0"/>
                        </a:moveTo>
                        <a:cubicBezTo>
                          <a:pt x="1608" y="0"/>
                          <a:pt x="1518" y="4"/>
                          <a:pt x="1427" y="12"/>
                        </a:cubicBezTo>
                        <a:cubicBezTo>
                          <a:pt x="627" y="82"/>
                          <a:pt x="1" y="431"/>
                          <a:pt x="33" y="793"/>
                        </a:cubicBezTo>
                        <a:cubicBezTo>
                          <a:pt x="60" y="1116"/>
                          <a:pt x="589" y="1338"/>
                          <a:pt x="1261" y="1338"/>
                        </a:cubicBezTo>
                        <a:cubicBezTo>
                          <a:pt x="1352" y="1338"/>
                          <a:pt x="1445" y="1334"/>
                          <a:pt x="1540" y="1326"/>
                        </a:cubicBezTo>
                        <a:cubicBezTo>
                          <a:pt x="2340" y="1257"/>
                          <a:pt x="2964" y="907"/>
                          <a:pt x="2932" y="544"/>
                        </a:cubicBezTo>
                        <a:cubicBezTo>
                          <a:pt x="2905" y="222"/>
                          <a:pt x="2372" y="0"/>
                          <a:pt x="169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5" name="Google Shape;1785;p3"/>
                  <p:cNvSpPr/>
                  <p:nvPr/>
                </p:nvSpPr>
                <p:spPr>
                  <a:xfrm>
                    <a:off x="2490663" y="1379222"/>
                    <a:ext cx="42637" cy="150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" h="6297" extrusionOk="0">
                        <a:moveTo>
                          <a:pt x="589" y="1"/>
                        </a:moveTo>
                        <a:cubicBezTo>
                          <a:pt x="571" y="1"/>
                          <a:pt x="554" y="2"/>
                          <a:pt x="536" y="6"/>
                        </a:cubicBezTo>
                        <a:cubicBezTo>
                          <a:pt x="175" y="70"/>
                          <a:pt x="0" y="764"/>
                          <a:pt x="141" y="1555"/>
                        </a:cubicBezTo>
                        <a:cubicBezTo>
                          <a:pt x="275" y="2305"/>
                          <a:pt x="647" y="2875"/>
                          <a:pt x="991" y="2875"/>
                        </a:cubicBezTo>
                        <a:cubicBezTo>
                          <a:pt x="1009" y="2875"/>
                          <a:pt x="1027" y="2874"/>
                          <a:pt x="1045" y="2871"/>
                        </a:cubicBezTo>
                        <a:cubicBezTo>
                          <a:pt x="1405" y="2808"/>
                          <a:pt x="1579" y="2113"/>
                          <a:pt x="1440" y="1323"/>
                        </a:cubicBezTo>
                        <a:cubicBezTo>
                          <a:pt x="1305" y="573"/>
                          <a:pt x="932" y="1"/>
                          <a:pt x="589" y="1"/>
                        </a:cubicBezTo>
                        <a:close/>
                        <a:moveTo>
                          <a:pt x="1116" y="4032"/>
                        </a:moveTo>
                        <a:cubicBezTo>
                          <a:pt x="1109" y="4032"/>
                          <a:pt x="1101" y="4032"/>
                          <a:pt x="1094" y="4033"/>
                        </a:cubicBezTo>
                        <a:cubicBezTo>
                          <a:pt x="811" y="4061"/>
                          <a:pt x="634" y="4590"/>
                          <a:pt x="693" y="5214"/>
                        </a:cubicBezTo>
                        <a:cubicBezTo>
                          <a:pt x="753" y="5824"/>
                          <a:pt x="1019" y="6297"/>
                          <a:pt x="1296" y="6297"/>
                        </a:cubicBezTo>
                        <a:cubicBezTo>
                          <a:pt x="1303" y="6297"/>
                          <a:pt x="1311" y="6296"/>
                          <a:pt x="1319" y="6295"/>
                        </a:cubicBezTo>
                        <a:cubicBezTo>
                          <a:pt x="1602" y="6266"/>
                          <a:pt x="1781" y="5737"/>
                          <a:pt x="1721" y="5115"/>
                        </a:cubicBezTo>
                        <a:cubicBezTo>
                          <a:pt x="1659" y="4505"/>
                          <a:pt x="1393" y="4032"/>
                          <a:pt x="1116" y="403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86" name="Google Shape;1786;p3"/>
                <p:cNvSpPr/>
                <p:nvPr/>
              </p:nvSpPr>
              <p:spPr>
                <a:xfrm>
                  <a:off x="2183622" y="1121906"/>
                  <a:ext cx="52548" cy="52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5" h="2194" extrusionOk="0">
                      <a:moveTo>
                        <a:pt x="1098" y="0"/>
                      </a:moveTo>
                      <a:cubicBezTo>
                        <a:pt x="492" y="0"/>
                        <a:pt x="1" y="490"/>
                        <a:pt x="1" y="1097"/>
                      </a:cubicBezTo>
                      <a:cubicBezTo>
                        <a:pt x="1" y="1703"/>
                        <a:pt x="492" y="2194"/>
                        <a:pt x="1098" y="2194"/>
                      </a:cubicBezTo>
                      <a:cubicBezTo>
                        <a:pt x="1703" y="2194"/>
                        <a:pt x="2194" y="1703"/>
                        <a:pt x="2194" y="1097"/>
                      </a:cubicBezTo>
                      <a:cubicBezTo>
                        <a:pt x="2194" y="490"/>
                        <a:pt x="1703" y="0"/>
                        <a:pt x="10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7" name="Google Shape;1787;p3"/>
                <p:cNvSpPr/>
                <p:nvPr/>
              </p:nvSpPr>
              <p:spPr>
                <a:xfrm>
                  <a:off x="2284293" y="1187527"/>
                  <a:ext cx="78810" cy="78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291" extrusionOk="0">
                      <a:moveTo>
                        <a:pt x="1645" y="0"/>
                      </a:moveTo>
                      <a:cubicBezTo>
                        <a:pt x="737" y="0"/>
                        <a:pt x="1" y="736"/>
                        <a:pt x="1" y="1646"/>
                      </a:cubicBezTo>
                      <a:cubicBezTo>
                        <a:pt x="1" y="2555"/>
                        <a:pt x="737" y="3290"/>
                        <a:pt x="1645" y="3290"/>
                      </a:cubicBezTo>
                      <a:cubicBezTo>
                        <a:pt x="2554" y="3290"/>
                        <a:pt x="3291" y="2555"/>
                        <a:pt x="3291" y="1646"/>
                      </a:cubicBezTo>
                      <a:cubicBezTo>
                        <a:pt x="3291" y="736"/>
                        <a:pt x="2554" y="0"/>
                        <a:pt x="16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3"/>
                <p:cNvSpPr/>
                <p:nvPr/>
              </p:nvSpPr>
              <p:spPr>
                <a:xfrm>
                  <a:off x="2371797" y="1349463"/>
                  <a:ext cx="61310" cy="61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2560" extrusionOk="0">
                      <a:moveTo>
                        <a:pt x="1280" y="0"/>
                      </a:moveTo>
                      <a:cubicBezTo>
                        <a:pt x="574" y="0"/>
                        <a:pt x="0" y="572"/>
                        <a:pt x="0" y="1279"/>
                      </a:cubicBezTo>
                      <a:cubicBezTo>
                        <a:pt x="0" y="1987"/>
                        <a:pt x="574" y="2559"/>
                        <a:pt x="1280" y="2559"/>
                      </a:cubicBezTo>
                      <a:cubicBezTo>
                        <a:pt x="1987" y="2559"/>
                        <a:pt x="2561" y="1987"/>
                        <a:pt x="2561" y="1279"/>
                      </a:cubicBezTo>
                      <a:cubicBezTo>
                        <a:pt x="2561" y="572"/>
                        <a:pt x="1987" y="0"/>
                        <a:pt x="12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89" name="Google Shape;1789;p3"/>
              <p:cNvGrpSpPr/>
              <p:nvPr/>
            </p:nvGrpSpPr>
            <p:grpSpPr>
              <a:xfrm rot="10800000" flipH="1">
                <a:off x="1709954" y="3235155"/>
                <a:ext cx="139051" cy="125985"/>
                <a:chOff x="2304811" y="1984422"/>
                <a:chExt cx="103445" cy="93725"/>
              </a:xfrm>
            </p:grpSpPr>
            <p:sp>
              <p:nvSpPr>
                <p:cNvPr id="1790" name="Google Shape;1790;p3"/>
                <p:cNvSpPr/>
                <p:nvPr/>
              </p:nvSpPr>
              <p:spPr>
                <a:xfrm>
                  <a:off x="2304811" y="1984422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2" y="1"/>
                      </a:moveTo>
                      <a:cubicBezTo>
                        <a:pt x="2005" y="1"/>
                        <a:pt x="1846" y="20"/>
                        <a:pt x="1688" y="59"/>
                      </a:cubicBezTo>
                      <a:cubicBezTo>
                        <a:pt x="638" y="321"/>
                        <a:pt x="0" y="1382"/>
                        <a:pt x="262" y="2432"/>
                      </a:cubicBezTo>
                      <a:cubicBezTo>
                        <a:pt x="483" y="3320"/>
                        <a:pt x="1280" y="3914"/>
                        <a:pt x="2157" y="3914"/>
                      </a:cubicBezTo>
                      <a:cubicBezTo>
                        <a:pt x="2314" y="3914"/>
                        <a:pt x="2474" y="3895"/>
                        <a:pt x="2633" y="3856"/>
                      </a:cubicBezTo>
                      <a:cubicBezTo>
                        <a:pt x="3682" y="3594"/>
                        <a:pt x="4320" y="2533"/>
                        <a:pt x="4059" y="1485"/>
                      </a:cubicBezTo>
                      <a:cubicBezTo>
                        <a:pt x="3838" y="594"/>
                        <a:pt x="3040" y="1"/>
                        <a:pt x="216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3"/>
                <p:cNvSpPr/>
                <p:nvPr/>
              </p:nvSpPr>
              <p:spPr>
                <a:xfrm>
                  <a:off x="2310604" y="1987295"/>
                  <a:ext cx="97651" cy="9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5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5" y="173"/>
                        <a:pt x="2813" y="374"/>
                        <a:pt x="2868" y="594"/>
                      </a:cubicBezTo>
                      <a:cubicBezTo>
                        <a:pt x="3096" y="1512"/>
                        <a:pt x="2538" y="2440"/>
                        <a:pt x="1621" y="2668"/>
                      </a:cubicBezTo>
                      <a:cubicBezTo>
                        <a:pt x="1484" y="2702"/>
                        <a:pt x="1347" y="2718"/>
                        <a:pt x="1212" y="2718"/>
                      </a:cubicBezTo>
                      <a:cubicBezTo>
                        <a:pt x="752" y="2718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2"/>
                      </a:cubicBezTo>
                      <a:cubicBezTo>
                        <a:pt x="241" y="3200"/>
                        <a:pt x="1038" y="3794"/>
                        <a:pt x="1915" y="3794"/>
                      </a:cubicBezTo>
                      <a:cubicBezTo>
                        <a:pt x="2072" y="3794"/>
                        <a:pt x="2232" y="3775"/>
                        <a:pt x="2391" y="3736"/>
                      </a:cubicBezTo>
                      <a:cubicBezTo>
                        <a:pt x="3440" y="3474"/>
                        <a:pt x="4078" y="2413"/>
                        <a:pt x="3817" y="1365"/>
                      </a:cubicBezTo>
                      <a:cubicBezTo>
                        <a:pt x="3653" y="710"/>
                        <a:pt x="3177" y="216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3"/>
                <p:cNvSpPr/>
                <p:nvPr/>
              </p:nvSpPr>
              <p:spPr>
                <a:xfrm>
                  <a:off x="2317595" y="2003143"/>
                  <a:ext cx="34067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3" h="1290" extrusionOk="0">
                      <a:moveTo>
                        <a:pt x="711" y="0"/>
                      </a:moveTo>
                      <a:cubicBezTo>
                        <a:pt x="660" y="0"/>
                        <a:pt x="608" y="6"/>
                        <a:pt x="557" y="19"/>
                      </a:cubicBezTo>
                      <a:cubicBezTo>
                        <a:pt x="211" y="105"/>
                        <a:pt x="0" y="455"/>
                        <a:pt x="87" y="799"/>
                      </a:cubicBezTo>
                      <a:cubicBezTo>
                        <a:pt x="159" y="1094"/>
                        <a:pt x="422" y="1289"/>
                        <a:pt x="711" y="1289"/>
                      </a:cubicBezTo>
                      <a:cubicBezTo>
                        <a:pt x="763" y="1289"/>
                        <a:pt x="815" y="1283"/>
                        <a:pt x="868" y="1270"/>
                      </a:cubicBezTo>
                      <a:cubicBezTo>
                        <a:pt x="1213" y="1183"/>
                        <a:pt x="1423" y="834"/>
                        <a:pt x="1336" y="489"/>
                      </a:cubicBezTo>
                      <a:cubicBezTo>
                        <a:pt x="1263" y="196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3"/>
                <p:cNvSpPr/>
                <p:nvPr/>
              </p:nvSpPr>
              <p:spPr>
                <a:xfrm>
                  <a:off x="2356619" y="2001683"/>
                  <a:ext cx="15848" cy="1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600" extrusionOk="0">
                      <a:moveTo>
                        <a:pt x="332" y="1"/>
                      </a:moveTo>
                      <a:cubicBezTo>
                        <a:pt x="308" y="1"/>
                        <a:pt x="284" y="4"/>
                        <a:pt x="259" y="10"/>
                      </a:cubicBezTo>
                      <a:cubicBezTo>
                        <a:pt x="99" y="49"/>
                        <a:pt x="1" y="213"/>
                        <a:pt x="41" y="371"/>
                      </a:cubicBezTo>
                      <a:cubicBezTo>
                        <a:pt x="76" y="507"/>
                        <a:pt x="197" y="600"/>
                        <a:pt x="332" y="600"/>
                      </a:cubicBezTo>
                      <a:cubicBezTo>
                        <a:pt x="355" y="600"/>
                        <a:pt x="379" y="597"/>
                        <a:pt x="403" y="591"/>
                      </a:cubicBezTo>
                      <a:cubicBezTo>
                        <a:pt x="564" y="551"/>
                        <a:pt x="662" y="387"/>
                        <a:pt x="622" y="228"/>
                      </a:cubicBezTo>
                      <a:cubicBezTo>
                        <a:pt x="588" y="91"/>
                        <a:pt x="466" y="1"/>
                        <a:pt x="3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94" name="Google Shape;1794;p3"/>
              <p:cNvGrpSpPr/>
              <p:nvPr/>
            </p:nvGrpSpPr>
            <p:grpSpPr>
              <a:xfrm rot="10800000" flipH="1">
                <a:off x="748282" y="3678805"/>
                <a:ext cx="115237" cy="101464"/>
                <a:chOff x="1589387" y="1672616"/>
                <a:chExt cx="85729" cy="75483"/>
              </a:xfrm>
            </p:grpSpPr>
            <p:sp>
              <p:nvSpPr>
                <p:cNvPr id="1795" name="Google Shape;1795;p3"/>
                <p:cNvSpPr/>
                <p:nvPr/>
              </p:nvSpPr>
              <p:spPr>
                <a:xfrm>
                  <a:off x="1589387" y="1672616"/>
                  <a:ext cx="85729" cy="75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3153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30"/>
                      </a:cubicBezTo>
                      <a:cubicBezTo>
                        <a:pt x="369" y="474"/>
                        <a:pt x="0" y="1400"/>
                        <a:pt x="344" y="2200"/>
                      </a:cubicBezTo>
                      <a:cubicBezTo>
                        <a:pt x="601" y="2796"/>
                        <a:pt x="1181" y="3153"/>
                        <a:pt x="1791" y="3153"/>
                      </a:cubicBezTo>
                      <a:cubicBezTo>
                        <a:pt x="1999" y="3153"/>
                        <a:pt x="2211" y="3112"/>
                        <a:pt x="2414" y="3024"/>
                      </a:cubicBezTo>
                      <a:cubicBezTo>
                        <a:pt x="3212" y="2680"/>
                        <a:pt x="3581" y="1753"/>
                        <a:pt x="3238" y="953"/>
                      </a:cubicBezTo>
                      <a:cubicBezTo>
                        <a:pt x="2981" y="358"/>
                        <a:pt x="2400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3"/>
                <p:cNvSpPr/>
                <p:nvPr/>
              </p:nvSpPr>
              <p:spPr>
                <a:xfrm>
                  <a:off x="1589387" y="1672640"/>
                  <a:ext cx="63249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3152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29"/>
                      </a:cubicBezTo>
                      <a:cubicBezTo>
                        <a:pt x="369" y="473"/>
                        <a:pt x="0" y="1399"/>
                        <a:pt x="344" y="2199"/>
                      </a:cubicBezTo>
                      <a:cubicBezTo>
                        <a:pt x="601" y="2795"/>
                        <a:pt x="1181" y="3152"/>
                        <a:pt x="1791" y="3152"/>
                      </a:cubicBezTo>
                      <a:cubicBezTo>
                        <a:pt x="1999" y="3152"/>
                        <a:pt x="2211" y="3111"/>
                        <a:pt x="2414" y="3023"/>
                      </a:cubicBezTo>
                      <a:cubicBezTo>
                        <a:pt x="2438" y="3011"/>
                        <a:pt x="2461" y="2999"/>
                        <a:pt x="2486" y="2986"/>
                      </a:cubicBezTo>
                      <a:cubicBezTo>
                        <a:pt x="2022" y="2924"/>
                        <a:pt x="1602" y="2631"/>
                        <a:pt x="1404" y="2171"/>
                      </a:cubicBezTo>
                      <a:cubicBezTo>
                        <a:pt x="1101" y="1472"/>
                        <a:pt x="1424" y="661"/>
                        <a:pt x="2123" y="360"/>
                      </a:cubicBezTo>
                      <a:cubicBezTo>
                        <a:pt x="2293" y="287"/>
                        <a:pt x="2467" y="253"/>
                        <a:pt x="2642" y="248"/>
                      </a:cubicBezTo>
                      <a:cubicBezTo>
                        <a:pt x="2389" y="88"/>
                        <a:pt x="2093" y="0"/>
                        <a:pt x="17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7" name="Google Shape;1797;p3"/>
                <p:cNvSpPr/>
                <p:nvPr/>
              </p:nvSpPr>
              <p:spPr>
                <a:xfrm>
                  <a:off x="1636958" y="1705751"/>
                  <a:ext cx="28249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1039" extrusionOk="0">
                      <a:moveTo>
                        <a:pt x="590" y="1"/>
                      </a:moveTo>
                      <a:cubicBezTo>
                        <a:pt x="522" y="1"/>
                        <a:pt x="452" y="14"/>
                        <a:pt x="386" y="43"/>
                      </a:cubicBezTo>
                      <a:cubicBezTo>
                        <a:pt x="121" y="156"/>
                        <a:pt x="0" y="461"/>
                        <a:pt x="112" y="724"/>
                      </a:cubicBezTo>
                      <a:cubicBezTo>
                        <a:pt x="197" y="920"/>
                        <a:pt x="390" y="1038"/>
                        <a:pt x="591" y="1038"/>
                      </a:cubicBezTo>
                      <a:cubicBezTo>
                        <a:pt x="659" y="1038"/>
                        <a:pt x="728" y="1025"/>
                        <a:pt x="794" y="996"/>
                      </a:cubicBezTo>
                      <a:cubicBezTo>
                        <a:pt x="1057" y="883"/>
                        <a:pt x="1179" y="577"/>
                        <a:pt x="1066" y="314"/>
                      </a:cubicBezTo>
                      <a:cubicBezTo>
                        <a:pt x="982" y="118"/>
                        <a:pt x="790" y="1"/>
                        <a:pt x="59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8" name="Google Shape;1798;p3"/>
                <p:cNvSpPr/>
                <p:nvPr/>
              </p:nvSpPr>
              <p:spPr>
                <a:xfrm>
                  <a:off x="1636144" y="1688489"/>
                  <a:ext cx="13143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483" extrusionOk="0">
                      <a:moveTo>
                        <a:pt x="275" y="1"/>
                      </a:moveTo>
                      <a:cubicBezTo>
                        <a:pt x="243" y="1"/>
                        <a:pt x="210" y="7"/>
                        <a:pt x="179" y="21"/>
                      </a:cubicBezTo>
                      <a:cubicBezTo>
                        <a:pt x="57" y="74"/>
                        <a:pt x="0" y="215"/>
                        <a:pt x="52" y="337"/>
                      </a:cubicBezTo>
                      <a:cubicBezTo>
                        <a:pt x="91" y="429"/>
                        <a:pt x="180" y="482"/>
                        <a:pt x="273" y="482"/>
                      </a:cubicBezTo>
                      <a:cubicBezTo>
                        <a:pt x="305" y="482"/>
                        <a:pt x="338" y="476"/>
                        <a:pt x="369" y="463"/>
                      </a:cubicBezTo>
                      <a:cubicBezTo>
                        <a:pt x="491" y="411"/>
                        <a:pt x="548" y="269"/>
                        <a:pt x="495" y="146"/>
                      </a:cubicBezTo>
                      <a:cubicBezTo>
                        <a:pt x="456" y="55"/>
                        <a:pt x="367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99" name="Google Shape;1799;p3"/>
              <p:cNvGrpSpPr/>
              <p:nvPr/>
            </p:nvGrpSpPr>
            <p:grpSpPr>
              <a:xfrm rot="10800000" flipH="1">
                <a:off x="1290343" y="4208476"/>
                <a:ext cx="117425" cy="103105"/>
                <a:chOff x="1992646" y="1277353"/>
                <a:chExt cx="87357" cy="76704"/>
              </a:xfrm>
            </p:grpSpPr>
            <p:sp>
              <p:nvSpPr>
                <p:cNvPr id="1800" name="Google Shape;1800;p3"/>
                <p:cNvSpPr/>
                <p:nvPr/>
              </p:nvSpPr>
              <p:spPr>
                <a:xfrm>
                  <a:off x="1992646" y="1277353"/>
                  <a:ext cx="87357" cy="76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9" h="3204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3"/>
                        <a:pt x="1823" y="3203"/>
                      </a:cubicBezTo>
                      <a:cubicBezTo>
                        <a:pt x="2344" y="3203"/>
                        <a:pt x="2856" y="2948"/>
                        <a:pt x="3164" y="2480"/>
                      </a:cubicBezTo>
                      <a:cubicBezTo>
                        <a:pt x="3649" y="1741"/>
                        <a:pt x="3442" y="747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1" name="Google Shape;1801;p3"/>
                <p:cNvSpPr/>
                <p:nvPr/>
              </p:nvSpPr>
              <p:spPr>
                <a:xfrm>
                  <a:off x="1992646" y="1277353"/>
                  <a:ext cx="66314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3203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2"/>
                        <a:pt x="1823" y="3202"/>
                      </a:cubicBezTo>
                      <a:cubicBezTo>
                        <a:pt x="2036" y="3202"/>
                        <a:pt x="2247" y="3160"/>
                        <a:pt x="2443" y="3078"/>
                      </a:cubicBezTo>
                      <a:cubicBezTo>
                        <a:pt x="2271" y="3044"/>
                        <a:pt x="2101" y="2979"/>
                        <a:pt x="1945" y="2878"/>
                      </a:cubicBezTo>
                      <a:cubicBezTo>
                        <a:pt x="1298" y="2452"/>
                        <a:pt x="1117" y="1584"/>
                        <a:pt x="1542" y="938"/>
                      </a:cubicBezTo>
                      <a:cubicBezTo>
                        <a:pt x="1809" y="531"/>
                        <a:pt x="2255" y="311"/>
                        <a:pt x="2710" y="311"/>
                      </a:cubicBezTo>
                      <a:cubicBezTo>
                        <a:pt x="2730" y="311"/>
                        <a:pt x="2750" y="312"/>
                        <a:pt x="2769" y="312"/>
                      </a:cubicBezTo>
                      <a:cubicBezTo>
                        <a:pt x="2746" y="296"/>
                        <a:pt x="2725" y="279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3"/>
                <p:cNvSpPr/>
                <p:nvPr/>
              </p:nvSpPr>
              <p:spPr>
                <a:xfrm>
                  <a:off x="2042156" y="1298517"/>
                  <a:ext cx="28776" cy="2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1056" extrusionOk="0">
                      <a:moveTo>
                        <a:pt x="602" y="1"/>
                      </a:moveTo>
                      <a:cubicBezTo>
                        <a:pt x="430" y="1"/>
                        <a:pt x="261" y="85"/>
                        <a:pt x="160" y="239"/>
                      </a:cubicBezTo>
                      <a:cubicBezTo>
                        <a:pt x="1" y="484"/>
                        <a:pt x="68" y="810"/>
                        <a:pt x="313" y="969"/>
                      </a:cubicBezTo>
                      <a:cubicBezTo>
                        <a:pt x="402" y="1027"/>
                        <a:pt x="502" y="1055"/>
                        <a:pt x="601" y="1055"/>
                      </a:cubicBezTo>
                      <a:cubicBezTo>
                        <a:pt x="773" y="1055"/>
                        <a:pt x="940" y="972"/>
                        <a:pt x="1041" y="819"/>
                      </a:cubicBezTo>
                      <a:cubicBezTo>
                        <a:pt x="1201" y="574"/>
                        <a:pt x="1133" y="247"/>
                        <a:pt x="891" y="88"/>
                      </a:cubicBezTo>
                      <a:cubicBezTo>
                        <a:pt x="802" y="29"/>
                        <a:pt x="70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3"/>
                <p:cNvSpPr/>
                <p:nvPr/>
              </p:nvSpPr>
              <p:spPr>
                <a:xfrm>
                  <a:off x="2037296" y="1327773"/>
                  <a:ext cx="13359" cy="1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" h="490" extrusionOk="0">
                      <a:moveTo>
                        <a:pt x="278" y="0"/>
                      </a:moveTo>
                      <a:cubicBezTo>
                        <a:pt x="198" y="0"/>
                        <a:pt x="121" y="38"/>
                        <a:pt x="74" y="109"/>
                      </a:cubicBezTo>
                      <a:cubicBezTo>
                        <a:pt x="0" y="224"/>
                        <a:pt x="32" y="376"/>
                        <a:pt x="144" y="450"/>
                      </a:cubicBezTo>
                      <a:cubicBezTo>
                        <a:pt x="185" y="477"/>
                        <a:pt x="231" y="490"/>
                        <a:pt x="277" y="490"/>
                      </a:cubicBezTo>
                      <a:cubicBezTo>
                        <a:pt x="357" y="490"/>
                        <a:pt x="436" y="451"/>
                        <a:pt x="484" y="379"/>
                      </a:cubicBezTo>
                      <a:cubicBezTo>
                        <a:pt x="557" y="265"/>
                        <a:pt x="526" y="114"/>
                        <a:pt x="413" y="41"/>
                      </a:cubicBezTo>
                      <a:cubicBezTo>
                        <a:pt x="371" y="13"/>
                        <a:pt x="324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04" name="Google Shape;1804;p3"/>
              <p:cNvGrpSpPr/>
              <p:nvPr/>
            </p:nvGrpSpPr>
            <p:grpSpPr>
              <a:xfrm rot="10800000" flipH="1">
                <a:off x="855091" y="3304741"/>
                <a:ext cx="918341" cy="856458"/>
                <a:chOff x="1668847" y="1389229"/>
                <a:chExt cx="683188" cy="637150"/>
              </a:xfrm>
            </p:grpSpPr>
            <p:sp>
              <p:nvSpPr>
                <p:cNvPr id="1805" name="Google Shape;1805;p3"/>
                <p:cNvSpPr/>
                <p:nvPr/>
              </p:nvSpPr>
              <p:spPr>
                <a:xfrm>
                  <a:off x="1677082" y="1389229"/>
                  <a:ext cx="328026" cy="308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12894" extrusionOk="0">
                      <a:moveTo>
                        <a:pt x="7827" y="1"/>
                      </a:moveTo>
                      <a:cubicBezTo>
                        <a:pt x="7690" y="1"/>
                        <a:pt x="7552" y="18"/>
                        <a:pt x="7412" y="54"/>
                      </a:cubicBezTo>
                      <a:cubicBezTo>
                        <a:pt x="3707" y="1002"/>
                        <a:pt x="6292" y="5656"/>
                        <a:pt x="6292" y="5656"/>
                      </a:cubicBezTo>
                      <a:cubicBezTo>
                        <a:pt x="6292" y="5656"/>
                        <a:pt x="4738" y="4629"/>
                        <a:pt x="3272" y="4629"/>
                      </a:cubicBezTo>
                      <a:cubicBezTo>
                        <a:pt x="2224" y="4629"/>
                        <a:pt x="1222" y="5153"/>
                        <a:pt x="863" y="6948"/>
                      </a:cubicBezTo>
                      <a:cubicBezTo>
                        <a:pt x="1" y="11257"/>
                        <a:pt x="13702" y="12894"/>
                        <a:pt x="13702" y="12894"/>
                      </a:cubicBezTo>
                      <a:cubicBezTo>
                        <a:pt x="13702" y="12894"/>
                        <a:pt x="11542" y="1"/>
                        <a:pt x="7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3"/>
                <p:cNvSpPr/>
                <p:nvPr/>
              </p:nvSpPr>
              <p:spPr>
                <a:xfrm>
                  <a:off x="1777753" y="1484178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4788" y="0"/>
                      </a:moveTo>
                      <a:cubicBezTo>
                        <a:pt x="4705" y="0"/>
                        <a:pt x="4620" y="11"/>
                        <a:pt x="4534" y="33"/>
                      </a:cubicBezTo>
                      <a:cubicBezTo>
                        <a:pt x="2268" y="613"/>
                        <a:pt x="3849" y="3459"/>
                        <a:pt x="3849" y="3459"/>
                      </a:cubicBezTo>
                      <a:cubicBezTo>
                        <a:pt x="3849" y="3459"/>
                        <a:pt x="2898" y="2832"/>
                        <a:pt x="2001" y="2832"/>
                      </a:cubicBezTo>
                      <a:cubicBezTo>
                        <a:pt x="1361" y="2832"/>
                        <a:pt x="748" y="3152"/>
                        <a:pt x="528" y="4250"/>
                      </a:cubicBezTo>
                      <a:cubicBezTo>
                        <a:pt x="1" y="6886"/>
                        <a:pt x="8383" y="7888"/>
                        <a:pt x="8383" y="7888"/>
                      </a:cubicBezTo>
                      <a:cubicBezTo>
                        <a:pt x="8383" y="7888"/>
                        <a:pt x="7061" y="0"/>
                        <a:pt x="47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7" name="Google Shape;1807;p3"/>
                <p:cNvSpPr/>
                <p:nvPr/>
              </p:nvSpPr>
              <p:spPr>
                <a:xfrm>
                  <a:off x="2015725" y="1717673"/>
                  <a:ext cx="328050" cy="308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3" h="12895" extrusionOk="0">
                      <a:moveTo>
                        <a:pt x="0" y="1"/>
                      </a:moveTo>
                      <a:cubicBezTo>
                        <a:pt x="0" y="1"/>
                        <a:pt x="2161" y="12894"/>
                        <a:pt x="5876" y="12894"/>
                      </a:cubicBezTo>
                      <a:cubicBezTo>
                        <a:pt x="6012" y="12894"/>
                        <a:pt x="6150" y="12877"/>
                        <a:pt x="6290" y="12841"/>
                      </a:cubicBezTo>
                      <a:cubicBezTo>
                        <a:pt x="9996" y="11893"/>
                        <a:pt x="7412" y="7240"/>
                        <a:pt x="7411" y="7239"/>
                      </a:cubicBezTo>
                      <a:lnTo>
                        <a:pt x="7411" y="7239"/>
                      </a:lnTo>
                      <a:cubicBezTo>
                        <a:pt x="7412" y="7239"/>
                        <a:pt x="8966" y="8266"/>
                        <a:pt x="10432" y="8266"/>
                      </a:cubicBezTo>
                      <a:cubicBezTo>
                        <a:pt x="11479" y="8266"/>
                        <a:pt x="12481" y="7742"/>
                        <a:pt x="12840" y="5947"/>
                      </a:cubicBezTo>
                      <a:cubicBezTo>
                        <a:pt x="13703" y="1639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3"/>
                <p:cNvSpPr/>
                <p:nvPr/>
              </p:nvSpPr>
              <p:spPr>
                <a:xfrm>
                  <a:off x="2042371" y="1742595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1" y="0"/>
                      </a:moveTo>
                      <a:cubicBezTo>
                        <a:pt x="1" y="0"/>
                        <a:pt x="1323" y="7887"/>
                        <a:pt x="3597" y="7887"/>
                      </a:cubicBezTo>
                      <a:cubicBezTo>
                        <a:pt x="3681" y="7887"/>
                        <a:pt x="3765" y="7877"/>
                        <a:pt x="3851" y="7855"/>
                      </a:cubicBezTo>
                      <a:cubicBezTo>
                        <a:pt x="6116" y="7275"/>
                        <a:pt x="4535" y="4429"/>
                        <a:pt x="4535" y="4428"/>
                      </a:cubicBezTo>
                      <a:lnTo>
                        <a:pt x="4535" y="4428"/>
                      </a:lnTo>
                      <a:cubicBezTo>
                        <a:pt x="4535" y="4429"/>
                        <a:pt x="5486" y="5056"/>
                        <a:pt x="6383" y="5056"/>
                      </a:cubicBezTo>
                      <a:cubicBezTo>
                        <a:pt x="7024" y="5056"/>
                        <a:pt x="7637" y="4736"/>
                        <a:pt x="7857" y="3638"/>
                      </a:cubicBezTo>
                      <a:cubicBezTo>
                        <a:pt x="8383" y="100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3"/>
                <p:cNvSpPr/>
                <p:nvPr/>
              </p:nvSpPr>
              <p:spPr>
                <a:xfrm>
                  <a:off x="2020298" y="1394161"/>
                  <a:ext cx="331737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7" h="12880" extrusionOk="0">
                      <a:moveTo>
                        <a:pt x="5561" y="0"/>
                      </a:moveTo>
                      <a:cubicBezTo>
                        <a:pt x="1540" y="0"/>
                        <a:pt x="0" y="12879"/>
                        <a:pt x="0" y="12879"/>
                      </a:cubicBezTo>
                      <a:cubicBezTo>
                        <a:pt x="0" y="12879"/>
                        <a:pt x="13856" y="10557"/>
                        <a:pt x="12840" y="6588"/>
                      </a:cubicBezTo>
                      <a:cubicBezTo>
                        <a:pt x="12445" y="5041"/>
                        <a:pt x="11403" y="4591"/>
                        <a:pt x="10324" y="4591"/>
                      </a:cubicBezTo>
                      <a:cubicBezTo>
                        <a:pt x="8819" y="4591"/>
                        <a:pt x="7240" y="5468"/>
                        <a:pt x="7240" y="5468"/>
                      </a:cubicBezTo>
                      <a:cubicBezTo>
                        <a:pt x="7240" y="5468"/>
                        <a:pt x="10255" y="900"/>
                        <a:pt x="5948" y="39"/>
                      </a:cubicBezTo>
                      <a:cubicBezTo>
                        <a:pt x="5816" y="13"/>
                        <a:pt x="5687" y="0"/>
                        <a:pt x="55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3"/>
                <p:cNvSpPr/>
                <p:nvPr/>
              </p:nvSpPr>
              <p:spPr>
                <a:xfrm>
                  <a:off x="2045196" y="1487171"/>
                  <a:ext cx="202963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8" h="7880" extrusionOk="0">
                      <a:moveTo>
                        <a:pt x="3401" y="0"/>
                      </a:moveTo>
                      <a:cubicBezTo>
                        <a:pt x="942" y="0"/>
                        <a:pt x="1" y="7879"/>
                        <a:pt x="1" y="7879"/>
                      </a:cubicBezTo>
                      <a:cubicBezTo>
                        <a:pt x="1" y="7879"/>
                        <a:pt x="8478" y="6460"/>
                        <a:pt x="7857" y="4030"/>
                      </a:cubicBezTo>
                      <a:cubicBezTo>
                        <a:pt x="7614" y="3085"/>
                        <a:pt x="6977" y="2809"/>
                        <a:pt x="6316" y="2809"/>
                      </a:cubicBezTo>
                      <a:cubicBezTo>
                        <a:pt x="5395" y="2809"/>
                        <a:pt x="4429" y="3345"/>
                        <a:pt x="4429" y="3345"/>
                      </a:cubicBezTo>
                      <a:cubicBezTo>
                        <a:pt x="4429" y="3345"/>
                        <a:pt x="6274" y="552"/>
                        <a:pt x="3638" y="24"/>
                      </a:cubicBezTo>
                      <a:cubicBezTo>
                        <a:pt x="3558" y="8"/>
                        <a:pt x="3479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3"/>
                <p:cNvSpPr/>
                <p:nvPr/>
              </p:nvSpPr>
              <p:spPr>
                <a:xfrm>
                  <a:off x="1668847" y="1713076"/>
                  <a:ext cx="331689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5" h="12880" extrusionOk="0">
                      <a:moveTo>
                        <a:pt x="13854" y="0"/>
                      </a:moveTo>
                      <a:cubicBezTo>
                        <a:pt x="13854" y="0"/>
                        <a:pt x="0" y="2322"/>
                        <a:pt x="1015" y="6292"/>
                      </a:cubicBezTo>
                      <a:cubicBezTo>
                        <a:pt x="1410" y="7838"/>
                        <a:pt x="2452" y="8289"/>
                        <a:pt x="3531" y="8289"/>
                      </a:cubicBezTo>
                      <a:cubicBezTo>
                        <a:pt x="5037" y="8289"/>
                        <a:pt x="6616" y="7411"/>
                        <a:pt x="6616" y="7411"/>
                      </a:cubicBezTo>
                      <a:lnTo>
                        <a:pt x="6616" y="7411"/>
                      </a:lnTo>
                      <a:cubicBezTo>
                        <a:pt x="6616" y="7412"/>
                        <a:pt x="3600" y="11979"/>
                        <a:pt x="7909" y="12840"/>
                      </a:cubicBezTo>
                      <a:cubicBezTo>
                        <a:pt x="8040" y="12866"/>
                        <a:pt x="8169" y="12879"/>
                        <a:pt x="8296" y="12879"/>
                      </a:cubicBezTo>
                      <a:cubicBezTo>
                        <a:pt x="12316" y="12879"/>
                        <a:pt x="13854" y="0"/>
                        <a:pt x="138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3"/>
                <p:cNvSpPr/>
                <p:nvPr/>
              </p:nvSpPr>
              <p:spPr>
                <a:xfrm>
                  <a:off x="1772702" y="1739770"/>
                  <a:ext cx="202939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7" h="7880" extrusionOk="0">
                      <a:moveTo>
                        <a:pt x="8476" y="0"/>
                      </a:moveTo>
                      <a:lnTo>
                        <a:pt x="8476" y="0"/>
                      </a:lnTo>
                      <a:cubicBezTo>
                        <a:pt x="8476" y="0"/>
                        <a:pt x="1" y="1420"/>
                        <a:pt x="622" y="3849"/>
                      </a:cubicBezTo>
                      <a:cubicBezTo>
                        <a:pt x="864" y="4795"/>
                        <a:pt x="1501" y="5071"/>
                        <a:pt x="2161" y="5071"/>
                      </a:cubicBezTo>
                      <a:cubicBezTo>
                        <a:pt x="3082" y="5071"/>
                        <a:pt x="4048" y="4534"/>
                        <a:pt x="4048" y="4534"/>
                      </a:cubicBezTo>
                      <a:lnTo>
                        <a:pt x="4048" y="4534"/>
                      </a:lnTo>
                      <a:cubicBezTo>
                        <a:pt x="4048" y="4534"/>
                        <a:pt x="2203" y="7329"/>
                        <a:pt x="4839" y="7855"/>
                      </a:cubicBezTo>
                      <a:cubicBezTo>
                        <a:pt x="4919" y="7871"/>
                        <a:pt x="4998" y="7879"/>
                        <a:pt x="5076" y="7879"/>
                      </a:cubicBezTo>
                      <a:cubicBezTo>
                        <a:pt x="7535" y="7879"/>
                        <a:pt x="8476" y="0"/>
                        <a:pt x="847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3"/>
                <p:cNvSpPr/>
                <p:nvPr/>
              </p:nvSpPr>
              <p:spPr>
                <a:xfrm>
                  <a:off x="1795326" y="1493012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6421" y="1"/>
                      </a:moveTo>
                      <a:lnTo>
                        <a:pt x="6421" y="1"/>
                      </a:lnTo>
                      <a:cubicBezTo>
                        <a:pt x="6728" y="1778"/>
                        <a:pt x="6863" y="3774"/>
                        <a:pt x="5936" y="3846"/>
                      </a:cubicBezTo>
                      <a:cubicBezTo>
                        <a:pt x="5917" y="3848"/>
                        <a:pt x="5898" y="3848"/>
                        <a:pt x="5878" y="3848"/>
                      </a:cubicBezTo>
                      <a:cubicBezTo>
                        <a:pt x="4804" y="3848"/>
                        <a:pt x="2435" y="1745"/>
                        <a:pt x="784" y="141"/>
                      </a:cubicBezTo>
                      <a:lnTo>
                        <a:pt x="784" y="141"/>
                      </a:lnTo>
                      <a:cubicBezTo>
                        <a:pt x="1027" y="856"/>
                        <a:pt x="1309" y="1363"/>
                        <a:pt x="1309" y="1363"/>
                      </a:cubicBezTo>
                      <a:cubicBezTo>
                        <a:pt x="1309" y="1363"/>
                        <a:pt x="756" y="999"/>
                        <a:pt x="1" y="706"/>
                      </a:cubicBezTo>
                      <a:lnTo>
                        <a:pt x="1" y="706"/>
                      </a:lnTo>
                      <a:cubicBezTo>
                        <a:pt x="2303" y="2835"/>
                        <a:pt x="4831" y="5565"/>
                        <a:pt x="3739" y="6431"/>
                      </a:cubicBezTo>
                      <a:cubicBezTo>
                        <a:pt x="3221" y="6843"/>
                        <a:pt x="2435" y="7045"/>
                        <a:pt x="1570" y="7124"/>
                      </a:cubicBezTo>
                      <a:cubicBezTo>
                        <a:pt x="5009" y="8157"/>
                        <a:pt x="8720" y="8602"/>
                        <a:pt x="8720" y="8602"/>
                      </a:cubicBezTo>
                      <a:cubicBezTo>
                        <a:pt x="8720" y="8602"/>
                        <a:pt x="7908" y="3751"/>
                        <a:pt x="642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3"/>
                <p:cNvSpPr/>
                <p:nvPr/>
              </p:nvSpPr>
              <p:spPr>
                <a:xfrm>
                  <a:off x="1849744" y="1406706"/>
                  <a:ext cx="93605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0" h="4824" extrusionOk="0">
                      <a:moveTo>
                        <a:pt x="476" y="1"/>
                      </a:moveTo>
                      <a:cubicBezTo>
                        <a:pt x="392" y="1"/>
                        <a:pt x="320" y="23"/>
                        <a:pt x="262" y="69"/>
                      </a:cubicBezTo>
                      <a:cubicBezTo>
                        <a:pt x="1" y="280"/>
                        <a:pt x="169" y="916"/>
                        <a:pt x="634" y="1490"/>
                      </a:cubicBezTo>
                      <a:cubicBezTo>
                        <a:pt x="998" y="1938"/>
                        <a:pt x="1436" y="2216"/>
                        <a:pt x="1735" y="2216"/>
                      </a:cubicBezTo>
                      <a:cubicBezTo>
                        <a:pt x="1818" y="2216"/>
                        <a:pt x="1891" y="2194"/>
                        <a:pt x="1948" y="2148"/>
                      </a:cubicBezTo>
                      <a:cubicBezTo>
                        <a:pt x="2210" y="1935"/>
                        <a:pt x="2041" y="1300"/>
                        <a:pt x="1576" y="725"/>
                      </a:cubicBezTo>
                      <a:cubicBezTo>
                        <a:pt x="1212" y="279"/>
                        <a:pt x="774" y="1"/>
                        <a:pt x="476" y="1"/>
                      </a:cubicBezTo>
                      <a:close/>
                      <a:moveTo>
                        <a:pt x="2650" y="3021"/>
                      </a:moveTo>
                      <a:cubicBezTo>
                        <a:pt x="2596" y="3021"/>
                        <a:pt x="2547" y="3034"/>
                        <a:pt x="2506" y="3063"/>
                      </a:cubicBezTo>
                      <a:cubicBezTo>
                        <a:pt x="2291" y="3209"/>
                        <a:pt x="2383" y="3716"/>
                        <a:pt x="2708" y="4190"/>
                      </a:cubicBezTo>
                      <a:cubicBezTo>
                        <a:pt x="2975" y="4577"/>
                        <a:pt x="3315" y="4824"/>
                        <a:pt x="3549" y="4824"/>
                      </a:cubicBezTo>
                      <a:cubicBezTo>
                        <a:pt x="3604" y="4824"/>
                        <a:pt x="3653" y="4810"/>
                        <a:pt x="3693" y="4782"/>
                      </a:cubicBezTo>
                      <a:cubicBezTo>
                        <a:pt x="3909" y="4633"/>
                        <a:pt x="3817" y="4129"/>
                        <a:pt x="3492" y="3653"/>
                      </a:cubicBezTo>
                      <a:cubicBezTo>
                        <a:pt x="3225" y="3267"/>
                        <a:pt x="2884" y="3021"/>
                        <a:pt x="2650" y="30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3"/>
                <p:cNvSpPr/>
                <p:nvPr/>
              </p:nvSpPr>
              <p:spPr>
                <a:xfrm>
                  <a:off x="2016755" y="1716668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814" y="4851"/>
                        <a:pt x="2299" y="8601"/>
                      </a:cubicBezTo>
                      <a:cubicBezTo>
                        <a:pt x="1993" y="6824"/>
                        <a:pt x="1857" y="4828"/>
                        <a:pt x="2784" y="4756"/>
                      </a:cubicBezTo>
                      <a:cubicBezTo>
                        <a:pt x="2803" y="4754"/>
                        <a:pt x="2822" y="4754"/>
                        <a:pt x="2842" y="4754"/>
                      </a:cubicBezTo>
                      <a:cubicBezTo>
                        <a:pt x="3918" y="4754"/>
                        <a:pt x="6287" y="6856"/>
                        <a:pt x="7937" y="8461"/>
                      </a:cubicBezTo>
                      <a:cubicBezTo>
                        <a:pt x="7693" y="7746"/>
                        <a:pt x="7411" y="7239"/>
                        <a:pt x="7411" y="7238"/>
                      </a:cubicBezTo>
                      <a:lnTo>
                        <a:pt x="7411" y="7238"/>
                      </a:lnTo>
                      <a:cubicBezTo>
                        <a:pt x="7411" y="7239"/>
                        <a:pt x="7964" y="7603"/>
                        <a:pt x="8719" y="7896"/>
                      </a:cubicBezTo>
                      <a:cubicBezTo>
                        <a:pt x="6419" y="5768"/>
                        <a:pt x="3890" y="3036"/>
                        <a:pt x="4982" y="2171"/>
                      </a:cubicBezTo>
                      <a:cubicBezTo>
                        <a:pt x="5501" y="1759"/>
                        <a:pt x="6285" y="1557"/>
                        <a:pt x="7150" y="1478"/>
                      </a:cubicBezTo>
                      <a:cubicBezTo>
                        <a:pt x="3711" y="445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3"/>
                <p:cNvSpPr/>
                <p:nvPr/>
              </p:nvSpPr>
              <p:spPr>
                <a:xfrm>
                  <a:off x="2077540" y="1893423"/>
                  <a:ext cx="93558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4824" extrusionOk="0">
                      <a:moveTo>
                        <a:pt x="360" y="0"/>
                      </a:moveTo>
                      <a:cubicBezTo>
                        <a:pt x="305" y="0"/>
                        <a:pt x="256" y="14"/>
                        <a:pt x="214" y="42"/>
                      </a:cubicBezTo>
                      <a:cubicBezTo>
                        <a:pt x="0" y="190"/>
                        <a:pt x="92" y="695"/>
                        <a:pt x="416" y="1169"/>
                      </a:cubicBezTo>
                      <a:cubicBezTo>
                        <a:pt x="685" y="1557"/>
                        <a:pt x="1026" y="1804"/>
                        <a:pt x="1260" y="1804"/>
                      </a:cubicBezTo>
                      <a:cubicBezTo>
                        <a:pt x="1314" y="1804"/>
                        <a:pt x="1363" y="1790"/>
                        <a:pt x="1403" y="1763"/>
                      </a:cubicBezTo>
                      <a:cubicBezTo>
                        <a:pt x="1619" y="1615"/>
                        <a:pt x="1525" y="1108"/>
                        <a:pt x="1201" y="634"/>
                      </a:cubicBezTo>
                      <a:cubicBezTo>
                        <a:pt x="933" y="247"/>
                        <a:pt x="594" y="0"/>
                        <a:pt x="360" y="0"/>
                      </a:cubicBezTo>
                      <a:close/>
                      <a:moveTo>
                        <a:pt x="2174" y="2608"/>
                      </a:moveTo>
                      <a:cubicBezTo>
                        <a:pt x="2091" y="2608"/>
                        <a:pt x="2018" y="2630"/>
                        <a:pt x="1961" y="2676"/>
                      </a:cubicBezTo>
                      <a:cubicBezTo>
                        <a:pt x="1700" y="2889"/>
                        <a:pt x="1867" y="3524"/>
                        <a:pt x="2332" y="4099"/>
                      </a:cubicBezTo>
                      <a:cubicBezTo>
                        <a:pt x="2696" y="4545"/>
                        <a:pt x="3135" y="4823"/>
                        <a:pt x="3432" y="4823"/>
                      </a:cubicBezTo>
                      <a:cubicBezTo>
                        <a:pt x="3516" y="4823"/>
                        <a:pt x="3589" y="4801"/>
                        <a:pt x="3646" y="4755"/>
                      </a:cubicBezTo>
                      <a:cubicBezTo>
                        <a:pt x="3907" y="4544"/>
                        <a:pt x="3739" y="3906"/>
                        <a:pt x="3274" y="3334"/>
                      </a:cubicBezTo>
                      <a:cubicBezTo>
                        <a:pt x="2911" y="2886"/>
                        <a:pt x="2472" y="2608"/>
                        <a:pt x="2174" y="26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3"/>
                <p:cNvSpPr/>
                <p:nvPr/>
              </p:nvSpPr>
              <p:spPr>
                <a:xfrm>
                  <a:off x="2019269" y="1492725"/>
                  <a:ext cx="205932" cy="208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2" h="8720" extrusionOk="0">
                      <a:moveTo>
                        <a:pt x="7897" y="0"/>
                      </a:moveTo>
                      <a:lnTo>
                        <a:pt x="7897" y="0"/>
                      </a:lnTo>
                      <a:cubicBezTo>
                        <a:pt x="6121" y="1920"/>
                        <a:pt x="3925" y="3999"/>
                        <a:pt x="2743" y="3999"/>
                      </a:cubicBezTo>
                      <a:cubicBezTo>
                        <a:pt x="2509" y="3999"/>
                        <a:pt x="2315" y="3918"/>
                        <a:pt x="2171" y="3737"/>
                      </a:cubicBezTo>
                      <a:cubicBezTo>
                        <a:pt x="1761" y="3219"/>
                        <a:pt x="1558" y="2434"/>
                        <a:pt x="1478" y="1568"/>
                      </a:cubicBezTo>
                      <a:cubicBezTo>
                        <a:pt x="446" y="5007"/>
                        <a:pt x="1" y="8719"/>
                        <a:pt x="1" y="8719"/>
                      </a:cubicBezTo>
                      <a:cubicBezTo>
                        <a:pt x="1" y="8719"/>
                        <a:pt x="4851" y="7906"/>
                        <a:pt x="8602" y="6419"/>
                      </a:cubicBezTo>
                      <a:lnTo>
                        <a:pt x="8602" y="6419"/>
                      </a:lnTo>
                      <a:cubicBezTo>
                        <a:pt x="7846" y="6549"/>
                        <a:pt x="7051" y="6649"/>
                        <a:pt x="6380" y="6649"/>
                      </a:cubicBezTo>
                      <a:cubicBezTo>
                        <a:pt x="5475" y="6649"/>
                        <a:pt x="4798" y="6467"/>
                        <a:pt x="4756" y="5935"/>
                      </a:cubicBezTo>
                      <a:cubicBezTo>
                        <a:pt x="4677" y="4888"/>
                        <a:pt x="6828" y="2463"/>
                        <a:pt x="8461" y="782"/>
                      </a:cubicBezTo>
                      <a:lnTo>
                        <a:pt x="8461" y="782"/>
                      </a:lnTo>
                      <a:cubicBezTo>
                        <a:pt x="7747" y="1027"/>
                        <a:pt x="7239" y="1308"/>
                        <a:pt x="7239" y="1308"/>
                      </a:cubicBezTo>
                      <a:cubicBezTo>
                        <a:pt x="7239" y="1308"/>
                        <a:pt x="7603" y="756"/>
                        <a:pt x="78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3"/>
                <p:cNvSpPr/>
                <p:nvPr/>
              </p:nvSpPr>
              <p:spPr>
                <a:xfrm>
                  <a:off x="2193486" y="1550422"/>
                  <a:ext cx="121496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544" y="1"/>
                      </a:moveTo>
                      <a:cubicBezTo>
                        <a:pt x="4250" y="1"/>
                        <a:pt x="3831" y="179"/>
                        <a:pt x="3440" y="497"/>
                      </a:cubicBezTo>
                      <a:cubicBezTo>
                        <a:pt x="2867" y="962"/>
                        <a:pt x="2572" y="1551"/>
                        <a:pt x="2783" y="1809"/>
                      </a:cubicBezTo>
                      <a:cubicBezTo>
                        <a:pt x="2851" y="1893"/>
                        <a:pt x="2963" y="1933"/>
                        <a:pt x="3102" y="1933"/>
                      </a:cubicBezTo>
                      <a:cubicBezTo>
                        <a:pt x="3397" y="1933"/>
                        <a:pt x="3815" y="1755"/>
                        <a:pt x="4205" y="1439"/>
                      </a:cubicBezTo>
                      <a:cubicBezTo>
                        <a:pt x="4777" y="972"/>
                        <a:pt x="5074" y="385"/>
                        <a:pt x="4861" y="123"/>
                      </a:cubicBezTo>
                      <a:cubicBezTo>
                        <a:pt x="4794" y="40"/>
                        <a:pt x="4683" y="1"/>
                        <a:pt x="4544" y="1"/>
                      </a:cubicBezTo>
                      <a:close/>
                      <a:moveTo>
                        <a:pt x="1581" y="2251"/>
                      </a:moveTo>
                      <a:cubicBezTo>
                        <a:pt x="1354" y="2251"/>
                        <a:pt x="1041" y="2363"/>
                        <a:pt x="741" y="2569"/>
                      </a:cubicBezTo>
                      <a:cubicBezTo>
                        <a:pt x="265" y="2898"/>
                        <a:pt x="0" y="3339"/>
                        <a:pt x="149" y="3554"/>
                      </a:cubicBezTo>
                      <a:cubicBezTo>
                        <a:pt x="203" y="3634"/>
                        <a:pt x="305" y="3671"/>
                        <a:pt x="437" y="3671"/>
                      </a:cubicBezTo>
                      <a:cubicBezTo>
                        <a:pt x="663" y="3671"/>
                        <a:pt x="976" y="3559"/>
                        <a:pt x="1277" y="3353"/>
                      </a:cubicBezTo>
                      <a:cubicBezTo>
                        <a:pt x="1753" y="3024"/>
                        <a:pt x="2016" y="2583"/>
                        <a:pt x="1869" y="2367"/>
                      </a:cubicBezTo>
                      <a:cubicBezTo>
                        <a:pt x="1815" y="2288"/>
                        <a:pt x="1712" y="2251"/>
                        <a:pt x="1581" y="225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3"/>
                <p:cNvSpPr/>
                <p:nvPr/>
              </p:nvSpPr>
              <p:spPr>
                <a:xfrm>
                  <a:off x="1795637" y="1714130"/>
                  <a:ext cx="205956" cy="208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719" extrusionOk="0">
                      <a:moveTo>
                        <a:pt x="8603" y="1"/>
                      </a:moveTo>
                      <a:cubicBezTo>
                        <a:pt x="8603" y="1"/>
                        <a:pt x="3752" y="813"/>
                        <a:pt x="0" y="2300"/>
                      </a:cubicBezTo>
                      <a:cubicBezTo>
                        <a:pt x="756" y="2169"/>
                        <a:pt x="1551" y="2070"/>
                        <a:pt x="2221" y="2070"/>
                      </a:cubicBezTo>
                      <a:cubicBezTo>
                        <a:pt x="3127" y="2070"/>
                        <a:pt x="3805" y="2252"/>
                        <a:pt x="3846" y="2785"/>
                      </a:cubicBezTo>
                      <a:cubicBezTo>
                        <a:pt x="3927" y="3831"/>
                        <a:pt x="1774" y="6255"/>
                        <a:pt x="141" y="7936"/>
                      </a:cubicBezTo>
                      <a:cubicBezTo>
                        <a:pt x="855" y="7692"/>
                        <a:pt x="1363" y="7410"/>
                        <a:pt x="1363" y="7410"/>
                      </a:cubicBezTo>
                      <a:lnTo>
                        <a:pt x="1363" y="7410"/>
                      </a:lnTo>
                      <a:cubicBezTo>
                        <a:pt x="1363" y="7410"/>
                        <a:pt x="999" y="7962"/>
                        <a:pt x="705" y="8718"/>
                      </a:cubicBezTo>
                      <a:cubicBezTo>
                        <a:pt x="2482" y="6798"/>
                        <a:pt x="4678" y="4719"/>
                        <a:pt x="5859" y="4719"/>
                      </a:cubicBezTo>
                      <a:cubicBezTo>
                        <a:pt x="6093" y="4719"/>
                        <a:pt x="6288" y="4801"/>
                        <a:pt x="6431" y="4981"/>
                      </a:cubicBezTo>
                      <a:cubicBezTo>
                        <a:pt x="6842" y="5500"/>
                        <a:pt x="7046" y="6284"/>
                        <a:pt x="7124" y="7150"/>
                      </a:cubicBezTo>
                      <a:cubicBezTo>
                        <a:pt x="8156" y="3712"/>
                        <a:pt x="8603" y="1"/>
                        <a:pt x="8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3"/>
                <p:cNvSpPr/>
                <p:nvPr/>
              </p:nvSpPr>
              <p:spPr>
                <a:xfrm>
                  <a:off x="1705907" y="1777262"/>
                  <a:ext cx="121495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637" y="0"/>
                      </a:moveTo>
                      <a:cubicBezTo>
                        <a:pt x="4410" y="0"/>
                        <a:pt x="4097" y="113"/>
                        <a:pt x="3797" y="319"/>
                      </a:cubicBezTo>
                      <a:cubicBezTo>
                        <a:pt x="3320" y="648"/>
                        <a:pt x="3057" y="1090"/>
                        <a:pt x="3205" y="1304"/>
                      </a:cubicBezTo>
                      <a:cubicBezTo>
                        <a:pt x="3259" y="1383"/>
                        <a:pt x="3361" y="1421"/>
                        <a:pt x="3492" y="1421"/>
                      </a:cubicBezTo>
                      <a:cubicBezTo>
                        <a:pt x="3719" y="1421"/>
                        <a:pt x="4032" y="1308"/>
                        <a:pt x="4332" y="1102"/>
                      </a:cubicBezTo>
                      <a:cubicBezTo>
                        <a:pt x="4810" y="773"/>
                        <a:pt x="5074" y="333"/>
                        <a:pt x="4924" y="117"/>
                      </a:cubicBezTo>
                      <a:cubicBezTo>
                        <a:pt x="4871" y="38"/>
                        <a:pt x="4768" y="0"/>
                        <a:pt x="4637" y="0"/>
                      </a:cubicBezTo>
                      <a:close/>
                      <a:moveTo>
                        <a:pt x="1972" y="1739"/>
                      </a:moveTo>
                      <a:cubicBezTo>
                        <a:pt x="1678" y="1739"/>
                        <a:pt x="1259" y="1918"/>
                        <a:pt x="869" y="2234"/>
                      </a:cubicBezTo>
                      <a:cubicBezTo>
                        <a:pt x="296" y="2701"/>
                        <a:pt x="0" y="3288"/>
                        <a:pt x="212" y="3548"/>
                      </a:cubicBezTo>
                      <a:cubicBezTo>
                        <a:pt x="279" y="3632"/>
                        <a:pt x="390" y="3671"/>
                        <a:pt x="529" y="3671"/>
                      </a:cubicBezTo>
                      <a:cubicBezTo>
                        <a:pt x="824" y="3671"/>
                        <a:pt x="1244" y="3492"/>
                        <a:pt x="1633" y="3176"/>
                      </a:cubicBezTo>
                      <a:cubicBezTo>
                        <a:pt x="2208" y="2710"/>
                        <a:pt x="2501" y="2122"/>
                        <a:pt x="2290" y="1862"/>
                      </a:cubicBezTo>
                      <a:cubicBezTo>
                        <a:pt x="2222" y="1779"/>
                        <a:pt x="2111" y="1739"/>
                        <a:pt x="1972" y="173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3"/>
                <p:cNvSpPr/>
                <p:nvPr/>
              </p:nvSpPr>
              <p:spPr>
                <a:xfrm>
                  <a:off x="1820129" y="1520592"/>
                  <a:ext cx="171482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4" extrusionOk="0">
                      <a:moveTo>
                        <a:pt x="145" y="1"/>
                      </a:moveTo>
                      <a:cubicBezTo>
                        <a:pt x="140" y="1"/>
                        <a:pt x="136" y="2"/>
                        <a:pt x="133" y="5"/>
                      </a:cubicBezTo>
                      <a:cubicBezTo>
                        <a:pt x="0" y="140"/>
                        <a:pt x="3334" y="3691"/>
                        <a:pt x="3334" y="3691"/>
                      </a:cubicBezTo>
                      <a:cubicBezTo>
                        <a:pt x="3334" y="3691"/>
                        <a:pt x="6755" y="6903"/>
                        <a:pt x="7016" y="6903"/>
                      </a:cubicBezTo>
                      <a:cubicBezTo>
                        <a:pt x="7021" y="6903"/>
                        <a:pt x="7025" y="6902"/>
                        <a:pt x="7028" y="6899"/>
                      </a:cubicBezTo>
                      <a:cubicBezTo>
                        <a:pt x="7162" y="6765"/>
                        <a:pt x="3820" y="3205"/>
                        <a:pt x="3820" y="3205"/>
                      </a:cubicBezTo>
                      <a:cubicBezTo>
                        <a:pt x="3820" y="3205"/>
                        <a:pt x="407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3"/>
                <p:cNvSpPr/>
                <p:nvPr/>
              </p:nvSpPr>
              <p:spPr>
                <a:xfrm>
                  <a:off x="2029228" y="1729715"/>
                  <a:ext cx="171530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3" extrusionOk="0">
                      <a:moveTo>
                        <a:pt x="147" y="0"/>
                      </a:moveTo>
                      <a:cubicBezTo>
                        <a:pt x="142" y="0"/>
                        <a:pt x="138" y="2"/>
                        <a:pt x="135" y="4"/>
                      </a:cubicBezTo>
                      <a:cubicBezTo>
                        <a:pt x="1" y="140"/>
                        <a:pt x="3343" y="3700"/>
                        <a:pt x="3343" y="3700"/>
                      </a:cubicBezTo>
                      <a:cubicBezTo>
                        <a:pt x="3343" y="3700"/>
                        <a:pt x="6756" y="6902"/>
                        <a:pt x="7018" y="6902"/>
                      </a:cubicBezTo>
                      <a:cubicBezTo>
                        <a:pt x="7023" y="6902"/>
                        <a:pt x="7027" y="6901"/>
                        <a:pt x="7029" y="6898"/>
                      </a:cubicBezTo>
                      <a:cubicBezTo>
                        <a:pt x="7164" y="6765"/>
                        <a:pt x="3829" y="3213"/>
                        <a:pt x="3829" y="3213"/>
                      </a:cubicBezTo>
                      <a:cubicBezTo>
                        <a:pt x="3829" y="3213"/>
                        <a:pt x="408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3"/>
                <p:cNvSpPr/>
                <p:nvPr/>
              </p:nvSpPr>
              <p:spPr>
                <a:xfrm>
                  <a:off x="2029228" y="1520592"/>
                  <a:ext cx="171530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4" extrusionOk="0">
                      <a:moveTo>
                        <a:pt x="7018" y="1"/>
                      </a:moveTo>
                      <a:cubicBezTo>
                        <a:pt x="6756" y="1"/>
                        <a:pt x="3343" y="3203"/>
                        <a:pt x="3343" y="3203"/>
                      </a:cubicBezTo>
                      <a:cubicBezTo>
                        <a:pt x="3343" y="3203"/>
                        <a:pt x="1" y="6765"/>
                        <a:pt x="135" y="6899"/>
                      </a:cubicBezTo>
                      <a:cubicBezTo>
                        <a:pt x="138" y="6902"/>
                        <a:pt x="142" y="6903"/>
                        <a:pt x="147" y="6903"/>
                      </a:cubicBezTo>
                      <a:cubicBezTo>
                        <a:pt x="409" y="6903"/>
                        <a:pt x="3829" y="3690"/>
                        <a:pt x="3829" y="3690"/>
                      </a:cubicBezTo>
                      <a:cubicBezTo>
                        <a:pt x="3829" y="3690"/>
                        <a:pt x="7164" y="140"/>
                        <a:pt x="7029" y="5"/>
                      </a:cubicBezTo>
                      <a:cubicBezTo>
                        <a:pt x="7027" y="2"/>
                        <a:pt x="7023" y="1"/>
                        <a:pt x="70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3"/>
                <p:cNvSpPr/>
                <p:nvPr/>
              </p:nvSpPr>
              <p:spPr>
                <a:xfrm>
                  <a:off x="1820129" y="1729715"/>
                  <a:ext cx="171482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3" extrusionOk="0">
                      <a:moveTo>
                        <a:pt x="7017" y="0"/>
                      </a:moveTo>
                      <a:cubicBezTo>
                        <a:pt x="6757" y="0"/>
                        <a:pt x="3334" y="3213"/>
                        <a:pt x="3334" y="3213"/>
                      </a:cubicBezTo>
                      <a:cubicBezTo>
                        <a:pt x="3334" y="3213"/>
                        <a:pt x="0" y="6764"/>
                        <a:pt x="135" y="6898"/>
                      </a:cubicBezTo>
                      <a:cubicBezTo>
                        <a:pt x="138" y="6901"/>
                        <a:pt x="142" y="6902"/>
                        <a:pt x="147" y="6902"/>
                      </a:cubicBezTo>
                      <a:cubicBezTo>
                        <a:pt x="409" y="6902"/>
                        <a:pt x="3820" y="3698"/>
                        <a:pt x="3820" y="3698"/>
                      </a:cubicBezTo>
                      <a:cubicBezTo>
                        <a:pt x="3820" y="3698"/>
                        <a:pt x="7162" y="139"/>
                        <a:pt x="7029" y="4"/>
                      </a:cubicBezTo>
                      <a:cubicBezTo>
                        <a:pt x="7027" y="2"/>
                        <a:pt x="7023" y="0"/>
                        <a:pt x="7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3"/>
                <p:cNvSpPr/>
                <p:nvPr/>
              </p:nvSpPr>
              <p:spPr>
                <a:xfrm>
                  <a:off x="1956974" y="1660933"/>
                  <a:ext cx="106964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8" h="3915" extrusionOk="0">
                      <a:moveTo>
                        <a:pt x="2236" y="0"/>
                      </a:moveTo>
                      <a:cubicBezTo>
                        <a:pt x="1572" y="0"/>
                        <a:pt x="924" y="339"/>
                        <a:pt x="556" y="950"/>
                      </a:cubicBezTo>
                      <a:cubicBezTo>
                        <a:pt x="1" y="1875"/>
                        <a:pt x="299" y="3078"/>
                        <a:pt x="1226" y="3634"/>
                      </a:cubicBezTo>
                      <a:cubicBezTo>
                        <a:pt x="1541" y="3824"/>
                        <a:pt x="1888" y="3914"/>
                        <a:pt x="2231" y="3914"/>
                      </a:cubicBezTo>
                      <a:cubicBezTo>
                        <a:pt x="2895" y="3914"/>
                        <a:pt x="3542" y="3576"/>
                        <a:pt x="3909" y="2966"/>
                      </a:cubicBezTo>
                      <a:cubicBezTo>
                        <a:pt x="4467" y="2038"/>
                        <a:pt x="4168" y="837"/>
                        <a:pt x="3241" y="280"/>
                      </a:cubicBezTo>
                      <a:cubicBezTo>
                        <a:pt x="2925" y="90"/>
                        <a:pt x="2578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3"/>
                <p:cNvSpPr/>
                <p:nvPr/>
              </p:nvSpPr>
              <p:spPr>
                <a:xfrm>
                  <a:off x="1984291" y="1660957"/>
                  <a:ext cx="79648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7" h="3914" extrusionOk="0">
                      <a:moveTo>
                        <a:pt x="1096" y="0"/>
                      </a:moveTo>
                      <a:cubicBezTo>
                        <a:pt x="809" y="0"/>
                        <a:pt x="526" y="63"/>
                        <a:pt x="267" y="183"/>
                      </a:cubicBezTo>
                      <a:cubicBezTo>
                        <a:pt x="480" y="215"/>
                        <a:pt x="689" y="288"/>
                        <a:pt x="883" y="404"/>
                      </a:cubicBezTo>
                      <a:cubicBezTo>
                        <a:pt x="1696" y="892"/>
                        <a:pt x="1956" y="1943"/>
                        <a:pt x="1468" y="2752"/>
                      </a:cubicBezTo>
                      <a:cubicBezTo>
                        <a:pt x="1148" y="3288"/>
                        <a:pt x="582" y="3577"/>
                        <a:pt x="1" y="3577"/>
                      </a:cubicBezTo>
                      <a:cubicBezTo>
                        <a:pt x="30" y="3595"/>
                        <a:pt x="56" y="3615"/>
                        <a:pt x="85" y="3633"/>
                      </a:cubicBezTo>
                      <a:cubicBezTo>
                        <a:pt x="400" y="3823"/>
                        <a:pt x="747" y="3913"/>
                        <a:pt x="1090" y="3913"/>
                      </a:cubicBezTo>
                      <a:cubicBezTo>
                        <a:pt x="1754" y="3913"/>
                        <a:pt x="2401" y="3575"/>
                        <a:pt x="2768" y="2965"/>
                      </a:cubicBezTo>
                      <a:cubicBezTo>
                        <a:pt x="3326" y="2037"/>
                        <a:pt x="3027" y="836"/>
                        <a:pt x="2100" y="279"/>
                      </a:cubicBezTo>
                      <a:cubicBezTo>
                        <a:pt x="1785" y="90"/>
                        <a:pt x="1438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3"/>
                <p:cNvSpPr/>
                <p:nvPr/>
              </p:nvSpPr>
              <p:spPr>
                <a:xfrm>
                  <a:off x="1968370" y="1698856"/>
                  <a:ext cx="35216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289" extrusionOk="0">
                      <a:moveTo>
                        <a:pt x="736" y="1"/>
                      </a:moveTo>
                      <a:cubicBezTo>
                        <a:pt x="518" y="1"/>
                        <a:pt x="305" y="112"/>
                        <a:pt x="184" y="311"/>
                      </a:cubicBezTo>
                      <a:cubicBezTo>
                        <a:pt x="0" y="617"/>
                        <a:pt x="98" y="1013"/>
                        <a:pt x="403" y="1195"/>
                      </a:cubicBezTo>
                      <a:cubicBezTo>
                        <a:pt x="507" y="1259"/>
                        <a:pt x="622" y="1289"/>
                        <a:pt x="735" y="1289"/>
                      </a:cubicBezTo>
                      <a:cubicBezTo>
                        <a:pt x="954" y="1289"/>
                        <a:pt x="1167" y="1177"/>
                        <a:pt x="1287" y="977"/>
                      </a:cubicBezTo>
                      <a:cubicBezTo>
                        <a:pt x="1470" y="671"/>
                        <a:pt x="1371" y="276"/>
                        <a:pt x="1067" y="93"/>
                      </a:cubicBezTo>
                      <a:cubicBezTo>
                        <a:pt x="963" y="30"/>
                        <a:pt x="849" y="1"/>
                        <a:pt x="7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3"/>
                <p:cNvSpPr/>
                <p:nvPr/>
              </p:nvSpPr>
              <p:spPr>
                <a:xfrm>
                  <a:off x="1992072" y="1679080"/>
                  <a:ext cx="16375" cy="1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599" extrusionOk="0">
                      <a:moveTo>
                        <a:pt x="342" y="0"/>
                      </a:moveTo>
                      <a:cubicBezTo>
                        <a:pt x="241" y="0"/>
                        <a:pt x="142" y="52"/>
                        <a:pt x="86" y="146"/>
                      </a:cubicBezTo>
                      <a:cubicBezTo>
                        <a:pt x="0" y="287"/>
                        <a:pt x="46" y="472"/>
                        <a:pt x="187" y="556"/>
                      </a:cubicBezTo>
                      <a:cubicBezTo>
                        <a:pt x="236" y="585"/>
                        <a:pt x="290" y="599"/>
                        <a:pt x="343" y="599"/>
                      </a:cubicBezTo>
                      <a:cubicBezTo>
                        <a:pt x="444" y="599"/>
                        <a:pt x="542" y="548"/>
                        <a:pt x="598" y="455"/>
                      </a:cubicBezTo>
                      <a:cubicBezTo>
                        <a:pt x="684" y="313"/>
                        <a:pt x="636" y="129"/>
                        <a:pt x="497" y="44"/>
                      </a:cubicBezTo>
                      <a:cubicBezTo>
                        <a:pt x="448" y="14"/>
                        <a:pt x="395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29" name="Google Shape;1829;p3"/>
              <p:cNvGrpSpPr/>
              <p:nvPr/>
            </p:nvGrpSpPr>
            <p:grpSpPr>
              <a:xfrm rot="10800000" flipH="1">
                <a:off x="-420348" y="2699674"/>
                <a:ext cx="635107" cy="1499820"/>
                <a:chOff x="720000" y="1360739"/>
                <a:chExt cx="472480" cy="1115772"/>
              </a:xfrm>
            </p:grpSpPr>
            <p:sp>
              <p:nvSpPr>
                <p:cNvPr id="1830" name="Google Shape;1830;p3"/>
                <p:cNvSpPr/>
                <p:nvPr/>
              </p:nvSpPr>
              <p:spPr>
                <a:xfrm>
                  <a:off x="720000" y="1360739"/>
                  <a:ext cx="472480" cy="1115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36" h="46607" extrusionOk="0">
                      <a:moveTo>
                        <a:pt x="2995" y="0"/>
                      </a:moveTo>
                      <a:lnTo>
                        <a:pt x="2995" y="0"/>
                      </a:lnTo>
                      <a:cubicBezTo>
                        <a:pt x="1459" y="3805"/>
                        <a:pt x="2322" y="8287"/>
                        <a:pt x="3339" y="12150"/>
                      </a:cubicBezTo>
                      <a:cubicBezTo>
                        <a:pt x="3670" y="13402"/>
                        <a:pt x="4485" y="15924"/>
                        <a:pt x="5697" y="16571"/>
                      </a:cubicBezTo>
                      <a:cubicBezTo>
                        <a:pt x="5933" y="16697"/>
                        <a:pt x="6141" y="16752"/>
                        <a:pt x="6324" y="16752"/>
                      </a:cubicBezTo>
                      <a:cubicBezTo>
                        <a:pt x="7566" y="16752"/>
                        <a:pt x="7679" y="14232"/>
                        <a:pt x="7679" y="14232"/>
                      </a:cubicBezTo>
                      <a:lnTo>
                        <a:pt x="7679" y="14232"/>
                      </a:lnTo>
                      <a:cubicBezTo>
                        <a:pt x="8812" y="17902"/>
                        <a:pt x="6437" y="20443"/>
                        <a:pt x="5366" y="23696"/>
                      </a:cubicBezTo>
                      <a:cubicBezTo>
                        <a:pt x="4692" y="25751"/>
                        <a:pt x="5822" y="26789"/>
                        <a:pt x="7131" y="26789"/>
                      </a:cubicBezTo>
                      <a:cubicBezTo>
                        <a:pt x="8215" y="26789"/>
                        <a:pt x="9422" y="26077"/>
                        <a:pt x="9827" y="24640"/>
                      </a:cubicBezTo>
                      <a:lnTo>
                        <a:pt x="9827" y="24640"/>
                      </a:lnTo>
                      <a:cubicBezTo>
                        <a:pt x="8519" y="29280"/>
                        <a:pt x="2229" y="34089"/>
                        <a:pt x="3841" y="36366"/>
                      </a:cubicBezTo>
                      <a:cubicBezTo>
                        <a:pt x="4285" y="36994"/>
                        <a:pt x="4831" y="37222"/>
                        <a:pt x="5389" y="37222"/>
                      </a:cubicBezTo>
                      <a:cubicBezTo>
                        <a:pt x="6682" y="37222"/>
                        <a:pt x="8041" y="35999"/>
                        <a:pt x="8345" y="35710"/>
                      </a:cubicBezTo>
                      <a:lnTo>
                        <a:pt x="8345" y="35710"/>
                      </a:lnTo>
                      <a:cubicBezTo>
                        <a:pt x="7574" y="36467"/>
                        <a:pt x="0" y="44090"/>
                        <a:pt x="5117" y="46314"/>
                      </a:cubicBezTo>
                      <a:cubicBezTo>
                        <a:pt x="5580" y="46515"/>
                        <a:pt x="6017" y="46607"/>
                        <a:pt x="6429" y="46607"/>
                      </a:cubicBezTo>
                      <a:cubicBezTo>
                        <a:pt x="10333" y="46607"/>
                        <a:pt x="11988" y="38358"/>
                        <a:pt x="12302" y="36566"/>
                      </a:cubicBezTo>
                      <a:lnTo>
                        <a:pt x="12302" y="36566"/>
                      </a:lnTo>
                      <a:cubicBezTo>
                        <a:pt x="12171" y="37511"/>
                        <a:pt x="11997" y="40093"/>
                        <a:pt x="14014" y="40093"/>
                      </a:cubicBezTo>
                      <a:cubicBezTo>
                        <a:pt x="14206" y="40093"/>
                        <a:pt x="14417" y="40070"/>
                        <a:pt x="14651" y="40019"/>
                      </a:cubicBezTo>
                      <a:cubicBezTo>
                        <a:pt x="17889" y="39322"/>
                        <a:pt x="14927" y="28761"/>
                        <a:pt x="14926" y="28758"/>
                      </a:cubicBezTo>
                      <a:lnTo>
                        <a:pt x="14926" y="28758"/>
                      </a:lnTo>
                      <a:cubicBezTo>
                        <a:pt x="14927" y="28759"/>
                        <a:pt x="15970" y="32392"/>
                        <a:pt x="17263" y="32392"/>
                      </a:cubicBezTo>
                      <a:cubicBezTo>
                        <a:pt x="17592" y="32392"/>
                        <a:pt x="17937" y="32156"/>
                        <a:pt x="18286" y="31565"/>
                      </a:cubicBezTo>
                      <a:cubicBezTo>
                        <a:pt x="19736" y="29099"/>
                        <a:pt x="16849" y="23616"/>
                        <a:pt x="15177" y="20824"/>
                      </a:cubicBezTo>
                      <a:lnTo>
                        <a:pt x="15177" y="20824"/>
                      </a:lnTo>
                      <a:cubicBezTo>
                        <a:pt x="15690" y="21418"/>
                        <a:pt x="16537" y="21965"/>
                        <a:pt x="17267" y="21965"/>
                      </a:cubicBezTo>
                      <a:cubicBezTo>
                        <a:pt x="18033" y="21965"/>
                        <a:pt x="18669" y="21362"/>
                        <a:pt x="18656" y="19578"/>
                      </a:cubicBezTo>
                      <a:cubicBezTo>
                        <a:pt x="18627" y="15744"/>
                        <a:pt x="9934" y="11686"/>
                        <a:pt x="9934" y="11685"/>
                      </a:cubicBezTo>
                      <a:lnTo>
                        <a:pt x="9934" y="11685"/>
                      </a:lnTo>
                      <a:cubicBezTo>
                        <a:pt x="10572" y="11949"/>
                        <a:pt x="11154" y="12066"/>
                        <a:pt x="11650" y="12066"/>
                      </a:cubicBezTo>
                      <a:cubicBezTo>
                        <a:pt x="13467" y="12066"/>
                        <a:pt x="14130" y="10501"/>
                        <a:pt x="12222" y="8894"/>
                      </a:cubicBezTo>
                      <a:cubicBezTo>
                        <a:pt x="9793" y="6852"/>
                        <a:pt x="6682" y="6976"/>
                        <a:pt x="4641" y="5328"/>
                      </a:cubicBezTo>
                      <a:cubicBezTo>
                        <a:pt x="2602" y="3681"/>
                        <a:pt x="2995" y="1"/>
                        <a:pt x="29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3"/>
                <p:cNvSpPr/>
                <p:nvPr/>
              </p:nvSpPr>
              <p:spPr>
                <a:xfrm>
                  <a:off x="722921" y="1380778"/>
                  <a:ext cx="308946" cy="1087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5" h="45418" extrusionOk="0">
                      <a:moveTo>
                        <a:pt x="2576" y="0"/>
                      </a:moveTo>
                      <a:lnTo>
                        <a:pt x="2576" y="0"/>
                      </a:lnTo>
                      <a:cubicBezTo>
                        <a:pt x="1464" y="3615"/>
                        <a:pt x="2274" y="7729"/>
                        <a:pt x="3217" y="11313"/>
                      </a:cubicBezTo>
                      <a:cubicBezTo>
                        <a:pt x="3546" y="12566"/>
                        <a:pt x="4363" y="15087"/>
                        <a:pt x="5575" y="15736"/>
                      </a:cubicBezTo>
                      <a:cubicBezTo>
                        <a:pt x="5810" y="15862"/>
                        <a:pt x="6018" y="15917"/>
                        <a:pt x="6202" y="15917"/>
                      </a:cubicBezTo>
                      <a:cubicBezTo>
                        <a:pt x="7444" y="15917"/>
                        <a:pt x="7555" y="13395"/>
                        <a:pt x="7555" y="13395"/>
                      </a:cubicBezTo>
                      <a:lnTo>
                        <a:pt x="7555" y="13395"/>
                      </a:lnTo>
                      <a:cubicBezTo>
                        <a:pt x="8690" y="17065"/>
                        <a:pt x="6315" y="19606"/>
                        <a:pt x="5244" y="22859"/>
                      </a:cubicBezTo>
                      <a:cubicBezTo>
                        <a:pt x="4569" y="24914"/>
                        <a:pt x="5699" y="25953"/>
                        <a:pt x="7008" y="25953"/>
                      </a:cubicBezTo>
                      <a:cubicBezTo>
                        <a:pt x="8092" y="25953"/>
                        <a:pt x="9299" y="25240"/>
                        <a:pt x="9705" y="23803"/>
                      </a:cubicBezTo>
                      <a:lnTo>
                        <a:pt x="9705" y="23803"/>
                      </a:lnTo>
                      <a:cubicBezTo>
                        <a:pt x="8397" y="28443"/>
                        <a:pt x="2105" y="33253"/>
                        <a:pt x="3718" y="35531"/>
                      </a:cubicBezTo>
                      <a:cubicBezTo>
                        <a:pt x="4162" y="36159"/>
                        <a:pt x="4708" y="36386"/>
                        <a:pt x="5266" y="36386"/>
                      </a:cubicBezTo>
                      <a:cubicBezTo>
                        <a:pt x="6570" y="36386"/>
                        <a:pt x="7938" y="35146"/>
                        <a:pt x="8227" y="34870"/>
                      </a:cubicBezTo>
                      <a:lnTo>
                        <a:pt x="8227" y="34870"/>
                      </a:lnTo>
                      <a:cubicBezTo>
                        <a:pt x="7493" y="35591"/>
                        <a:pt x="0" y="43116"/>
                        <a:pt x="4866" y="45417"/>
                      </a:cubicBezTo>
                      <a:cubicBezTo>
                        <a:pt x="7275" y="42219"/>
                        <a:pt x="12905" y="33839"/>
                        <a:pt x="12689" y="24511"/>
                      </a:cubicBezTo>
                      <a:cubicBezTo>
                        <a:pt x="12421" y="13013"/>
                        <a:pt x="2156" y="8155"/>
                        <a:pt x="257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32" name="Google Shape;1832;p3"/>
                <p:cNvGrpSpPr/>
                <p:nvPr/>
              </p:nvGrpSpPr>
              <p:grpSpPr>
                <a:xfrm>
                  <a:off x="762974" y="1360739"/>
                  <a:ext cx="403006" cy="1058612"/>
                  <a:chOff x="762974" y="1360739"/>
                  <a:chExt cx="403006" cy="1058612"/>
                </a:xfrm>
              </p:grpSpPr>
              <p:sp>
                <p:nvSpPr>
                  <p:cNvPr id="1833" name="Google Shape;1833;p3"/>
                  <p:cNvSpPr/>
                  <p:nvPr/>
                </p:nvSpPr>
                <p:spPr>
                  <a:xfrm>
                    <a:off x="762974" y="1360739"/>
                    <a:ext cx="403006" cy="1022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4" h="42707" extrusionOk="0">
                        <a:moveTo>
                          <a:pt x="1199" y="0"/>
                        </a:moveTo>
                        <a:cubicBezTo>
                          <a:pt x="1" y="2969"/>
                          <a:pt x="264" y="6352"/>
                          <a:pt x="920" y="9530"/>
                        </a:cubicBezTo>
                        <a:cubicBezTo>
                          <a:pt x="1027" y="9172"/>
                          <a:pt x="1156" y="8889"/>
                          <a:pt x="1307" y="8759"/>
                        </a:cubicBezTo>
                        <a:cubicBezTo>
                          <a:pt x="1341" y="8730"/>
                          <a:pt x="1378" y="8716"/>
                          <a:pt x="1416" y="8716"/>
                        </a:cubicBezTo>
                        <a:cubicBezTo>
                          <a:pt x="2097" y="8716"/>
                          <a:pt x="3467" y="12944"/>
                          <a:pt x="3467" y="12944"/>
                        </a:cubicBezTo>
                        <a:lnTo>
                          <a:pt x="3398" y="10520"/>
                        </a:lnTo>
                        <a:lnTo>
                          <a:pt x="3398" y="10520"/>
                        </a:lnTo>
                        <a:cubicBezTo>
                          <a:pt x="3398" y="10520"/>
                          <a:pt x="4489" y="11181"/>
                          <a:pt x="5011" y="13903"/>
                        </a:cubicBezTo>
                        <a:cubicBezTo>
                          <a:pt x="5148" y="14627"/>
                          <a:pt x="5026" y="15630"/>
                          <a:pt x="4773" y="16716"/>
                        </a:cubicBezTo>
                        <a:cubicBezTo>
                          <a:pt x="5784" y="16411"/>
                          <a:pt x="5882" y="14232"/>
                          <a:pt x="5882" y="14232"/>
                        </a:cubicBezTo>
                        <a:lnTo>
                          <a:pt x="5882" y="14232"/>
                        </a:lnTo>
                        <a:cubicBezTo>
                          <a:pt x="6444" y="16046"/>
                          <a:pt x="6146" y="17584"/>
                          <a:pt x="5573" y="19069"/>
                        </a:cubicBezTo>
                        <a:cubicBezTo>
                          <a:pt x="5925" y="18725"/>
                          <a:pt x="6248" y="18485"/>
                          <a:pt x="6503" y="18425"/>
                        </a:cubicBezTo>
                        <a:cubicBezTo>
                          <a:pt x="6540" y="18417"/>
                          <a:pt x="6575" y="18412"/>
                          <a:pt x="6608" y="18412"/>
                        </a:cubicBezTo>
                        <a:cubicBezTo>
                          <a:pt x="7697" y="18412"/>
                          <a:pt x="6786" y="22916"/>
                          <a:pt x="6786" y="22916"/>
                        </a:cubicBezTo>
                        <a:cubicBezTo>
                          <a:pt x="7556" y="21557"/>
                          <a:pt x="8156" y="20991"/>
                          <a:pt x="8536" y="20991"/>
                        </a:cubicBezTo>
                        <a:cubicBezTo>
                          <a:pt x="9025" y="20991"/>
                          <a:pt x="9149" y="21927"/>
                          <a:pt x="8798" y="23317"/>
                        </a:cubicBezTo>
                        <a:cubicBezTo>
                          <a:pt x="8682" y="23771"/>
                          <a:pt x="8342" y="24415"/>
                          <a:pt x="7862" y="25162"/>
                        </a:cubicBezTo>
                        <a:cubicBezTo>
                          <a:pt x="7438" y="26347"/>
                          <a:pt x="6721" y="27539"/>
                          <a:pt x="5924" y="28691"/>
                        </a:cubicBezTo>
                        <a:cubicBezTo>
                          <a:pt x="7051" y="27693"/>
                          <a:pt x="8069" y="26946"/>
                          <a:pt x="8597" y="26946"/>
                        </a:cubicBezTo>
                        <a:cubicBezTo>
                          <a:pt x="8661" y="26946"/>
                          <a:pt x="8718" y="26957"/>
                          <a:pt x="8767" y="26980"/>
                        </a:cubicBezTo>
                        <a:cubicBezTo>
                          <a:pt x="10031" y="27575"/>
                          <a:pt x="6369" y="34148"/>
                          <a:pt x="6369" y="34148"/>
                        </a:cubicBezTo>
                        <a:cubicBezTo>
                          <a:pt x="6369" y="34148"/>
                          <a:pt x="9131" y="31169"/>
                          <a:pt x="9493" y="31169"/>
                        </a:cubicBezTo>
                        <a:cubicBezTo>
                          <a:pt x="9503" y="31169"/>
                          <a:pt x="9511" y="31171"/>
                          <a:pt x="9517" y="31175"/>
                        </a:cubicBezTo>
                        <a:cubicBezTo>
                          <a:pt x="9757" y="31338"/>
                          <a:pt x="10294" y="32229"/>
                          <a:pt x="7248" y="35163"/>
                        </a:cubicBezTo>
                        <a:cubicBezTo>
                          <a:pt x="6907" y="35491"/>
                          <a:pt x="6560" y="35785"/>
                          <a:pt x="6213" y="36050"/>
                        </a:cubicBezTo>
                        <a:cubicBezTo>
                          <a:pt x="5359" y="36926"/>
                          <a:pt x="3346" y="39118"/>
                          <a:pt x="2268" y="41309"/>
                        </a:cubicBezTo>
                        <a:cubicBezTo>
                          <a:pt x="3911" y="39589"/>
                          <a:pt x="5920" y="37651"/>
                          <a:pt x="6718" y="37651"/>
                        </a:cubicBezTo>
                        <a:cubicBezTo>
                          <a:pt x="6741" y="37651"/>
                          <a:pt x="6764" y="37652"/>
                          <a:pt x="6785" y="37656"/>
                        </a:cubicBezTo>
                        <a:cubicBezTo>
                          <a:pt x="8003" y="37847"/>
                          <a:pt x="6084" y="41918"/>
                          <a:pt x="5700" y="42707"/>
                        </a:cubicBezTo>
                        <a:cubicBezTo>
                          <a:pt x="6052" y="42000"/>
                          <a:pt x="7746" y="38700"/>
                          <a:pt x="8726" y="38700"/>
                        </a:cubicBezTo>
                        <a:cubicBezTo>
                          <a:pt x="8822" y="38700"/>
                          <a:pt x="8910" y="38732"/>
                          <a:pt x="8991" y="38800"/>
                        </a:cubicBezTo>
                        <a:cubicBezTo>
                          <a:pt x="9544" y="39273"/>
                          <a:pt x="9148" y="41140"/>
                          <a:pt x="8732" y="42690"/>
                        </a:cubicBezTo>
                        <a:cubicBezTo>
                          <a:pt x="9797" y="40288"/>
                          <a:pt x="10341" y="37503"/>
                          <a:pt x="10507" y="36559"/>
                        </a:cubicBezTo>
                        <a:lnTo>
                          <a:pt x="10507" y="36559"/>
                        </a:lnTo>
                        <a:cubicBezTo>
                          <a:pt x="10456" y="36920"/>
                          <a:pt x="10399" y="37523"/>
                          <a:pt x="10462" y="38133"/>
                        </a:cubicBezTo>
                        <a:cubicBezTo>
                          <a:pt x="10634" y="36752"/>
                          <a:pt x="10733" y="35670"/>
                          <a:pt x="10869" y="35514"/>
                        </a:cubicBezTo>
                        <a:cubicBezTo>
                          <a:pt x="10901" y="35479"/>
                          <a:pt x="10937" y="35462"/>
                          <a:pt x="10977" y="35462"/>
                        </a:cubicBezTo>
                        <a:cubicBezTo>
                          <a:pt x="11428" y="35462"/>
                          <a:pt x="12357" y="37553"/>
                          <a:pt x="12357" y="37553"/>
                        </a:cubicBezTo>
                        <a:cubicBezTo>
                          <a:pt x="12357" y="37553"/>
                          <a:pt x="11221" y="29699"/>
                          <a:pt x="12130" y="29264"/>
                        </a:cubicBezTo>
                        <a:cubicBezTo>
                          <a:pt x="12152" y="29253"/>
                          <a:pt x="12176" y="29248"/>
                          <a:pt x="12201" y="29248"/>
                        </a:cubicBezTo>
                        <a:cubicBezTo>
                          <a:pt x="12631" y="29248"/>
                          <a:pt x="13341" y="30880"/>
                          <a:pt x="13993" y="32677"/>
                        </a:cubicBezTo>
                        <a:cubicBezTo>
                          <a:pt x="13629" y="30534"/>
                          <a:pt x="13132" y="28759"/>
                          <a:pt x="13131" y="28758"/>
                        </a:cubicBezTo>
                        <a:lnTo>
                          <a:pt x="13131" y="28758"/>
                        </a:lnTo>
                        <a:cubicBezTo>
                          <a:pt x="13132" y="28759"/>
                          <a:pt x="14176" y="32389"/>
                          <a:pt x="15469" y="32389"/>
                        </a:cubicBezTo>
                        <a:cubicBezTo>
                          <a:pt x="15506" y="32389"/>
                          <a:pt x="15544" y="32386"/>
                          <a:pt x="15582" y="32380"/>
                        </a:cubicBezTo>
                        <a:cubicBezTo>
                          <a:pt x="14201" y="30263"/>
                          <a:pt x="11882" y="25348"/>
                          <a:pt x="12027" y="24632"/>
                        </a:cubicBezTo>
                        <a:cubicBezTo>
                          <a:pt x="12045" y="24544"/>
                          <a:pt x="12083" y="24504"/>
                          <a:pt x="12136" y="24504"/>
                        </a:cubicBezTo>
                        <a:cubicBezTo>
                          <a:pt x="12636" y="24504"/>
                          <a:pt x="14516" y="28076"/>
                          <a:pt x="14516" y="28076"/>
                        </a:cubicBezTo>
                        <a:cubicBezTo>
                          <a:pt x="14516" y="28076"/>
                          <a:pt x="12348" y="22699"/>
                          <a:pt x="13250" y="22699"/>
                        </a:cubicBezTo>
                        <a:cubicBezTo>
                          <a:pt x="13275" y="22699"/>
                          <a:pt x="13302" y="22703"/>
                          <a:pt x="13332" y="22711"/>
                        </a:cubicBezTo>
                        <a:cubicBezTo>
                          <a:pt x="13928" y="22878"/>
                          <a:pt x="15382" y="25466"/>
                          <a:pt x="16598" y="27872"/>
                        </a:cubicBezTo>
                        <a:cubicBezTo>
                          <a:pt x="15967" y="25405"/>
                          <a:pt x="14433" y="22581"/>
                          <a:pt x="13381" y="20822"/>
                        </a:cubicBezTo>
                        <a:lnTo>
                          <a:pt x="13381" y="20822"/>
                        </a:lnTo>
                        <a:cubicBezTo>
                          <a:pt x="13895" y="21417"/>
                          <a:pt x="14741" y="21965"/>
                          <a:pt x="15473" y="21965"/>
                        </a:cubicBezTo>
                        <a:cubicBezTo>
                          <a:pt x="15623" y="21965"/>
                          <a:pt x="15768" y="21942"/>
                          <a:pt x="15905" y="21891"/>
                        </a:cubicBezTo>
                        <a:cubicBezTo>
                          <a:pt x="14768" y="21038"/>
                          <a:pt x="10669" y="17922"/>
                          <a:pt x="10398" y="17209"/>
                        </a:cubicBezTo>
                        <a:cubicBezTo>
                          <a:pt x="10358" y="17103"/>
                          <a:pt x="10396" y="17057"/>
                          <a:pt x="10492" y="17057"/>
                        </a:cubicBezTo>
                        <a:cubicBezTo>
                          <a:pt x="11153" y="17057"/>
                          <a:pt x="14551" y="19202"/>
                          <a:pt x="14551" y="19202"/>
                        </a:cubicBezTo>
                        <a:cubicBezTo>
                          <a:pt x="14551" y="19202"/>
                          <a:pt x="9554" y="14707"/>
                          <a:pt x="8914" y="14096"/>
                        </a:cubicBezTo>
                        <a:cubicBezTo>
                          <a:pt x="8660" y="13854"/>
                          <a:pt x="8724" y="13675"/>
                          <a:pt x="9122" y="13675"/>
                        </a:cubicBezTo>
                        <a:cubicBezTo>
                          <a:pt x="9724" y="13675"/>
                          <a:pt x="11090" y="14084"/>
                          <a:pt x="13274" y="15302"/>
                        </a:cubicBezTo>
                        <a:cubicBezTo>
                          <a:pt x="14750" y="16125"/>
                          <a:pt x="15940" y="17671"/>
                          <a:pt x="16833" y="19214"/>
                        </a:cubicBezTo>
                        <a:cubicBezTo>
                          <a:pt x="16292" y="15491"/>
                          <a:pt x="8139" y="11686"/>
                          <a:pt x="8139" y="11685"/>
                        </a:cubicBezTo>
                        <a:lnTo>
                          <a:pt x="8139" y="11685"/>
                        </a:lnTo>
                        <a:cubicBezTo>
                          <a:pt x="8776" y="11948"/>
                          <a:pt x="9356" y="12064"/>
                          <a:pt x="9851" y="12064"/>
                        </a:cubicBezTo>
                        <a:cubicBezTo>
                          <a:pt x="10121" y="12064"/>
                          <a:pt x="10366" y="12030"/>
                          <a:pt x="10582" y="11965"/>
                        </a:cubicBezTo>
                        <a:cubicBezTo>
                          <a:pt x="8741" y="11445"/>
                          <a:pt x="6468" y="10583"/>
                          <a:pt x="5948" y="10066"/>
                        </a:cubicBezTo>
                        <a:cubicBezTo>
                          <a:pt x="5593" y="9714"/>
                          <a:pt x="5842" y="9613"/>
                          <a:pt x="6248" y="9613"/>
                        </a:cubicBezTo>
                        <a:cubicBezTo>
                          <a:pt x="6803" y="9613"/>
                          <a:pt x="7652" y="9802"/>
                          <a:pt x="7652" y="9802"/>
                        </a:cubicBezTo>
                        <a:cubicBezTo>
                          <a:pt x="7652" y="9802"/>
                          <a:pt x="4330" y="8443"/>
                          <a:pt x="3817" y="7129"/>
                        </a:cubicBezTo>
                        <a:cubicBezTo>
                          <a:pt x="3648" y="6693"/>
                          <a:pt x="4237" y="6529"/>
                          <a:pt x="5095" y="6501"/>
                        </a:cubicBezTo>
                        <a:cubicBezTo>
                          <a:pt x="4273" y="6208"/>
                          <a:pt x="3504" y="5861"/>
                          <a:pt x="2846" y="5330"/>
                        </a:cubicBezTo>
                        <a:cubicBezTo>
                          <a:pt x="807" y="3681"/>
                          <a:pt x="1199" y="1"/>
                          <a:pt x="1199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4" name="Google Shape;1834;p3"/>
                  <p:cNvSpPr/>
                  <p:nvPr/>
                </p:nvSpPr>
                <p:spPr>
                  <a:xfrm>
                    <a:off x="836089" y="2110303"/>
                    <a:ext cx="71748" cy="80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7" h="3353" extrusionOk="0">
                        <a:moveTo>
                          <a:pt x="2644" y="1"/>
                        </a:moveTo>
                        <a:cubicBezTo>
                          <a:pt x="2430" y="1"/>
                          <a:pt x="2115" y="181"/>
                          <a:pt x="1843" y="478"/>
                        </a:cubicBezTo>
                        <a:cubicBezTo>
                          <a:pt x="1482" y="872"/>
                          <a:pt x="1337" y="1325"/>
                          <a:pt x="1516" y="1489"/>
                        </a:cubicBezTo>
                        <a:cubicBezTo>
                          <a:pt x="1560" y="1528"/>
                          <a:pt x="1618" y="1547"/>
                          <a:pt x="1688" y="1547"/>
                        </a:cubicBezTo>
                        <a:cubicBezTo>
                          <a:pt x="1903" y="1547"/>
                          <a:pt x="2218" y="1367"/>
                          <a:pt x="2490" y="1068"/>
                        </a:cubicBezTo>
                        <a:cubicBezTo>
                          <a:pt x="2850" y="675"/>
                          <a:pt x="2997" y="222"/>
                          <a:pt x="2816" y="60"/>
                        </a:cubicBezTo>
                        <a:cubicBezTo>
                          <a:pt x="2773" y="20"/>
                          <a:pt x="2714" y="1"/>
                          <a:pt x="2644" y="1"/>
                        </a:cubicBezTo>
                        <a:close/>
                        <a:moveTo>
                          <a:pt x="960" y="2088"/>
                        </a:moveTo>
                        <a:cubicBezTo>
                          <a:pt x="792" y="2088"/>
                          <a:pt x="544" y="2250"/>
                          <a:pt x="341" y="2511"/>
                        </a:cubicBezTo>
                        <a:cubicBezTo>
                          <a:pt x="87" y="2839"/>
                          <a:pt x="0" y="3199"/>
                          <a:pt x="150" y="3317"/>
                        </a:cubicBezTo>
                        <a:cubicBezTo>
                          <a:pt x="181" y="3341"/>
                          <a:pt x="221" y="3353"/>
                          <a:pt x="266" y="3353"/>
                        </a:cubicBezTo>
                        <a:cubicBezTo>
                          <a:pt x="434" y="3353"/>
                          <a:pt x="681" y="3190"/>
                          <a:pt x="884" y="2928"/>
                        </a:cubicBezTo>
                        <a:cubicBezTo>
                          <a:pt x="1138" y="2601"/>
                          <a:pt x="1225" y="2240"/>
                          <a:pt x="1075" y="2124"/>
                        </a:cubicBezTo>
                        <a:cubicBezTo>
                          <a:pt x="1044" y="2099"/>
                          <a:pt x="1005" y="2088"/>
                          <a:pt x="960" y="208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5" name="Google Shape;1835;p3"/>
                  <p:cNvSpPr/>
                  <p:nvPr/>
                </p:nvSpPr>
                <p:spPr>
                  <a:xfrm>
                    <a:off x="862568" y="1856027"/>
                    <a:ext cx="49484" cy="9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7" h="3906" extrusionOk="0">
                        <a:moveTo>
                          <a:pt x="1752" y="1"/>
                        </a:moveTo>
                        <a:cubicBezTo>
                          <a:pt x="1535" y="1"/>
                          <a:pt x="1233" y="283"/>
                          <a:pt x="1029" y="697"/>
                        </a:cubicBezTo>
                        <a:cubicBezTo>
                          <a:pt x="794" y="1176"/>
                          <a:pt x="779" y="1651"/>
                          <a:pt x="997" y="1757"/>
                        </a:cubicBezTo>
                        <a:cubicBezTo>
                          <a:pt x="1027" y="1772"/>
                          <a:pt x="1059" y="1779"/>
                          <a:pt x="1093" y="1779"/>
                        </a:cubicBezTo>
                        <a:cubicBezTo>
                          <a:pt x="1311" y="1779"/>
                          <a:pt x="1612" y="1497"/>
                          <a:pt x="1816" y="1084"/>
                        </a:cubicBezTo>
                        <a:cubicBezTo>
                          <a:pt x="2051" y="605"/>
                          <a:pt x="2067" y="129"/>
                          <a:pt x="1848" y="22"/>
                        </a:cubicBezTo>
                        <a:cubicBezTo>
                          <a:pt x="1819" y="8"/>
                          <a:pt x="1786" y="1"/>
                          <a:pt x="1752" y="1"/>
                        </a:cubicBezTo>
                        <a:close/>
                        <a:moveTo>
                          <a:pt x="690" y="2480"/>
                        </a:moveTo>
                        <a:cubicBezTo>
                          <a:pt x="518" y="2480"/>
                          <a:pt x="291" y="2721"/>
                          <a:pt x="153" y="3066"/>
                        </a:cubicBezTo>
                        <a:cubicBezTo>
                          <a:pt x="0" y="3452"/>
                          <a:pt x="17" y="3824"/>
                          <a:pt x="193" y="3894"/>
                        </a:cubicBezTo>
                        <a:cubicBezTo>
                          <a:pt x="212" y="3902"/>
                          <a:pt x="233" y="3906"/>
                          <a:pt x="255" y="3906"/>
                        </a:cubicBezTo>
                        <a:cubicBezTo>
                          <a:pt x="427" y="3906"/>
                          <a:pt x="653" y="3664"/>
                          <a:pt x="789" y="3317"/>
                        </a:cubicBezTo>
                        <a:cubicBezTo>
                          <a:pt x="942" y="2932"/>
                          <a:pt x="927" y="2560"/>
                          <a:pt x="751" y="2491"/>
                        </a:cubicBezTo>
                        <a:cubicBezTo>
                          <a:pt x="732" y="2484"/>
                          <a:pt x="711" y="2480"/>
                          <a:pt x="690" y="248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6" name="Google Shape;1836;p3"/>
                  <p:cNvSpPr/>
                  <p:nvPr/>
                </p:nvSpPr>
                <p:spPr>
                  <a:xfrm>
                    <a:off x="1067788" y="2168311"/>
                    <a:ext cx="28225" cy="100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4185" extrusionOk="0">
                        <a:moveTo>
                          <a:pt x="315" y="0"/>
                        </a:moveTo>
                        <a:cubicBezTo>
                          <a:pt x="308" y="0"/>
                          <a:pt x="300" y="1"/>
                          <a:pt x="292" y="2"/>
                        </a:cubicBezTo>
                        <a:cubicBezTo>
                          <a:pt x="106" y="26"/>
                          <a:pt x="0" y="383"/>
                          <a:pt x="57" y="797"/>
                        </a:cubicBezTo>
                        <a:cubicBezTo>
                          <a:pt x="114" y="1192"/>
                          <a:pt x="299" y="1498"/>
                          <a:pt x="479" y="1498"/>
                        </a:cubicBezTo>
                        <a:cubicBezTo>
                          <a:pt x="487" y="1498"/>
                          <a:pt x="494" y="1497"/>
                          <a:pt x="502" y="1496"/>
                        </a:cubicBezTo>
                        <a:cubicBezTo>
                          <a:pt x="689" y="1470"/>
                          <a:pt x="794" y="1115"/>
                          <a:pt x="736" y="701"/>
                        </a:cubicBezTo>
                        <a:cubicBezTo>
                          <a:pt x="680" y="306"/>
                          <a:pt x="496" y="0"/>
                          <a:pt x="315" y="0"/>
                        </a:cubicBezTo>
                        <a:close/>
                        <a:moveTo>
                          <a:pt x="663" y="2255"/>
                        </a:moveTo>
                        <a:cubicBezTo>
                          <a:pt x="659" y="2255"/>
                          <a:pt x="655" y="2255"/>
                          <a:pt x="650" y="2255"/>
                        </a:cubicBezTo>
                        <a:cubicBezTo>
                          <a:pt x="410" y="2270"/>
                          <a:pt x="240" y="2714"/>
                          <a:pt x="272" y="3246"/>
                        </a:cubicBezTo>
                        <a:cubicBezTo>
                          <a:pt x="304" y="3771"/>
                          <a:pt x="519" y="4184"/>
                          <a:pt x="755" y="4184"/>
                        </a:cubicBezTo>
                        <a:cubicBezTo>
                          <a:pt x="760" y="4184"/>
                          <a:pt x="764" y="4184"/>
                          <a:pt x="768" y="4184"/>
                        </a:cubicBezTo>
                        <a:cubicBezTo>
                          <a:pt x="1010" y="4170"/>
                          <a:pt x="1178" y="3727"/>
                          <a:pt x="1147" y="3194"/>
                        </a:cubicBezTo>
                        <a:cubicBezTo>
                          <a:pt x="1114" y="2671"/>
                          <a:pt x="901" y="2255"/>
                          <a:pt x="663" y="225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7" name="Google Shape;1837;p3"/>
                  <p:cNvSpPr/>
                  <p:nvPr/>
                </p:nvSpPr>
                <p:spPr>
                  <a:xfrm>
                    <a:off x="1114808" y="1987965"/>
                    <a:ext cx="42326" cy="967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8" h="4043" extrusionOk="0">
                        <a:moveTo>
                          <a:pt x="270" y="1"/>
                        </a:moveTo>
                        <a:cubicBezTo>
                          <a:pt x="253" y="1"/>
                          <a:pt x="236" y="3"/>
                          <a:pt x="219" y="9"/>
                        </a:cubicBezTo>
                        <a:cubicBezTo>
                          <a:pt x="39" y="69"/>
                          <a:pt x="0" y="437"/>
                          <a:pt x="133" y="835"/>
                        </a:cubicBezTo>
                        <a:cubicBezTo>
                          <a:pt x="253" y="1192"/>
                          <a:pt x="471" y="1450"/>
                          <a:pt x="645" y="1450"/>
                        </a:cubicBezTo>
                        <a:cubicBezTo>
                          <a:pt x="662" y="1450"/>
                          <a:pt x="680" y="1448"/>
                          <a:pt x="696" y="1442"/>
                        </a:cubicBezTo>
                        <a:cubicBezTo>
                          <a:pt x="874" y="1381"/>
                          <a:pt x="913" y="1011"/>
                          <a:pt x="782" y="616"/>
                        </a:cubicBezTo>
                        <a:cubicBezTo>
                          <a:pt x="663" y="258"/>
                          <a:pt x="444" y="1"/>
                          <a:pt x="270" y="1"/>
                        </a:cubicBezTo>
                        <a:close/>
                        <a:moveTo>
                          <a:pt x="1029" y="2154"/>
                        </a:moveTo>
                        <a:cubicBezTo>
                          <a:pt x="1012" y="2154"/>
                          <a:pt x="996" y="2156"/>
                          <a:pt x="979" y="2160"/>
                        </a:cubicBezTo>
                        <a:cubicBezTo>
                          <a:pt x="745" y="2219"/>
                          <a:pt x="660" y="2686"/>
                          <a:pt x="788" y="3203"/>
                        </a:cubicBezTo>
                        <a:cubicBezTo>
                          <a:pt x="908" y="3686"/>
                          <a:pt x="1172" y="4043"/>
                          <a:pt x="1398" y="4043"/>
                        </a:cubicBezTo>
                        <a:cubicBezTo>
                          <a:pt x="1415" y="4043"/>
                          <a:pt x="1431" y="4041"/>
                          <a:pt x="1447" y="4037"/>
                        </a:cubicBezTo>
                        <a:cubicBezTo>
                          <a:pt x="1681" y="3977"/>
                          <a:pt x="1767" y="3509"/>
                          <a:pt x="1639" y="2992"/>
                        </a:cubicBezTo>
                        <a:cubicBezTo>
                          <a:pt x="1519" y="2509"/>
                          <a:pt x="1256" y="2154"/>
                          <a:pt x="1029" y="215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8" name="Google Shape;1838;p3"/>
                  <p:cNvSpPr/>
                  <p:nvPr/>
                </p:nvSpPr>
                <p:spPr>
                  <a:xfrm>
                    <a:off x="1067932" y="1742955"/>
                    <a:ext cx="77350" cy="75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1" h="3149" extrusionOk="0">
                        <a:moveTo>
                          <a:pt x="283" y="1"/>
                        </a:moveTo>
                        <a:cubicBezTo>
                          <a:pt x="221" y="1"/>
                          <a:pt x="170" y="18"/>
                          <a:pt x="135" y="54"/>
                        </a:cubicBezTo>
                        <a:cubicBezTo>
                          <a:pt x="0" y="189"/>
                          <a:pt x="133" y="534"/>
                          <a:pt x="430" y="830"/>
                        </a:cubicBezTo>
                        <a:cubicBezTo>
                          <a:pt x="646" y="1043"/>
                          <a:pt x="890" y="1170"/>
                          <a:pt x="1057" y="1170"/>
                        </a:cubicBezTo>
                        <a:cubicBezTo>
                          <a:pt x="1119" y="1170"/>
                          <a:pt x="1170" y="1153"/>
                          <a:pt x="1206" y="1117"/>
                        </a:cubicBezTo>
                        <a:cubicBezTo>
                          <a:pt x="1339" y="982"/>
                          <a:pt x="1207" y="637"/>
                          <a:pt x="912" y="342"/>
                        </a:cubicBezTo>
                        <a:cubicBezTo>
                          <a:pt x="695" y="128"/>
                          <a:pt x="450" y="1"/>
                          <a:pt x="283" y="1"/>
                        </a:cubicBezTo>
                        <a:close/>
                        <a:moveTo>
                          <a:pt x="1949" y="1576"/>
                        </a:moveTo>
                        <a:cubicBezTo>
                          <a:pt x="1884" y="1576"/>
                          <a:pt x="1828" y="1594"/>
                          <a:pt x="1785" y="1631"/>
                        </a:cubicBezTo>
                        <a:cubicBezTo>
                          <a:pt x="1602" y="1789"/>
                          <a:pt x="1735" y="2244"/>
                          <a:pt x="2084" y="2648"/>
                        </a:cubicBezTo>
                        <a:cubicBezTo>
                          <a:pt x="2351" y="2958"/>
                          <a:pt x="2666" y="3149"/>
                          <a:pt x="2882" y="3149"/>
                        </a:cubicBezTo>
                        <a:cubicBezTo>
                          <a:pt x="2948" y="3149"/>
                          <a:pt x="3004" y="3131"/>
                          <a:pt x="3047" y="3093"/>
                        </a:cubicBezTo>
                        <a:cubicBezTo>
                          <a:pt x="3231" y="2936"/>
                          <a:pt x="3095" y="2482"/>
                          <a:pt x="2748" y="2076"/>
                        </a:cubicBezTo>
                        <a:cubicBezTo>
                          <a:pt x="2480" y="1766"/>
                          <a:pt x="2164" y="1576"/>
                          <a:pt x="1949" y="157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9" name="Google Shape;1839;p3"/>
                  <p:cNvSpPr/>
                  <p:nvPr/>
                </p:nvSpPr>
                <p:spPr>
                  <a:xfrm>
                    <a:off x="901783" y="1537997"/>
                    <a:ext cx="93438" cy="5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3" h="2269" extrusionOk="0">
                        <a:moveTo>
                          <a:pt x="356" y="0"/>
                        </a:moveTo>
                        <a:cubicBezTo>
                          <a:pt x="225" y="0"/>
                          <a:pt x="127" y="38"/>
                          <a:pt x="87" y="115"/>
                        </a:cubicBezTo>
                        <a:cubicBezTo>
                          <a:pt x="0" y="283"/>
                          <a:pt x="230" y="575"/>
                          <a:pt x="601" y="766"/>
                        </a:cubicBezTo>
                        <a:cubicBezTo>
                          <a:pt x="802" y="870"/>
                          <a:pt x="1004" y="924"/>
                          <a:pt x="1159" y="924"/>
                        </a:cubicBezTo>
                        <a:cubicBezTo>
                          <a:pt x="1289" y="924"/>
                          <a:pt x="1388" y="887"/>
                          <a:pt x="1427" y="811"/>
                        </a:cubicBezTo>
                        <a:cubicBezTo>
                          <a:pt x="1515" y="642"/>
                          <a:pt x="1285" y="350"/>
                          <a:pt x="913" y="158"/>
                        </a:cubicBezTo>
                        <a:cubicBezTo>
                          <a:pt x="713" y="54"/>
                          <a:pt x="512" y="0"/>
                          <a:pt x="356" y="0"/>
                        </a:cubicBezTo>
                        <a:close/>
                        <a:moveTo>
                          <a:pt x="2425" y="1006"/>
                        </a:moveTo>
                        <a:cubicBezTo>
                          <a:pt x="2288" y="1006"/>
                          <a:pt x="2183" y="1045"/>
                          <a:pt x="2133" y="1127"/>
                        </a:cubicBezTo>
                        <a:cubicBezTo>
                          <a:pt x="2004" y="1332"/>
                          <a:pt x="2269" y="1727"/>
                          <a:pt x="2722" y="2008"/>
                        </a:cubicBezTo>
                        <a:cubicBezTo>
                          <a:pt x="2995" y="2178"/>
                          <a:pt x="3275" y="2269"/>
                          <a:pt x="3482" y="2269"/>
                        </a:cubicBezTo>
                        <a:cubicBezTo>
                          <a:pt x="3619" y="2269"/>
                          <a:pt x="3724" y="2229"/>
                          <a:pt x="3775" y="2146"/>
                        </a:cubicBezTo>
                        <a:cubicBezTo>
                          <a:pt x="3902" y="1941"/>
                          <a:pt x="3636" y="1546"/>
                          <a:pt x="3185" y="1265"/>
                        </a:cubicBezTo>
                        <a:cubicBezTo>
                          <a:pt x="2912" y="1096"/>
                          <a:pt x="2632" y="1006"/>
                          <a:pt x="2425" y="100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0" name="Google Shape;1840;p3"/>
                  <p:cNvSpPr/>
                  <p:nvPr/>
                </p:nvSpPr>
                <p:spPr>
                  <a:xfrm>
                    <a:off x="823472" y="2325866"/>
                    <a:ext cx="49508" cy="934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" h="3905" extrusionOk="0">
                        <a:moveTo>
                          <a:pt x="1755" y="0"/>
                        </a:moveTo>
                        <a:cubicBezTo>
                          <a:pt x="1537" y="0"/>
                          <a:pt x="1236" y="283"/>
                          <a:pt x="1030" y="696"/>
                        </a:cubicBezTo>
                        <a:cubicBezTo>
                          <a:pt x="796" y="1175"/>
                          <a:pt x="781" y="1650"/>
                          <a:pt x="998" y="1756"/>
                        </a:cubicBezTo>
                        <a:cubicBezTo>
                          <a:pt x="1028" y="1771"/>
                          <a:pt x="1060" y="1778"/>
                          <a:pt x="1095" y="1778"/>
                        </a:cubicBezTo>
                        <a:cubicBezTo>
                          <a:pt x="1313" y="1778"/>
                          <a:pt x="1614" y="1496"/>
                          <a:pt x="1817" y="1083"/>
                        </a:cubicBezTo>
                        <a:cubicBezTo>
                          <a:pt x="2052" y="604"/>
                          <a:pt x="2067" y="130"/>
                          <a:pt x="1850" y="21"/>
                        </a:cubicBezTo>
                        <a:cubicBezTo>
                          <a:pt x="1821" y="7"/>
                          <a:pt x="1789" y="0"/>
                          <a:pt x="1755" y="0"/>
                        </a:cubicBezTo>
                        <a:close/>
                        <a:moveTo>
                          <a:pt x="692" y="2479"/>
                        </a:moveTo>
                        <a:cubicBezTo>
                          <a:pt x="520" y="2479"/>
                          <a:pt x="293" y="2721"/>
                          <a:pt x="154" y="3065"/>
                        </a:cubicBezTo>
                        <a:cubicBezTo>
                          <a:pt x="1" y="3452"/>
                          <a:pt x="18" y="3824"/>
                          <a:pt x="194" y="3893"/>
                        </a:cubicBezTo>
                        <a:cubicBezTo>
                          <a:pt x="213" y="3901"/>
                          <a:pt x="234" y="3904"/>
                          <a:pt x="255" y="3904"/>
                        </a:cubicBezTo>
                        <a:cubicBezTo>
                          <a:pt x="428" y="3904"/>
                          <a:pt x="654" y="3663"/>
                          <a:pt x="792" y="3316"/>
                        </a:cubicBezTo>
                        <a:cubicBezTo>
                          <a:pt x="945" y="2931"/>
                          <a:pt x="929" y="2561"/>
                          <a:pt x="753" y="2490"/>
                        </a:cubicBezTo>
                        <a:cubicBezTo>
                          <a:pt x="734" y="2482"/>
                          <a:pt x="713" y="2479"/>
                          <a:pt x="692" y="24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1" name="Google Shape;1841;p3"/>
                  <p:cNvSpPr/>
                  <p:nvPr/>
                </p:nvSpPr>
                <p:spPr>
                  <a:xfrm>
                    <a:off x="805181" y="1626099"/>
                    <a:ext cx="43595" cy="96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1" h="4022" extrusionOk="0">
                        <a:moveTo>
                          <a:pt x="363" y="1"/>
                        </a:moveTo>
                        <a:cubicBezTo>
                          <a:pt x="345" y="1"/>
                          <a:pt x="327" y="3"/>
                          <a:pt x="309" y="8"/>
                        </a:cubicBezTo>
                        <a:cubicBezTo>
                          <a:pt x="77" y="71"/>
                          <a:pt x="0" y="539"/>
                          <a:pt x="136" y="1054"/>
                        </a:cubicBezTo>
                        <a:cubicBezTo>
                          <a:pt x="264" y="1532"/>
                          <a:pt x="532" y="1882"/>
                          <a:pt x="757" y="1882"/>
                        </a:cubicBezTo>
                        <a:cubicBezTo>
                          <a:pt x="775" y="1882"/>
                          <a:pt x="792" y="1880"/>
                          <a:pt x="809" y="1876"/>
                        </a:cubicBezTo>
                        <a:cubicBezTo>
                          <a:pt x="1043" y="1813"/>
                          <a:pt x="1121" y="1345"/>
                          <a:pt x="984" y="828"/>
                        </a:cubicBezTo>
                        <a:cubicBezTo>
                          <a:pt x="856" y="351"/>
                          <a:pt x="589" y="1"/>
                          <a:pt x="363" y="1"/>
                        </a:cubicBezTo>
                        <a:close/>
                        <a:moveTo>
                          <a:pt x="1161" y="2579"/>
                        </a:moveTo>
                        <a:cubicBezTo>
                          <a:pt x="1143" y="2579"/>
                          <a:pt x="1125" y="2582"/>
                          <a:pt x="1108" y="2588"/>
                        </a:cubicBezTo>
                        <a:cubicBezTo>
                          <a:pt x="930" y="2653"/>
                          <a:pt x="896" y="3021"/>
                          <a:pt x="1036" y="3416"/>
                        </a:cubicBezTo>
                        <a:cubicBezTo>
                          <a:pt x="1160" y="3770"/>
                          <a:pt x="1381" y="4022"/>
                          <a:pt x="1554" y="4022"/>
                        </a:cubicBezTo>
                        <a:cubicBezTo>
                          <a:pt x="1573" y="4022"/>
                          <a:pt x="1592" y="4019"/>
                          <a:pt x="1609" y="4013"/>
                        </a:cubicBezTo>
                        <a:cubicBezTo>
                          <a:pt x="1787" y="3950"/>
                          <a:pt x="1820" y="3581"/>
                          <a:pt x="1680" y="3185"/>
                        </a:cubicBezTo>
                        <a:cubicBezTo>
                          <a:pt x="1554" y="2833"/>
                          <a:pt x="1334" y="2579"/>
                          <a:pt x="1161" y="25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42" name="Google Shape;1842;p3"/>
                <p:cNvGrpSpPr/>
                <p:nvPr/>
              </p:nvGrpSpPr>
              <p:grpSpPr>
                <a:xfrm>
                  <a:off x="782198" y="1392461"/>
                  <a:ext cx="345291" cy="1031742"/>
                  <a:chOff x="782198" y="1392461"/>
                  <a:chExt cx="345291" cy="1031742"/>
                </a:xfrm>
              </p:grpSpPr>
              <p:sp>
                <p:nvSpPr>
                  <p:cNvPr id="1843" name="Google Shape;1843;p3"/>
                  <p:cNvSpPr/>
                  <p:nvPr/>
                </p:nvSpPr>
                <p:spPr>
                  <a:xfrm>
                    <a:off x="782198" y="1392461"/>
                    <a:ext cx="250341" cy="10317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7" h="43097" extrusionOk="0">
                        <a:moveTo>
                          <a:pt x="24" y="0"/>
                        </a:moveTo>
                        <a:cubicBezTo>
                          <a:pt x="13" y="0"/>
                          <a:pt x="7" y="92"/>
                          <a:pt x="6" y="265"/>
                        </a:cubicBezTo>
                        <a:cubicBezTo>
                          <a:pt x="4" y="352"/>
                          <a:pt x="1" y="457"/>
                          <a:pt x="2" y="583"/>
                        </a:cubicBezTo>
                        <a:cubicBezTo>
                          <a:pt x="10" y="710"/>
                          <a:pt x="19" y="854"/>
                          <a:pt x="28" y="1014"/>
                        </a:cubicBezTo>
                        <a:cubicBezTo>
                          <a:pt x="79" y="1658"/>
                          <a:pt x="233" y="2579"/>
                          <a:pt x="611" y="3627"/>
                        </a:cubicBezTo>
                        <a:cubicBezTo>
                          <a:pt x="980" y="4676"/>
                          <a:pt x="1570" y="5839"/>
                          <a:pt x="2308" y="7011"/>
                        </a:cubicBezTo>
                        <a:cubicBezTo>
                          <a:pt x="3042" y="8185"/>
                          <a:pt x="3912" y="9377"/>
                          <a:pt x="4769" y="10570"/>
                        </a:cubicBezTo>
                        <a:cubicBezTo>
                          <a:pt x="5626" y="11760"/>
                          <a:pt x="6464" y="12962"/>
                          <a:pt x="7126" y="14154"/>
                        </a:cubicBezTo>
                        <a:cubicBezTo>
                          <a:pt x="7458" y="14751"/>
                          <a:pt x="7743" y="15339"/>
                          <a:pt x="7978" y="15919"/>
                        </a:cubicBezTo>
                        <a:cubicBezTo>
                          <a:pt x="8094" y="16210"/>
                          <a:pt x="8206" y="16493"/>
                          <a:pt x="8316" y="16765"/>
                        </a:cubicBezTo>
                        <a:cubicBezTo>
                          <a:pt x="8414" y="17042"/>
                          <a:pt x="8510" y="17311"/>
                          <a:pt x="8602" y="17568"/>
                        </a:cubicBezTo>
                        <a:cubicBezTo>
                          <a:pt x="8946" y="18605"/>
                          <a:pt x="9191" y="19482"/>
                          <a:pt x="9323" y="20104"/>
                        </a:cubicBezTo>
                        <a:cubicBezTo>
                          <a:pt x="9395" y="20415"/>
                          <a:pt x="9451" y="20658"/>
                          <a:pt x="9477" y="20826"/>
                        </a:cubicBezTo>
                        <a:cubicBezTo>
                          <a:pt x="9509" y="20993"/>
                          <a:pt x="9525" y="21083"/>
                          <a:pt x="9525" y="21083"/>
                        </a:cubicBezTo>
                        <a:cubicBezTo>
                          <a:pt x="9525" y="21083"/>
                          <a:pt x="9543" y="21172"/>
                          <a:pt x="9577" y="21339"/>
                        </a:cubicBezTo>
                        <a:cubicBezTo>
                          <a:pt x="9612" y="21506"/>
                          <a:pt x="9648" y="21752"/>
                          <a:pt x="9696" y="22065"/>
                        </a:cubicBezTo>
                        <a:cubicBezTo>
                          <a:pt x="9798" y="22693"/>
                          <a:pt x="9901" y="23595"/>
                          <a:pt x="9942" y="24684"/>
                        </a:cubicBezTo>
                        <a:cubicBezTo>
                          <a:pt x="9980" y="25772"/>
                          <a:pt x="9941" y="27046"/>
                          <a:pt x="9768" y="28400"/>
                        </a:cubicBezTo>
                        <a:cubicBezTo>
                          <a:pt x="9687" y="29076"/>
                          <a:pt x="9558" y="29770"/>
                          <a:pt x="9414" y="30472"/>
                        </a:cubicBezTo>
                        <a:cubicBezTo>
                          <a:pt x="9254" y="31171"/>
                          <a:pt x="9081" y="31880"/>
                          <a:pt x="8864" y="32576"/>
                        </a:cubicBezTo>
                        <a:cubicBezTo>
                          <a:pt x="8032" y="35376"/>
                          <a:pt x="6718" y="38012"/>
                          <a:pt x="5648" y="39927"/>
                        </a:cubicBezTo>
                        <a:cubicBezTo>
                          <a:pt x="5112" y="40886"/>
                          <a:pt x="4639" y="41672"/>
                          <a:pt x="4308" y="42222"/>
                        </a:cubicBezTo>
                        <a:cubicBezTo>
                          <a:pt x="4143" y="42497"/>
                          <a:pt x="4013" y="42713"/>
                          <a:pt x="3925" y="42861"/>
                        </a:cubicBezTo>
                        <a:cubicBezTo>
                          <a:pt x="3837" y="43009"/>
                          <a:pt x="3795" y="43090"/>
                          <a:pt x="3802" y="43097"/>
                        </a:cubicBezTo>
                        <a:cubicBezTo>
                          <a:pt x="3802" y="43097"/>
                          <a:pt x="3803" y="43097"/>
                          <a:pt x="3803" y="43097"/>
                        </a:cubicBezTo>
                        <a:cubicBezTo>
                          <a:pt x="3813" y="43097"/>
                          <a:pt x="3871" y="43025"/>
                          <a:pt x="3969" y="42890"/>
                        </a:cubicBezTo>
                        <a:cubicBezTo>
                          <a:pt x="4070" y="42751"/>
                          <a:pt x="4218" y="42546"/>
                          <a:pt x="4399" y="42280"/>
                        </a:cubicBezTo>
                        <a:cubicBezTo>
                          <a:pt x="4758" y="41747"/>
                          <a:pt x="5260" y="40978"/>
                          <a:pt x="5827" y="40031"/>
                        </a:cubicBezTo>
                        <a:cubicBezTo>
                          <a:pt x="6955" y="38139"/>
                          <a:pt x="8331" y="35511"/>
                          <a:pt x="9222" y="32686"/>
                        </a:cubicBezTo>
                        <a:cubicBezTo>
                          <a:pt x="9454" y="31985"/>
                          <a:pt x="9639" y="31269"/>
                          <a:pt x="9812" y="30563"/>
                        </a:cubicBezTo>
                        <a:cubicBezTo>
                          <a:pt x="9970" y="29851"/>
                          <a:pt x="10110" y="29146"/>
                          <a:pt x="10202" y="28458"/>
                        </a:cubicBezTo>
                        <a:cubicBezTo>
                          <a:pt x="10400" y="27083"/>
                          <a:pt x="10456" y="25782"/>
                          <a:pt x="10430" y="24670"/>
                        </a:cubicBezTo>
                        <a:cubicBezTo>
                          <a:pt x="10401" y="23557"/>
                          <a:pt x="10308" y="22633"/>
                          <a:pt x="10210" y="21990"/>
                        </a:cubicBezTo>
                        <a:cubicBezTo>
                          <a:pt x="10164" y="21669"/>
                          <a:pt x="10132" y="21417"/>
                          <a:pt x="10095" y="21245"/>
                        </a:cubicBezTo>
                        <a:cubicBezTo>
                          <a:pt x="10063" y="21076"/>
                          <a:pt x="10046" y="20984"/>
                          <a:pt x="10046" y="20984"/>
                        </a:cubicBezTo>
                        <a:cubicBezTo>
                          <a:pt x="10046" y="20984"/>
                          <a:pt x="10028" y="20892"/>
                          <a:pt x="9994" y="20722"/>
                        </a:cubicBezTo>
                        <a:cubicBezTo>
                          <a:pt x="9965" y="20549"/>
                          <a:pt x="9905" y="20302"/>
                          <a:pt x="9829" y="19987"/>
                        </a:cubicBezTo>
                        <a:cubicBezTo>
                          <a:pt x="9687" y="19352"/>
                          <a:pt x="9428" y="18458"/>
                          <a:pt x="9064" y="17408"/>
                        </a:cubicBezTo>
                        <a:cubicBezTo>
                          <a:pt x="8966" y="17148"/>
                          <a:pt x="8865" y="16877"/>
                          <a:pt x="8761" y="16595"/>
                        </a:cubicBezTo>
                        <a:cubicBezTo>
                          <a:pt x="8647" y="16318"/>
                          <a:pt x="8529" y="16031"/>
                          <a:pt x="8408" y="15737"/>
                        </a:cubicBezTo>
                        <a:cubicBezTo>
                          <a:pt x="8160" y="15150"/>
                          <a:pt x="7856" y="14541"/>
                          <a:pt x="7509" y="13938"/>
                        </a:cubicBezTo>
                        <a:cubicBezTo>
                          <a:pt x="6814" y="12728"/>
                          <a:pt x="5950" y="11528"/>
                          <a:pt x="5072" y="10348"/>
                        </a:cubicBezTo>
                        <a:cubicBezTo>
                          <a:pt x="4194" y="9167"/>
                          <a:pt x="3308" y="7999"/>
                          <a:pt x="2557" y="6851"/>
                        </a:cubicBezTo>
                        <a:cubicBezTo>
                          <a:pt x="1804" y="5706"/>
                          <a:pt x="1196" y="4575"/>
                          <a:pt x="804" y="3555"/>
                        </a:cubicBezTo>
                        <a:cubicBezTo>
                          <a:pt x="403" y="2536"/>
                          <a:pt x="220" y="1637"/>
                          <a:pt x="136" y="1004"/>
                        </a:cubicBezTo>
                        <a:cubicBezTo>
                          <a:pt x="116" y="844"/>
                          <a:pt x="97" y="702"/>
                          <a:pt x="84" y="580"/>
                        </a:cubicBezTo>
                        <a:cubicBezTo>
                          <a:pt x="73" y="454"/>
                          <a:pt x="65" y="350"/>
                          <a:pt x="59" y="263"/>
                        </a:cubicBezTo>
                        <a:cubicBezTo>
                          <a:pt x="44" y="92"/>
                          <a:pt x="32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4" name="Google Shape;1844;p3"/>
                  <p:cNvSpPr/>
                  <p:nvPr/>
                </p:nvSpPr>
                <p:spPr>
                  <a:xfrm>
                    <a:off x="897138" y="1735916"/>
                    <a:ext cx="66984" cy="214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8" h="8951" extrusionOk="0">
                        <a:moveTo>
                          <a:pt x="2593" y="1"/>
                        </a:moveTo>
                        <a:cubicBezTo>
                          <a:pt x="2593" y="1"/>
                          <a:pt x="2593" y="1"/>
                          <a:pt x="2593" y="1"/>
                        </a:cubicBezTo>
                        <a:cubicBezTo>
                          <a:pt x="2507" y="4"/>
                          <a:pt x="2518" y="1189"/>
                          <a:pt x="2368" y="2350"/>
                        </a:cubicBezTo>
                        <a:cubicBezTo>
                          <a:pt x="2325" y="2639"/>
                          <a:pt x="2267" y="2925"/>
                          <a:pt x="2221" y="3195"/>
                        </a:cubicBezTo>
                        <a:cubicBezTo>
                          <a:pt x="2197" y="3329"/>
                          <a:pt x="2180" y="3459"/>
                          <a:pt x="2149" y="3582"/>
                        </a:cubicBezTo>
                        <a:cubicBezTo>
                          <a:pt x="2117" y="3701"/>
                          <a:pt x="2086" y="3816"/>
                          <a:pt x="2059" y="3921"/>
                        </a:cubicBezTo>
                        <a:cubicBezTo>
                          <a:pt x="2004" y="4132"/>
                          <a:pt x="1956" y="4307"/>
                          <a:pt x="1924" y="4431"/>
                        </a:cubicBezTo>
                        <a:cubicBezTo>
                          <a:pt x="1892" y="4551"/>
                          <a:pt x="1872" y="4622"/>
                          <a:pt x="1872" y="4622"/>
                        </a:cubicBezTo>
                        <a:cubicBezTo>
                          <a:pt x="1872" y="4622"/>
                          <a:pt x="1790" y="4900"/>
                          <a:pt x="1663" y="5318"/>
                        </a:cubicBezTo>
                        <a:cubicBezTo>
                          <a:pt x="1632" y="5422"/>
                          <a:pt x="1599" y="5537"/>
                          <a:pt x="1563" y="5656"/>
                        </a:cubicBezTo>
                        <a:cubicBezTo>
                          <a:pt x="1517" y="5772"/>
                          <a:pt x="1470" y="5896"/>
                          <a:pt x="1420" y="6023"/>
                        </a:cubicBezTo>
                        <a:cubicBezTo>
                          <a:pt x="1317" y="6275"/>
                          <a:pt x="1222" y="6552"/>
                          <a:pt x="1101" y="6820"/>
                        </a:cubicBezTo>
                        <a:cubicBezTo>
                          <a:pt x="624" y="7891"/>
                          <a:pt x="0" y="8900"/>
                          <a:pt x="72" y="8949"/>
                        </a:cubicBezTo>
                        <a:cubicBezTo>
                          <a:pt x="73" y="8950"/>
                          <a:pt x="74" y="8950"/>
                          <a:pt x="75" y="8950"/>
                        </a:cubicBezTo>
                        <a:cubicBezTo>
                          <a:pt x="147" y="8950"/>
                          <a:pt x="870" y="8025"/>
                          <a:pt x="1438" y="6987"/>
                        </a:cubicBezTo>
                        <a:cubicBezTo>
                          <a:pt x="1583" y="6722"/>
                          <a:pt x="1701" y="6447"/>
                          <a:pt x="1826" y="6191"/>
                        </a:cubicBezTo>
                        <a:cubicBezTo>
                          <a:pt x="1886" y="6064"/>
                          <a:pt x="1944" y="5940"/>
                          <a:pt x="1999" y="5821"/>
                        </a:cubicBezTo>
                        <a:cubicBezTo>
                          <a:pt x="2044" y="5700"/>
                          <a:pt x="2086" y="5585"/>
                          <a:pt x="2125" y="5480"/>
                        </a:cubicBezTo>
                        <a:cubicBezTo>
                          <a:pt x="2279" y="5052"/>
                          <a:pt x="2383" y="4767"/>
                          <a:pt x="2383" y="4767"/>
                        </a:cubicBezTo>
                        <a:cubicBezTo>
                          <a:pt x="2383" y="4767"/>
                          <a:pt x="2400" y="4694"/>
                          <a:pt x="2426" y="4564"/>
                        </a:cubicBezTo>
                        <a:cubicBezTo>
                          <a:pt x="2454" y="4434"/>
                          <a:pt x="2490" y="4249"/>
                          <a:pt x="2536" y="4027"/>
                        </a:cubicBezTo>
                        <a:cubicBezTo>
                          <a:pt x="2558" y="3915"/>
                          <a:pt x="2582" y="3796"/>
                          <a:pt x="2608" y="3669"/>
                        </a:cubicBezTo>
                        <a:cubicBezTo>
                          <a:pt x="2633" y="3542"/>
                          <a:pt x="2640" y="3404"/>
                          <a:pt x="2657" y="3265"/>
                        </a:cubicBezTo>
                        <a:cubicBezTo>
                          <a:pt x="2685" y="2982"/>
                          <a:pt x="2723" y="2685"/>
                          <a:pt x="2741" y="2384"/>
                        </a:cubicBezTo>
                        <a:cubicBezTo>
                          <a:pt x="2798" y="1185"/>
                          <a:pt x="2653" y="1"/>
                          <a:pt x="2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5" name="Google Shape;1845;p3"/>
                  <p:cNvSpPr/>
                  <p:nvPr/>
                </p:nvSpPr>
                <p:spPr>
                  <a:xfrm>
                    <a:off x="804870" y="1502541"/>
                    <a:ext cx="45175" cy="1955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8168" extrusionOk="0">
                        <a:moveTo>
                          <a:pt x="36" y="0"/>
                        </a:move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1" y="8"/>
                          <a:pt x="22" y="273"/>
                          <a:pt x="94" y="664"/>
                        </a:cubicBezTo>
                        <a:cubicBezTo>
                          <a:pt x="164" y="1056"/>
                          <a:pt x="295" y="1568"/>
                          <a:pt x="432" y="2076"/>
                        </a:cubicBezTo>
                        <a:cubicBezTo>
                          <a:pt x="573" y="2581"/>
                          <a:pt x="715" y="3087"/>
                          <a:pt x="821" y="3463"/>
                        </a:cubicBezTo>
                        <a:cubicBezTo>
                          <a:pt x="922" y="3841"/>
                          <a:pt x="989" y="4094"/>
                          <a:pt x="989" y="4094"/>
                        </a:cubicBezTo>
                        <a:cubicBezTo>
                          <a:pt x="989" y="4094"/>
                          <a:pt x="1067" y="4340"/>
                          <a:pt x="1173" y="4713"/>
                        </a:cubicBezTo>
                        <a:cubicBezTo>
                          <a:pt x="1281" y="5086"/>
                          <a:pt x="1400" y="5588"/>
                          <a:pt x="1485" y="6096"/>
                        </a:cubicBezTo>
                        <a:cubicBezTo>
                          <a:pt x="1560" y="6604"/>
                          <a:pt x="1596" y="7119"/>
                          <a:pt x="1586" y="7508"/>
                        </a:cubicBezTo>
                        <a:cubicBezTo>
                          <a:pt x="1579" y="7896"/>
                          <a:pt x="1556" y="8159"/>
                          <a:pt x="1598" y="8167"/>
                        </a:cubicBezTo>
                        <a:cubicBezTo>
                          <a:pt x="1598" y="8167"/>
                          <a:pt x="1599" y="8167"/>
                          <a:pt x="1599" y="8167"/>
                        </a:cubicBezTo>
                        <a:cubicBezTo>
                          <a:pt x="1631" y="8167"/>
                          <a:pt x="1721" y="7917"/>
                          <a:pt x="1792" y="7528"/>
                        </a:cubicBezTo>
                        <a:cubicBezTo>
                          <a:pt x="1865" y="7131"/>
                          <a:pt x="1887" y="6592"/>
                          <a:pt x="1859" y="6055"/>
                        </a:cubicBezTo>
                        <a:cubicBezTo>
                          <a:pt x="1818" y="5519"/>
                          <a:pt x="1731" y="4988"/>
                          <a:pt x="1648" y="4597"/>
                        </a:cubicBezTo>
                        <a:cubicBezTo>
                          <a:pt x="1564" y="4205"/>
                          <a:pt x="1498" y="3947"/>
                          <a:pt x="1498" y="3947"/>
                        </a:cubicBezTo>
                        <a:cubicBezTo>
                          <a:pt x="1498" y="3947"/>
                          <a:pt x="1414" y="3696"/>
                          <a:pt x="1289" y="3320"/>
                        </a:cubicBezTo>
                        <a:cubicBezTo>
                          <a:pt x="1157" y="2945"/>
                          <a:pt x="974" y="2451"/>
                          <a:pt x="789" y="1960"/>
                        </a:cubicBezTo>
                        <a:cubicBezTo>
                          <a:pt x="607" y="1470"/>
                          <a:pt x="423" y="981"/>
                          <a:pt x="293" y="611"/>
                        </a:cubicBezTo>
                        <a:cubicBezTo>
                          <a:pt x="163" y="247"/>
                          <a:pt x="75" y="0"/>
                          <a:pt x="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6" name="Google Shape;1846;p3"/>
                  <p:cNvSpPr/>
                  <p:nvPr/>
                </p:nvSpPr>
                <p:spPr>
                  <a:xfrm>
                    <a:off x="863501" y="1951216"/>
                    <a:ext cx="167317" cy="268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89" h="11211" extrusionOk="0">
                        <a:moveTo>
                          <a:pt x="6971" y="0"/>
                        </a:moveTo>
                        <a:cubicBezTo>
                          <a:pt x="6951" y="0"/>
                          <a:pt x="6893" y="87"/>
                          <a:pt x="6805" y="241"/>
                        </a:cubicBezTo>
                        <a:cubicBezTo>
                          <a:pt x="6711" y="401"/>
                          <a:pt x="6580" y="634"/>
                          <a:pt x="6464" y="929"/>
                        </a:cubicBezTo>
                        <a:cubicBezTo>
                          <a:pt x="6202" y="1510"/>
                          <a:pt x="5948" y="2318"/>
                          <a:pt x="5674" y="3107"/>
                        </a:cubicBezTo>
                        <a:cubicBezTo>
                          <a:pt x="5543" y="3505"/>
                          <a:pt x="5388" y="3890"/>
                          <a:pt x="5252" y="4253"/>
                        </a:cubicBezTo>
                        <a:cubicBezTo>
                          <a:pt x="5087" y="4600"/>
                          <a:pt x="4960" y="4941"/>
                          <a:pt x="4798" y="5200"/>
                        </a:cubicBezTo>
                        <a:cubicBezTo>
                          <a:pt x="4724" y="5331"/>
                          <a:pt x="4656" y="5454"/>
                          <a:pt x="4594" y="5561"/>
                        </a:cubicBezTo>
                        <a:cubicBezTo>
                          <a:pt x="4536" y="5669"/>
                          <a:pt x="4467" y="5758"/>
                          <a:pt x="4418" y="5835"/>
                        </a:cubicBezTo>
                        <a:cubicBezTo>
                          <a:pt x="4319" y="5986"/>
                          <a:pt x="4261" y="6072"/>
                          <a:pt x="4261" y="6072"/>
                        </a:cubicBezTo>
                        <a:cubicBezTo>
                          <a:pt x="4261" y="6072"/>
                          <a:pt x="4207" y="6160"/>
                          <a:pt x="4111" y="6317"/>
                        </a:cubicBezTo>
                        <a:cubicBezTo>
                          <a:pt x="4015" y="6471"/>
                          <a:pt x="3869" y="6685"/>
                          <a:pt x="3698" y="6947"/>
                        </a:cubicBezTo>
                        <a:cubicBezTo>
                          <a:pt x="3528" y="7210"/>
                          <a:pt x="3306" y="7497"/>
                          <a:pt x="3083" y="7819"/>
                        </a:cubicBezTo>
                        <a:cubicBezTo>
                          <a:pt x="2964" y="7973"/>
                          <a:pt x="2840" y="8132"/>
                          <a:pt x="2714" y="8294"/>
                        </a:cubicBezTo>
                        <a:cubicBezTo>
                          <a:pt x="2590" y="8458"/>
                          <a:pt x="2462" y="8622"/>
                          <a:pt x="2326" y="8778"/>
                        </a:cubicBezTo>
                        <a:cubicBezTo>
                          <a:pt x="2191" y="8937"/>
                          <a:pt x="2057" y="9097"/>
                          <a:pt x="1924" y="9253"/>
                        </a:cubicBezTo>
                        <a:cubicBezTo>
                          <a:pt x="1784" y="9405"/>
                          <a:pt x="1648" y="9552"/>
                          <a:pt x="1515" y="9697"/>
                        </a:cubicBezTo>
                        <a:cubicBezTo>
                          <a:pt x="1257" y="9991"/>
                          <a:pt x="984" y="10234"/>
                          <a:pt x="767" y="10460"/>
                        </a:cubicBezTo>
                        <a:cubicBezTo>
                          <a:pt x="311" y="10892"/>
                          <a:pt x="1" y="11176"/>
                          <a:pt x="25" y="11208"/>
                        </a:cubicBezTo>
                        <a:cubicBezTo>
                          <a:pt x="26" y="11210"/>
                          <a:pt x="28" y="11210"/>
                          <a:pt x="31" y="11210"/>
                        </a:cubicBezTo>
                        <a:cubicBezTo>
                          <a:pt x="82" y="11210"/>
                          <a:pt x="426" y="10986"/>
                          <a:pt x="902" y="10616"/>
                        </a:cubicBezTo>
                        <a:cubicBezTo>
                          <a:pt x="1143" y="10411"/>
                          <a:pt x="1442" y="10185"/>
                          <a:pt x="1725" y="9907"/>
                        </a:cubicBezTo>
                        <a:cubicBezTo>
                          <a:pt x="1869" y="9770"/>
                          <a:pt x="2018" y="9630"/>
                          <a:pt x="2170" y="9484"/>
                        </a:cubicBezTo>
                        <a:cubicBezTo>
                          <a:pt x="2312" y="9335"/>
                          <a:pt x="2459" y="9180"/>
                          <a:pt x="2606" y="9027"/>
                        </a:cubicBezTo>
                        <a:cubicBezTo>
                          <a:pt x="2756" y="8876"/>
                          <a:pt x="2895" y="8715"/>
                          <a:pt x="3030" y="8556"/>
                        </a:cubicBezTo>
                        <a:cubicBezTo>
                          <a:pt x="3166" y="8397"/>
                          <a:pt x="3300" y="8241"/>
                          <a:pt x="3429" y="8089"/>
                        </a:cubicBezTo>
                        <a:cubicBezTo>
                          <a:pt x="3672" y="7774"/>
                          <a:pt x="3912" y="7490"/>
                          <a:pt x="4096" y="7230"/>
                        </a:cubicBezTo>
                        <a:cubicBezTo>
                          <a:pt x="4282" y="6971"/>
                          <a:pt x="4440" y="6757"/>
                          <a:pt x="4545" y="6603"/>
                        </a:cubicBezTo>
                        <a:cubicBezTo>
                          <a:pt x="4648" y="6448"/>
                          <a:pt x="4706" y="6361"/>
                          <a:pt x="4706" y="6361"/>
                        </a:cubicBezTo>
                        <a:cubicBezTo>
                          <a:pt x="4706" y="6361"/>
                          <a:pt x="4761" y="6271"/>
                          <a:pt x="4859" y="6112"/>
                        </a:cubicBezTo>
                        <a:cubicBezTo>
                          <a:pt x="4906" y="6030"/>
                          <a:pt x="4971" y="5940"/>
                          <a:pt x="5030" y="5821"/>
                        </a:cubicBezTo>
                        <a:cubicBezTo>
                          <a:pt x="5090" y="5703"/>
                          <a:pt x="5157" y="5570"/>
                          <a:pt x="5232" y="5425"/>
                        </a:cubicBezTo>
                        <a:cubicBezTo>
                          <a:pt x="5393" y="5139"/>
                          <a:pt x="5508" y="4782"/>
                          <a:pt x="5662" y="4411"/>
                        </a:cubicBezTo>
                        <a:cubicBezTo>
                          <a:pt x="5784" y="4031"/>
                          <a:pt x="5922" y="3627"/>
                          <a:pt x="6031" y="3220"/>
                        </a:cubicBezTo>
                        <a:cubicBezTo>
                          <a:pt x="6262" y="2408"/>
                          <a:pt x="6457" y="1594"/>
                          <a:pt x="6655" y="1002"/>
                        </a:cubicBezTo>
                        <a:cubicBezTo>
                          <a:pt x="6742" y="700"/>
                          <a:pt x="6841" y="459"/>
                          <a:pt x="6901" y="287"/>
                        </a:cubicBezTo>
                        <a:cubicBezTo>
                          <a:pt x="6961" y="114"/>
                          <a:pt x="6988" y="10"/>
                          <a:pt x="6973" y="1"/>
                        </a:cubicBezTo>
                        <a:cubicBezTo>
                          <a:pt x="6972" y="0"/>
                          <a:pt x="6972" y="0"/>
                          <a:pt x="697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7" name="Google Shape;1847;p3"/>
                  <p:cNvSpPr/>
                  <p:nvPr/>
                </p:nvSpPr>
                <p:spPr>
                  <a:xfrm>
                    <a:off x="1019117" y="2042981"/>
                    <a:ext cx="49939" cy="23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6" h="9741" extrusionOk="0">
                        <a:moveTo>
                          <a:pt x="109" y="1"/>
                        </a:moveTo>
                        <a:cubicBezTo>
                          <a:pt x="72" y="1"/>
                          <a:pt x="42" y="313"/>
                          <a:pt x="17" y="784"/>
                        </a:cubicBezTo>
                        <a:cubicBezTo>
                          <a:pt x="13" y="903"/>
                          <a:pt x="6" y="1030"/>
                          <a:pt x="0" y="1165"/>
                        </a:cubicBezTo>
                        <a:cubicBezTo>
                          <a:pt x="3" y="1301"/>
                          <a:pt x="6" y="1443"/>
                          <a:pt x="9" y="1590"/>
                        </a:cubicBezTo>
                        <a:cubicBezTo>
                          <a:pt x="19" y="1885"/>
                          <a:pt x="23" y="2202"/>
                          <a:pt x="43" y="2516"/>
                        </a:cubicBezTo>
                        <a:cubicBezTo>
                          <a:pt x="98" y="3144"/>
                          <a:pt x="146" y="3773"/>
                          <a:pt x="225" y="4241"/>
                        </a:cubicBezTo>
                        <a:cubicBezTo>
                          <a:pt x="294" y="4709"/>
                          <a:pt x="340" y="5021"/>
                          <a:pt x="340" y="5021"/>
                        </a:cubicBezTo>
                        <a:cubicBezTo>
                          <a:pt x="340" y="5021"/>
                          <a:pt x="415" y="5327"/>
                          <a:pt x="530" y="5786"/>
                        </a:cubicBezTo>
                        <a:cubicBezTo>
                          <a:pt x="634" y="6248"/>
                          <a:pt x="825" y="6849"/>
                          <a:pt x="1014" y="7449"/>
                        </a:cubicBezTo>
                        <a:cubicBezTo>
                          <a:pt x="1112" y="7749"/>
                          <a:pt x="1235" y="8041"/>
                          <a:pt x="1339" y="8316"/>
                        </a:cubicBezTo>
                        <a:cubicBezTo>
                          <a:pt x="1392" y="8454"/>
                          <a:pt x="1446" y="8587"/>
                          <a:pt x="1493" y="8712"/>
                        </a:cubicBezTo>
                        <a:cubicBezTo>
                          <a:pt x="1553" y="8833"/>
                          <a:pt x="1608" y="8949"/>
                          <a:pt x="1660" y="9056"/>
                        </a:cubicBezTo>
                        <a:cubicBezTo>
                          <a:pt x="1862" y="9469"/>
                          <a:pt x="2010" y="9741"/>
                          <a:pt x="2049" y="9741"/>
                        </a:cubicBezTo>
                        <a:cubicBezTo>
                          <a:pt x="2050" y="9741"/>
                          <a:pt x="2051" y="9741"/>
                          <a:pt x="2052" y="9740"/>
                        </a:cubicBezTo>
                        <a:cubicBezTo>
                          <a:pt x="2085" y="9725"/>
                          <a:pt x="1998" y="9422"/>
                          <a:pt x="1851" y="8980"/>
                        </a:cubicBezTo>
                        <a:cubicBezTo>
                          <a:pt x="1814" y="8870"/>
                          <a:pt x="1775" y="8750"/>
                          <a:pt x="1732" y="8625"/>
                        </a:cubicBezTo>
                        <a:cubicBezTo>
                          <a:pt x="1697" y="8495"/>
                          <a:pt x="1658" y="8359"/>
                          <a:pt x="1620" y="8220"/>
                        </a:cubicBezTo>
                        <a:cubicBezTo>
                          <a:pt x="1544" y="7938"/>
                          <a:pt x="1449" y="7643"/>
                          <a:pt x="1375" y="7343"/>
                        </a:cubicBezTo>
                        <a:cubicBezTo>
                          <a:pt x="1235" y="6737"/>
                          <a:pt x="1083" y="6139"/>
                          <a:pt x="1007" y="5679"/>
                        </a:cubicBezTo>
                        <a:cubicBezTo>
                          <a:pt x="918" y="5223"/>
                          <a:pt x="860" y="4920"/>
                          <a:pt x="860" y="4920"/>
                        </a:cubicBezTo>
                        <a:cubicBezTo>
                          <a:pt x="860" y="4920"/>
                          <a:pt x="799" y="4616"/>
                          <a:pt x="709" y="4160"/>
                        </a:cubicBezTo>
                        <a:cubicBezTo>
                          <a:pt x="603" y="3706"/>
                          <a:pt x="519" y="3091"/>
                          <a:pt x="416" y="2477"/>
                        </a:cubicBezTo>
                        <a:cubicBezTo>
                          <a:pt x="372" y="2170"/>
                          <a:pt x="343" y="1862"/>
                          <a:pt x="305" y="1573"/>
                        </a:cubicBezTo>
                        <a:cubicBezTo>
                          <a:pt x="286" y="1428"/>
                          <a:pt x="270" y="1287"/>
                          <a:pt x="254" y="1156"/>
                        </a:cubicBezTo>
                        <a:cubicBezTo>
                          <a:pt x="244" y="1021"/>
                          <a:pt x="233" y="896"/>
                          <a:pt x="224" y="779"/>
                        </a:cubicBezTo>
                        <a:cubicBezTo>
                          <a:pt x="185" y="314"/>
                          <a:pt x="146" y="2"/>
                          <a:pt x="109" y="1"/>
                        </a:cubicBezTo>
                        <a:cubicBezTo>
                          <a:pt x="109" y="1"/>
                          <a:pt x="109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8" name="Google Shape;1848;p3"/>
                  <p:cNvSpPr/>
                  <p:nvPr/>
                </p:nvSpPr>
                <p:spPr>
                  <a:xfrm>
                    <a:off x="1000467" y="1817913"/>
                    <a:ext cx="121065" cy="238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57" h="9950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187" y="325"/>
                          <a:pt x="479" y="758"/>
                        </a:cubicBezTo>
                        <a:cubicBezTo>
                          <a:pt x="553" y="865"/>
                          <a:pt x="634" y="981"/>
                          <a:pt x="718" y="1105"/>
                        </a:cubicBezTo>
                        <a:cubicBezTo>
                          <a:pt x="799" y="1230"/>
                          <a:pt x="877" y="1368"/>
                          <a:pt x="963" y="1507"/>
                        </a:cubicBezTo>
                        <a:cubicBezTo>
                          <a:pt x="1130" y="1787"/>
                          <a:pt x="1318" y="2079"/>
                          <a:pt x="1492" y="2379"/>
                        </a:cubicBezTo>
                        <a:cubicBezTo>
                          <a:pt x="1821" y="2993"/>
                          <a:pt x="2167" y="3592"/>
                          <a:pt x="2382" y="4068"/>
                        </a:cubicBezTo>
                        <a:cubicBezTo>
                          <a:pt x="2609" y="4536"/>
                          <a:pt x="2760" y="4848"/>
                          <a:pt x="2760" y="4848"/>
                        </a:cubicBezTo>
                        <a:cubicBezTo>
                          <a:pt x="2760" y="4848"/>
                          <a:pt x="2913" y="5160"/>
                          <a:pt x="3141" y="5627"/>
                        </a:cubicBezTo>
                        <a:cubicBezTo>
                          <a:pt x="3383" y="6089"/>
                          <a:pt x="3646" y="6731"/>
                          <a:pt x="3933" y="7364"/>
                        </a:cubicBezTo>
                        <a:cubicBezTo>
                          <a:pt x="4465" y="8637"/>
                          <a:pt x="4909" y="9950"/>
                          <a:pt x="4989" y="9950"/>
                        </a:cubicBezTo>
                        <a:cubicBezTo>
                          <a:pt x="4989" y="9950"/>
                          <a:pt x="4990" y="9950"/>
                          <a:pt x="4990" y="9949"/>
                        </a:cubicBezTo>
                        <a:cubicBezTo>
                          <a:pt x="5056" y="9931"/>
                          <a:pt x="4737" y="8564"/>
                          <a:pt x="4284" y="7231"/>
                        </a:cubicBezTo>
                        <a:cubicBezTo>
                          <a:pt x="4039" y="6572"/>
                          <a:pt x="3806" y="5905"/>
                          <a:pt x="3586" y="5425"/>
                        </a:cubicBezTo>
                        <a:cubicBezTo>
                          <a:pt x="3377" y="4940"/>
                          <a:pt x="3237" y="4616"/>
                          <a:pt x="3237" y="4616"/>
                        </a:cubicBezTo>
                        <a:cubicBezTo>
                          <a:pt x="3237" y="4616"/>
                          <a:pt x="3198" y="4538"/>
                          <a:pt x="3123" y="4403"/>
                        </a:cubicBezTo>
                        <a:cubicBezTo>
                          <a:pt x="3048" y="4267"/>
                          <a:pt x="2942" y="4074"/>
                          <a:pt x="2815" y="3842"/>
                        </a:cubicBezTo>
                        <a:cubicBezTo>
                          <a:pt x="2572" y="3370"/>
                          <a:pt x="2187" y="2777"/>
                          <a:pt x="1812" y="2182"/>
                        </a:cubicBezTo>
                        <a:cubicBezTo>
                          <a:pt x="1042" y="1030"/>
                          <a:pt x="119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9" name="Google Shape;1849;p3"/>
                  <p:cNvSpPr/>
                  <p:nvPr/>
                </p:nvSpPr>
                <p:spPr>
                  <a:xfrm>
                    <a:off x="908031" y="1647933"/>
                    <a:ext cx="219458" cy="189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7" h="7902" extrusionOk="0">
                        <a:moveTo>
                          <a:pt x="32" y="0"/>
                        </a:moveTo>
                        <a:cubicBezTo>
                          <a:pt x="28" y="0"/>
                          <a:pt x="25" y="1"/>
                          <a:pt x="24" y="3"/>
                        </a:cubicBezTo>
                        <a:cubicBezTo>
                          <a:pt x="1" y="32"/>
                          <a:pt x="275" y="297"/>
                          <a:pt x="708" y="668"/>
                        </a:cubicBezTo>
                        <a:cubicBezTo>
                          <a:pt x="1140" y="1040"/>
                          <a:pt x="1737" y="1513"/>
                          <a:pt x="2338" y="1976"/>
                        </a:cubicBezTo>
                        <a:cubicBezTo>
                          <a:pt x="2938" y="2437"/>
                          <a:pt x="3537" y="2899"/>
                          <a:pt x="3987" y="3246"/>
                        </a:cubicBezTo>
                        <a:cubicBezTo>
                          <a:pt x="4431" y="3596"/>
                          <a:pt x="4726" y="3830"/>
                          <a:pt x="4726" y="3830"/>
                        </a:cubicBezTo>
                        <a:cubicBezTo>
                          <a:pt x="4726" y="3830"/>
                          <a:pt x="4802" y="3887"/>
                          <a:pt x="4932" y="3986"/>
                        </a:cubicBezTo>
                        <a:cubicBezTo>
                          <a:pt x="5064" y="4087"/>
                          <a:pt x="5255" y="4223"/>
                          <a:pt x="5474" y="4399"/>
                        </a:cubicBezTo>
                        <a:cubicBezTo>
                          <a:pt x="5921" y="4743"/>
                          <a:pt x="6496" y="5225"/>
                          <a:pt x="7051" y="5729"/>
                        </a:cubicBezTo>
                        <a:cubicBezTo>
                          <a:pt x="7600" y="6238"/>
                          <a:pt x="8120" y="6782"/>
                          <a:pt x="8493" y="7206"/>
                        </a:cubicBezTo>
                        <a:cubicBezTo>
                          <a:pt x="8850" y="7614"/>
                          <a:pt x="9087" y="7902"/>
                          <a:pt x="9134" y="7902"/>
                        </a:cubicBezTo>
                        <a:cubicBezTo>
                          <a:pt x="9136" y="7902"/>
                          <a:pt x="9138" y="7901"/>
                          <a:pt x="9139" y="7901"/>
                        </a:cubicBezTo>
                        <a:cubicBezTo>
                          <a:pt x="9167" y="7882"/>
                          <a:pt x="8980" y="7549"/>
                          <a:pt x="8654" y="7078"/>
                        </a:cubicBezTo>
                        <a:cubicBezTo>
                          <a:pt x="8327" y="6610"/>
                          <a:pt x="7840" y="6016"/>
                          <a:pt x="7314" y="5461"/>
                        </a:cubicBezTo>
                        <a:cubicBezTo>
                          <a:pt x="6782" y="4912"/>
                          <a:pt x="6220" y="4390"/>
                          <a:pt x="5784" y="4021"/>
                        </a:cubicBezTo>
                        <a:cubicBezTo>
                          <a:pt x="5569" y="3832"/>
                          <a:pt x="5382" y="3685"/>
                          <a:pt x="5254" y="3576"/>
                        </a:cubicBezTo>
                        <a:cubicBezTo>
                          <a:pt x="5125" y="3471"/>
                          <a:pt x="5052" y="3411"/>
                          <a:pt x="5052" y="3411"/>
                        </a:cubicBezTo>
                        <a:cubicBezTo>
                          <a:pt x="5052" y="3411"/>
                          <a:pt x="4743" y="3188"/>
                          <a:pt x="4279" y="2853"/>
                        </a:cubicBezTo>
                        <a:cubicBezTo>
                          <a:pt x="3813" y="2522"/>
                          <a:pt x="3186" y="2096"/>
                          <a:pt x="2558" y="1672"/>
                        </a:cubicBezTo>
                        <a:cubicBezTo>
                          <a:pt x="1930" y="1247"/>
                          <a:pt x="1304" y="823"/>
                          <a:pt x="833" y="505"/>
                        </a:cubicBezTo>
                        <a:cubicBezTo>
                          <a:pt x="392" y="203"/>
                          <a:pt x="88" y="0"/>
                          <a:pt x="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0" name="Google Shape;1850;p3"/>
                  <p:cNvSpPr/>
                  <p:nvPr/>
                </p:nvSpPr>
                <p:spPr>
                  <a:xfrm>
                    <a:off x="821796" y="1520018"/>
                    <a:ext cx="171985" cy="91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84" h="3827" extrusionOk="0">
                        <a:moveTo>
                          <a:pt x="20" y="0"/>
                        </a:moveTo>
                        <a:cubicBezTo>
                          <a:pt x="19" y="0"/>
                          <a:pt x="17" y="1"/>
                          <a:pt x="16" y="1"/>
                        </a:cubicBezTo>
                        <a:cubicBezTo>
                          <a:pt x="1" y="11"/>
                          <a:pt x="17" y="73"/>
                          <a:pt x="65" y="180"/>
                        </a:cubicBezTo>
                        <a:cubicBezTo>
                          <a:pt x="114" y="286"/>
                          <a:pt x="175" y="447"/>
                          <a:pt x="293" y="607"/>
                        </a:cubicBezTo>
                        <a:cubicBezTo>
                          <a:pt x="499" y="956"/>
                          <a:pt x="874" y="1348"/>
                          <a:pt x="1278" y="1701"/>
                        </a:cubicBezTo>
                        <a:cubicBezTo>
                          <a:pt x="1686" y="2050"/>
                          <a:pt x="2142" y="2334"/>
                          <a:pt x="2488" y="2538"/>
                        </a:cubicBezTo>
                        <a:cubicBezTo>
                          <a:pt x="2838" y="2730"/>
                          <a:pt x="3077" y="2851"/>
                          <a:pt x="3077" y="2851"/>
                        </a:cubicBezTo>
                        <a:cubicBezTo>
                          <a:pt x="3077" y="2851"/>
                          <a:pt x="3139" y="2876"/>
                          <a:pt x="3246" y="2918"/>
                        </a:cubicBezTo>
                        <a:cubicBezTo>
                          <a:pt x="3355" y="2960"/>
                          <a:pt x="3508" y="3027"/>
                          <a:pt x="3698" y="3091"/>
                        </a:cubicBezTo>
                        <a:cubicBezTo>
                          <a:pt x="4071" y="3224"/>
                          <a:pt x="4577" y="3385"/>
                          <a:pt x="5090" y="3509"/>
                        </a:cubicBezTo>
                        <a:cubicBezTo>
                          <a:pt x="5910" y="3716"/>
                          <a:pt x="6745" y="3827"/>
                          <a:pt x="7050" y="3827"/>
                        </a:cubicBezTo>
                        <a:cubicBezTo>
                          <a:pt x="7126" y="3827"/>
                          <a:pt x="7170" y="3820"/>
                          <a:pt x="7172" y="3806"/>
                        </a:cubicBezTo>
                        <a:cubicBezTo>
                          <a:pt x="7184" y="3732"/>
                          <a:pt x="6171" y="3492"/>
                          <a:pt x="5195" y="3149"/>
                        </a:cubicBezTo>
                        <a:cubicBezTo>
                          <a:pt x="4707" y="2983"/>
                          <a:pt x="4230" y="2790"/>
                          <a:pt x="3878" y="2637"/>
                        </a:cubicBezTo>
                        <a:cubicBezTo>
                          <a:pt x="3699" y="2564"/>
                          <a:pt x="3557" y="2489"/>
                          <a:pt x="3456" y="2443"/>
                        </a:cubicBezTo>
                        <a:cubicBezTo>
                          <a:pt x="3355" y="2395"/>
                          <a:pt x="3297" y="2369"/>
                          <a:pt x="3297" y="2369"/>
                        </a:cubicBezTo>
                        <a:cubicBezTo>
                          <a:pt x="3297" y="2369"/>
                          <a:pt x="3063" y="2267"/>
                          <a:pt x="2716" y="2105"/>
                        </a:cubicBezTo>
                        <a:cubicBezTo>
                          <a:pt x="2375" y="1935"/>
                          <a:pt x="1922" y="1698"/>
                          <a:pt x="1506" y="1404"/>
                        </a:cubicBezTo>
                        <a:cubicBezTo>
                          <a:pt x="1096" y="1107"/>
                          <a:pt x="703" y="778"/>
                          <a:pt x="456" y="483"/>
                        </a:cubicBezTo>
                        <a:cubicBezTo>
                          <a:pt x="319" y="347"/>
                          <a:pt x="235" y="213"/>
                          <a:pt x="157" y="127"/>
                        </a:cubicBezTo>
                        <a:cubicBezTo>
                          <a:pt x="88" y="47"/>
                          <a:pt x="40" y="0"/>
                          <a:pt x="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51" name="Google Shape;1851;p3"/>
              <p:cNvGrpSpPr/>
              <p:nvPr/>
            </p:nvGrpSpPr>
            <p:grpSpPr>
              <a:xfrm rot="10800000" flipH="1">
                <a:off x="245257" y="3110103"/>
                <a:ext cx="854737" cy="946989"/>
                <a:chOff x="1215168" y="1466677"/>
                <a:chExt cx="635870" cy="704500"/>
              </a:xfrm>
            </p:grpSpPr>
            <p:sp>
              <p:nvSpPr>
                <p:cNvPr id="1852" name="Google Shape;1852;p3"/>
                <p:cNvSpPr/>
                <p:nvPr/>
              </p:nvSpPr>
              <p:spPr>
                <a:xfrm>
                  <a:off x="1215168" y="1466677"/>
                  <a:ext cx="635870" cy="704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9427" extrusionOk="0">
                      <a:moveTo>
                        <a:pt x="7536" y="1"/>
                      </a:moveTo>
                      <a:lnTo>
                        <a:pt x="7536" y="1"/>
                      </a:lnTo>
                      <a:cubicBezTo>
                        <a:pt x="7536" y="1"/>
                        <a:pt x="1274" y="8064"/>
                        <a:pt x="553" y="12574"/>
                      </a:cubicBezTo>
                      <a:cubicBezTo>
                        <a:pt x="0" y="16045"/>
                        <a:pt x="648" y="19329"/>
                        <a:pt x="2463" y="19329"/>
                      </a:cubicBezTo>
                      <a:cubicBezTo>
                        <a:pt x="3009" y="19329"/>
                        <a:pt x="3659" y="19033"/>
                        <a:pt x="4414" y="18357"/>
                      </a:cubicBezTo>
                      <a:lnTo>
                        <a:pt x="4414" y="18357"/>
                      </a:lnTo>
                      <a:cubicBezTo>
                        <a:pt x="4414" y="18357"/>
                        <a:pt x="4145" y="26003"/>
                        <a:pt x="7830" y="26378"/>
                      </a:cubicBezTo>
                      <a:cubicBezTo>
                        <a:pt x="7989" y="26394"/>
                        <a:pt x="8139" y="26402"/>
                        <a:pt x="8281" y="26402"/>
                      </a:cubicBezTo>
                      <a:cubicBezTo>
                        <a:pt x="11418" y="26402"/>
                        <a:pt x="10375" y="22589"/>
                        <a:pt x="10375" y="22589"/>
                      </a:cubicBezTo>
                      <a:lnTo>
                        <a:pt x="10375" y="22589"/>
                      </a:lnTo>
                      <a:cubicBezTo>
                        <a:pt x="10375" y="22589"/>
                        <a:pt x="14745" y="29427"/>
                        <a:pt x="18928" y="29427"/>
                      </a:cubicBezTo>
                      <a:cubicBezTo>
                        <a:pt x="19920" y="29427"/>
                        <a:pt x="20901" y="29042"/>
                        <a:pt x="21811" y="28091"/>
                      </a:cubicBezTo>
                      <a:cubicBezTo>
                        <a:pt x="26560" y="23129"/>
                        <a:pt x="7135" y="17287"/>
                        <a:pt x="7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3"/>
                <p:cNvSpPr/>
                <p:nvPr/>
              </p:nvSpPr>
              <p:spPr>
                <a:xfrm>
                  <a:off x="1215168" y="1767662"/>
                  <a:ext cx="252998" cy="331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8" h="13831" extrusionOk="0">
                      <a:moveTo>
                        <a:pt x="555" y="1"/>
                      </a:moveTo>
                      <a:cubicBezTo>
                        <a:pt x="553" y="2"/>
                        <a:pt x="553" y="2"/>
                        <a:pt x="553" y="2"/>
                      </a:cubicBezTo>
                      <a:cubicBezTo>
                        <a:pt x="0" y="3473"/>
                        <a:pt x="648" y="6757"/>
                        <a:pt x="2463" y="6757"/>
                      </a:cubicBezTo>
                      <a:cubicBezTo>
                        <a:pt x="3009" y="6757"/>
                        <a:pt x="3659" y="6461"/>
                        <a:pt x="4414" y="5785"/>
                      </a:cubicBezTo>
                      <a:lnTo>
                        <a:pt x="4414" y="5785"/>
                      </a:lnTo>
                      <a:cubicBezTo>
                        <a:pt x="4414" y="5785"/>
                        <a:pt x="4145" y="13431"/>
                        <a:pt x="7830" y="13806"/>
                      </a:cubicBezTo>
                      <a:cubicBezTo>
                        <a:pt x="7990" y="13822"/>
                        <a:pt x="8141" y="13830"/>
                        <a:pt x="8283" y="13830"/>
                      </a:cubicBezTo>
                      <a:cubicBezTo>
                        <a:pt x="10237" y="13830"/>
                        <a:pt x="10567" y="12350"/>
                        <a:pt x="10539" y="11233"/>
                      </a:cubicBezTo>
                      <a:lnTo>
                        <a:pt x="10539" y="11233"/>
                      </a:lnTo>
                      <a:cubicBezTo>
                        <a:pt x="10302" y="11997"/>
                        <a:pt x="9719" y="12648"/>
                        <a:pt x="8424" y="12648"/>
                      </a:cubicBezTo>
                      <a:cubicBezTo>
                        <a:pt x="8282" y="12648"/>
                        <a:pt x="8131" y="12640"/>
                        <a:pt x="7972" y="12624"/>
                      </a:cubicBezTo>
                      <a:cubicBezTo>
                        <a:pt x="4287" y="12247"/>
                        <a:pt x="4558" y="4602"/>
                        <a:pt x="4558" y="4602"/>
                      </a:cubicBezTo>
                      <a:lnTo>
                        <a:pt x="4558" y="4602"/>
                      </a:lnTo>
                      <a:cubicBezTo>
                        <a:pt x="3803" y="5279"/>
                        <a:pt x="3152" y="5575"/>
                        <a:pt x="2607" y="5575"/>
                      </a:cubicBezTo>
                      <a:cubicBezTo>
                        <a:pt x="1000" y="5575"/>
                        <a:pt x="308" y="2999"/>
                        <a:pt x="5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3"/>
                <p:cNvSpPr/>
                <p:nvPr/>
              </p:nvSpPr>
              <p:spPr>
                <a:xfrm>
                  <a:off x="1466954" y="1979131"/>
                  <a:ext cx="290201" cy="19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2" h="802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12" y="776"/>
                        <a:pt x="158" y="1628"/>
                      </a:cubicBezTo>
                      <a:cubicBezTo>
                        <a:pt x="1211" y="3143"/>
                        <a:pt x="4878" y="8021"/>
                        <a:pt x="8411" y="8021"/>
                      </a:cubicBezTo>
                      <a:cubicBezTo>
                        <a:pt x="9403" y="8021"/>
                        <a:pt x="10384" y="7637"/>
                        <a:pt x="11294" y="6686"/>
                      </a:cubicBezTo>
                      <a:cubicBezTo>
                        <a:pt x="11919" y="6033"/>
                        <a:pt x="12121" y="5366"/>
                        <a:pt x="12011" y="4659"/>
                      </a:cubicBezTo>
                      <a:lnTo>
                        <a:pt x="12011" y="4659"/>
                      </a:lnTo>
                      <a:cubicBezTo>
                        <a:pt x="11889" y="4944"/>
                        <a:pt x="11704" y="5225"/>
                        <a:pt x="11438" y="5502"/>
                      </a:cubicBezTo>
                      <a:cubicBezTo>
                        <a:pt x="10527" y="6453"/>
                        <a:pt x="9546" y="6838"/>
                        <a:pt x="8554" y="6838"/>
                      </a:cubicBezTo>
                      <a:cubicBezTo>
                        <a:pt x="4370" y="6838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3"/>
                <p:cNvSpPr/>
                <p:nvPr/>
              </p:nvSpPr>
              <p:spPr>
                <a:xfrm>
                  <a:off x="1293502" y="1563805"/>
                  <a:ext cx="408249" cy="49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53" h="20685" extrusionOk="0">
                      <a:moveTo>
                        <a:pt x="4549" y="0"/>
                      </a:moveTo>
                      <a:cubicBezTo>
                        <a:pt x="3111" y="2039"/>
                        <a:pt x="792" y="5614"/>
                        <a:pt x="420" y="7941"/>
                      </a:cubicBezTo>
                      <a:cubicBezTo>
                        <a:pt x="0" y="10564"/>
                        <a:pt x="490" y="13049"/>
                        <a:pt x="1863" y="13049"/>
                      </a:cubicBezTo>
                      <a:cubicBezTo>
                        <a:pt x="2276" y="13049"/>
                        <a:pt x="2768" y="12825"/>
                        <a:pt x="3339" y="12313"/>
                      </a:cubicBezTo>
                      <a:lnTo>
                        <a:pt x="3339" y="12313"/>
                      </a:lnTo>
                      <a:cubicBezTo>
                        <a:pt x="3339" y="12313"/>
                        <a:pt x="3135" y="18095"/>
                        <a:pt x="5922" y="18379"/>
                      </a:cubicBezTo>
                      <a:cubicBezTo>
                        <a:pt x="6043" y="18392"/>
                        <a:pt x="6157" y="18398"/>
                        <a:pt x="6265" y="18398"/>
                      </a:cubicBezTo>
                      <a:cubicBezTo>
                        <a:pt x="8635" y="18398"/>
                        <a:pt x="7848" y="15514"/>
                        <a:pt x="7848" y="15514"/>
                      </a:cubicBezTo>
                      <a:lnTo>
                        <a:pt x="7848" y="15514"/>
                      </a:lnTo>
                      <a:cubicBezTo>
                        <a:pt x="7848" y="15514"/>
                        <a:pt x="11153" y="20685"/>
                        <a:pt x="14316" y="20685"/>
                      </a:cubicBezTo>
                      <a:cubicBezTo>
                        <a:pt x="15066" y="20685"/>
                        <a:pt x="15808" y="20394"/>
                        <a:pt x="16497" y="19675"/>
                      </a:cubicBezTo>
                      <a:cubicBezTo>
                        <a:pt x="16835" y="19321"/>
                        <a:pt x="17011" y="18960"/>
                        <a:pt x="17052" y="18589"/>
                      </a:cubicBezTo>
                      <a:cubicBezTo>
                        <a:pt x="13321" y="14648"/>
                        <a:pt x="6078" y="9191"/>
                        <a:pt x="454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56" name="Google Shape;1856;p3"/>
                <p:cNvGrpSpPr/>
                <p:nvPr/>
              </p:nvGrpSpPr>
              <p:grpSpPr>
                <a:xfrm>
                  <a:off x="1365684" y="1698975"/>
                  <a:ext cx="251807" cy="291118"/>
                  <a:chOff x="1365684" y="1698975"/>
                  <a:chExt cx="251807" cy="291118"/>
                </a:xfrm>
              </p:grpSpPr>
              <p:sp>
                <p:nvSpPr>
                  <p:cNvPr id="1857" name="Google Shape;1857;p3"/>
                  <p:cNvSpPr/>
                  <p:nvPr/>
                </p:nvSpPr>
                <p:spPr>
                  <a:xfrm>
                    <a:off x="1365684" y="1698975"/>
                    <a:ext cx="57193" cy="52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9" h="2196" extrusionOk="0">
                        <a:moveTo>
                          <a:pt x="1195" y="1"/>
                        </a:moveTo>
                        <a:cubicBezTo>
                          <a:pt x="681" y="1"/>
                          <a:pt x="222" y="361"/>
                          <a:pt x="119" y="883"/>
                        </a:cubicBezTo>
                        <a:cubicBezTo>
                          <a:pt x="1" y="1478"/>
                          <a:pt x="385" y="2055"/>
                          <a:pt x="980" y="2174"/>
                        </a:cubicBezTo>
                        <a:cubicBezTo>
                          <a:pt x="1052" y="2188"/>
                          <a:pt x="1124" y="2195"/>
                          <a:pt x="1194" y="2195"/>
                        </a:cubicBezTo>
                        <a:cubicBezTo>
                          <a:pt x="1707" y="2195"/>
                          <a:pt x="2166" y="1834"/>
                          <a:pt x="2269" y="1313"/>
                        </a:cubicBezTo>
                        <a:cubicBezTo>
                          <a:pt x="2389" y="718"/>
                          <a:pt x="2003" y="141"/>
                          <a:pt x="1410" y="22"/>
                        </a:cubicBezTo>
                        <a:cubicBezTo>
                          <a:pt x="1338" y="7"/>
                          <a:pt x="1266" y="1"/>
                          <a:pt x="11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8" name="Google Shape;1858;p3"/>
                  <p:cNvSpPr/>
                  <p:nvPr/>
                </p:nvSpPr>
                <p:spPr>
                  <a:xfrm>
                    <a:off x="1406383" y="1812838"/>
                    <a:ext cx="85777" cy="78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3" h="3292" extrusionOk="0">
                        <a:moveTo>
                          <a:pt x="1791" y="0"/>
                        </a:moveTo>
                        <a:cubicBezTo>
                          <a:pt x="1022" y="0"/>
                          <a:pt x="335" y="541"/>
                          <a:pt x="179" y="1325"/>
                        </a:cubicBezTo>
                        <a:cubicBezTo>
                          <a:pt x="0" y="2216"/>
                          <a:pt x="580" y="3082"/>
                          <a:pt x="1470" y="3260"/>
                        </a:cubicBezTo>
                        <a:cubicBezTo>
                          <a:pt x="1579" y="3281"/>
                          <a:pt x="1687" y="3292"/>
                          <a:pt x="1794" y="3292"/>
                        </a:cubicBezTo>
                        <a:cubicBezTo>
                          <a:pt x="2563" y="3292"/>
                          <a:pt x="3250" y="2750"/>
                          <a:pt x="3407" y="1967"/>
                        </a:cubicBezTo>
                        <a:cubicBezTo>
                          <a:pt x="3583" y="1077"/>
                          <a:pt x="3005" y="211"/>
                          <a:pt x="2114" y="32"/>
                        </a:cubicBezTo>
                        <a:cubicBezTo>
                          <a:pt x="2006" y="11"/>
                          <a:pt x="1898" y="0"/>
                          <a:pt x="179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" name="Google Shape;1859;p3"/>
                  <p:cNvSpPr/>
                  <p:nvPr/>
                </p:nvSpPr>
                <p:spPr>
                  <a:xfrm>
                    <a:off x="1550747" y="1928807"/>
                    <a:ext cx="66745" cy="612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8" h="2560" extrusionOk="0">
                        <a:moveTo>
                          <a:pt x="1393" y="0"/>
                        </a:moveTo>
                        <a:cubicBezTo>
                          <a:pt x="795" y="0"/>
                          <a:pt x="260" y="420"/>
                          <a:pt x="139" y="1030"/>
                        </a:cubicBezTo>
                        <a:cubicBezTo>
                          <a:pt x="0" y="1723"/>
                          <a:pt x="450" y="2396"/>
                          <a:pt x="1144" y="2535"/>
                        </a:cubicBezTo>
                        <a:cubicBezTo>
                          <a:pt x="1229" y="2552"/>
                          <a:pt x="1313" y="2560"/>
                          <a:pt x="1395" y="2560"/>
                        </a:cubicBezTo>
                        <a:cubicBezTo>
                          <a:pt x="1993" y="2560"/>
                          <a:pt x="2527" y="2139"/>
                          <a:pt x="2650" y="1530"/>
                        </a:cubicBezTo>
                        <a:cubicBezTo>
                          <a:pt x="2787" y="836"/>
                          <a:pt x="2338" y="163"/>
                          <a:pt x="1645" y="25"/>
                        </a:cubicBezTo>
                        <a:cubicBezTo>
                          <a:pt x="1560" y="8"/>
                          <a:pt x="1476" y="0"/>
                          <a:pt x="139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60" name="Google Shape;1860;p3"/>
                <p:cNvSpPr/>
                <p:nvPr/>
              </p:nvSpPr>
              <p:spPr>
                <a:xfrm>
                  <a:off x="1251295" y="1671252"/>
                  <a:ext cx="55086" cy="148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6189" extrusionOk="0">
                      <a:moveTo>
                        <a:pt x="1762" y="1"/>
                      </a:moveTo>
                      <a:cubicBezTo>
                        <a:pt x="1426" y="1"/>
                        <a:pt x="1016" y="518"/>
                        <a:pt x="809" y="1226"/>
                      </a:cubicBezTo>
                      <a:cubicBezTo>
                        <a:pt x="586" y="1998"/>
                        <a:pt x="687" y="2706"/>
                        <a:pt x="1037" y="2807"/>
                      </a:cubicBezTo>
                      <a:cubicBezTo>
                        <a:pt x="1066" y="2816"/>
                        <a:pt x="1095" y="2820"/>
                        <a:pt x="1125" y="2820"/>
                      </a:cubicBezTo>
                      <a:cubicBezTo>
                        <a:pt x="1462" y="2820"/>
                        <a:pt x="1869" y="2303"/>
                        <a:pt x="2076" y="1596"/>
                      </a:cubicBezTo>
                      <a:cubicBezTo>
                        <a:pt x="2301" y="823"/>
                        <a:pt x="2200" y="115"/>
                        <a:pt x="1848" y="13"/>
                      </a:cubicBezTo>
                      <a:cubicBezTo>
                        <a:pt x="1820" y="4"/>
                        <a:pt x="1791" y="1"/>
                        <a:pt x="1762" y="1"/>
                      </a:cubicBezTo>
                      <a:close/>
                      <a:moveTo>
                        <a:pt x="816" y="3954"/>
                      </a:moveTo>
                      <a:cubicBezTo>
                        <a:pt x="549" y="3954"/>
                        <a:pt x="248" y="4387"/>
                        <a:pt x="127" y="4967"/>
                      </a:cubicBezTo>
                      <a:cubicBezTo>
                        <a:pt x="0" y="5581"/>
                        <a:pt x="123" y="6125"/>
                        <a:pt x="401" y="6183"/>
                      </a:cubicBezTo>
                      <a:cubicBezTo>
                        <a:pt x="417" y="6187"/>
                        <a:pt x="434" y="6188"/>
                        <a:pt x="450" y="6188"/>
                      </a:cubicBezTo>
                      <a:cubicBezTo>
                        <a:pt x="717" y="6188"/>
                        <a:pt x="1017" y="5756"/>
                        <a:pt x="1138" y="5174"/>
                      </a:cubicBezTo>
                      <a:cubicBezTo>
                        <a:pt x="1264" y="4562"/>
                        <a:pt x="1143" y="4016"/>
                        <a:pt x="865" y="3959"/>
                      </a:cubicBezTo>
                      <a:cubicBezTo>
                        <a:pt x="849" y="3956"/>
                        <a:pt x="833" y="3954"/>
                        <a:pt x="816" y="39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3"/>
                <p:cNvSpPr/>
                <p:nvPr/>
              </p:nvSpPr>
              <p:spPr>
                <a:xfrm>
                  <a:off x="1560491" y="2051624"/>
                  <a:ext cx="149170" cy="60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1" h="2543" extrusionOk="0">
                      <a:moveTo>
                        <a:pt x="785" y="0"/>
                      </a:moveTo>
                      <a:cubicBezTo>
                        <a:pt x="453" y="0"/>
                        <a:pt x="205" y="96"/>
                        <a:pt x="132" y="282"/>
                      </a:cubicBezTo>
                      <a:cubicBezTo>
                        <a:pt x="0" y="620"/>
                        <a:pt x="500" y="1131"/>
                        <a:pt x="1247" y="1425"/>
                      </a:cubicBezTo>
                      <a:cubicBezTo>
                        <a:pt x="1586" y="1557"/>
                        <a:pt x="1918" y="1622"/>
                        <a:pt x="2192" y="1622"/>
                      </a:cubicBezTo>
                      <a:cubicBezTo>
                        <a:pt x="2523" y="1622"/>
                        <a:pt x="2769" y="1527"/>
                        <a:pt x="2842" y="1341"/>
                      </a:cubicBezTo>
                      <a:cubicBezTo>
                        <a:pt x="2975" y="1003"/>
                        <a:pt x="2475" y="490"/>
                        <a:pt x="1729" y="198"/>
                      </a:cubicBezTo>
                      <a:cubicBezTo>
                        <a:pt x="1390" y="65"/>
                        <a:pt x="1059" y="0"/>
                        <a:pt x="785" y="0"/>
                      </a:cubicBezTo>
                      <a:close/>
                      <a:moveTo>
                        <a:pt x="4578" y="1355"/>
                      </a:moveTo>
                      <a:cubicBezTo>
                        <a:pt x="4261" y="1355"/>
                        <a:pt x="4024" y="1447"/>
                        <a:pt x="3973" y="1616"/>
                      </a:cubicBezTo>
                      <a:cubicBezTo>
                        <a:pt x="3892" y="1890"/>
                        <a:pt x="4311" y="2259"/>
                        <a:pt x="4912" y="2442"/>
                      </a:cubicBezTo>
                      <a:cubicBezTo>
                        <a:pt x="5134" y="2510"/>
                        <a:pt x="5351" y="2542"/>
                        <a:pt x="5539" y="2542"/>
                      </a:cubicBezTo>
                      <a:cubicBezTo>
                        <a:pt x="5857" y="2542"/>
                        <a:pt x="6095" y="2450"/>
                        <a:pt x="6148" y="2280"/>
                      </a:cubicBezTo>
                      <a:cubicBezTo>
                        <a:pt x="6230" y="2006"/>
                        <a:pt x="5811" y="1638"/>
                        <a:pt x="5209" y="1456"/>
                      </a:cubicBezTo>
                      <a:cubicBezTo>
                        <a:pt x="4985" y="1388"/>
                        <a:pt x="4767" y="1355"/>
                        <a:pt x="4578" y="13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62" name="Google Shape;1862;p3"/>
              <p:cNvGrpSpPr/>
              <p:nvPr/>
            </p:nvGrpSpPr>
            <p:grpSpPr>
              <a:xfrm rot="10800000" flipH="1">
                <a:off x="151738" y="2883799"/>
                <a:ext cx="521526" cy="260085"/>
                <a:chOff x="1145596" y="2146046"/>
                <a:chExt cx="387982" cy="193487"/>
              </a:xfrm>
            </p:grpSpPr>
            <p:sp>
              <p:nvSpPr>
                <p:cNvPr id="1863" name="Google Shape;1863;p3"/>
                <p:cNvSpPr/>
                <p:nvPr/>
              </p:nvSpPr>
              <p:spPr>
                <a:xfrm>
                  <a:off x="1272530" y="2146046"/>
                  <a:ext cx="10775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1" h="4314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96" y="3465"/>
                        <a:pt x="1140" y="4314"/>
                        <a:pt x="2250" y="4314"/>
                      </a:cubicBezTo>
                      <a:cubicBezTo>
                        <a:pt x="2310" y="4314"/>
                        <a:pt x="2371" y="4311"/>
                        <a:pt x="2433" y="4306"/>
                      </a:cubicBezTo>
                      <a:cubicBezTo>
                        <a:pt x="3620" y="4205"/>
                        <a:pt x="4501" y="3162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3"/>
                <p:cNvSpPr/>
                <p:nvPr/>
              </p:nvSpPr>
              <p:spPr>
                <a:xfrm>
                  <a:off x="1272530" y="2146046"/>
                  <a:ext cx="106796" cy="91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3837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05" y="2376"/>
                        <a:pt x="111" y="2411"/>
                        <a:pt x="117" y="2449"/>
                      </a:cubicBezTo>
                      <a:cubicBezTo>
                        <a:pt x="398" y="1874"/>
                        <a:pt x="961" y="1455"/>
                        <a:pt x="1643" y="1397"/>
                      </a:cubicBezTo>
                      <a:cubicBezTo>
                        <a:pt x="1698" y="1392"/>
                        <a:pt x="1752" y="1390"/>
                        <a:pt x="1806" y="1390"/>
                      </a:cubicBezTo>
                      <a:cubicBezTo>
                        <a:pt x="2777" y="1390"/>
                        <a:pt x="3600" y="2134"/>
                        <a:pt x="3684" y="3118"/>
                      </a:cubicBezTo>
                      <a:cubicBezTo>
                        <a:pt x="3705" y="3367"/>
                        <a:pt x="3675" y="3610"/>
                        <a:pt x="3604" y="3837"/>
                      </a:cubicBezTo>
                      <a:cubicBezTo>
                        <a:pt x="4141" y="3401"/>
                        <a:pt x="4461" y="2715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3"/>
                <p:cNvSpPr/>
                <p:nvPr/>
              </p:nvSpPr>
              <p:spPr>
                <a:xfrm>
                  <a:off x="1290318" y="2201709"/>
                  <a:ext cx="35479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423" extrusionOk="0">
                      <a:moveTo>
                        <a:pt x="743" y="1"/>
                      </a:moveTo>
                      <a:cubicBezTo>
                        <a:pt x="723" y="1"/>
                        <a:pt x="702" y="2"/>
                        <a:pt x="682" y="3"/>
                      </a:cubicBezTo>
                      <a:cubicBezTo>
                        <a:pt x="290" y="36"/>
                        <a:pt x="1" y="381"/>
                        <a:pt x="35" y="771"/>
                      </a:cubicBezTo>
                      <a:cubicBezTo>
                        <a:pt x="67" y="1143"/>
                        <a:pt x="378" y="1422"/>
                        <a:pt x="743" y="1422"/>
                      </a:cubicBezTo>
                      <a:cubicBezTo>
                        <a:pt x="763" y="1422"/>
                        <a:pt x="783" y="1422"/>
                        <a:pt x="802" y="1420"/>
                      </a:cubicBezTo>
                      <a:cubicBezTo>
                        <a:pt x="1193" y="1385"/>
                        <a:pt x="1482" y="1042"/>
                        <a:pt x="1448" y="652"/>
                      </a:cubicBezTo>
                      <a:cubicBezTo>
                        <a:pt x="1418" y="282"/>
                        <a:pt x="1108" y="1"/>
                        <a:pt x="7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6" name="Google Shape;1866;p3"/>
                <p:cNvSpPr/>
                <p:nvPr/>
              </p:nvSpPr>
              <p:spPr>
                <a:xfrm>
                  <a:off x="1334537" y="2210327"/>
                  <a:ext cx="16495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60" extrusionOk="0">
                      <a:moveTo>
                        <a:pt x="343" y="0"/>
                      </a:moveTo>
                      <a:cubicBezTo>
                        <a:pt x="334" y="0"/>
                        <a:pt x="325" y="1"/>
                        <a:pt x="315" y="1"/>
                      </a:cubicBezTo>
                      <a:cubicBezTo>
                        <a:pt x="133" y="17"/>
                        <a:pt x="0" y="176"/>
                        <a:pt x="15" y="359"/>
                      </a:cubicBezTo>
                      <a:cubicBezTo>
                        <a:pt x="28" y="528"/>
                        <a:pt x="172" y="659"/>
                        <a:pt x="341" y="659"/>
                      </a:cubicBezTo>
                      <a:cubicBezTo>
                        <a:pt x="352" y="659"/>
                        <a:pt x="362" y="659"/>
                        <a:pt x="372" y="658"/>
                      </a:cubicBezTo>
                      <a:cubicBezTo>
                        <a:pt x="552" y="642"/>
                        <a:pt x="689" y="485"/>
                        <a:pt x="673" y="303"/>
                      </a:cubicBezTo>
                      <a:cubicBezTo>
                        <a:pt x="657" y="132"/>
                        <a:pt x="513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7" name="Google Shape;1867;p3"/>
                <p:cNvSpPr/>
                <p:nvPr/>
              </p:nvSpPr>
              <p:spPr>
                <a:xfrm>
                  <a:off x="1145596" y="2264074"/>
                  <a:ext cx="78715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3152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142" y="2531"/>
                        <a:pt x="833" y="3151"/>
                        <a:pt x="1643" y="3151"/>
                      </a:cubicBezTo>
                      <a:cubicBezTo>
                        <a:pt x="1688" y="3151"/>
                        <a:pt x="1733" y="3149"/>
                        <a:pt x="1778" y="3145"/>
                      </a:cubicBezTo>
                      <a:cubicBezTo>
                        <a:pt x="2644" y="3072"/>
                        <a:pt x="3288" y="2310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8" name="Google Shape;1868;p3"/>
                <p:cNvSpPr/>
                <p:nvPr/>
              </p:nvSpPr>
              <p:spPr>
                <a:xfrm>
                  <a:off x="1145596" y="2264075"/>
                  <a:ext cx="78020" cy="67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2803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77" y="1737"/>
                        <a:pt x="82" y="1763"/>
                        <a:pt x="85" y="1789"/>
                      </a:cubicBezTo>
                      <a:cubicBezTo>
                        <a:pt x="291" y="1369"/>
                        <a:pt x="701" y="1063"/>
                        <a:pt x="1201" y="1021"/>
                      </a:cubicBezTo>
                      <a:cubicBezTo>
                        <a:pt x="1241" y="1017"/>
                        <a:pt x="1281" y="1016"/>
                        <a:pt x="1320" y="1016"/>
                      </a:cubicBezTo>
                      <a:cubicBezTo>
                        <a:pt x="2028" y="1016"/>
                        <a:pt x="2630" y="1557"/>
                        <a:pt x="2691" y="2277"/>
                      </a:cubicBezTo>
                      <a:cubicBezTo>
                        <a:pt x="2707" y="2460"/>
                        <a:pt x="2685" y="2638"/>
                        <a:pt x="2633" y="2803"/>
                      </a:cubicBezTo>
                      <a:cubicBezTo>
                        <a:pt x="3025" y="2485"/>
                        <a:pt x="3259" y="1984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9" name="Google Shape;1869;p3"/>
                <p:cNvSpPr/>
                <p:nvPr/>
              </p:nvSpPr>
              <p:spPr>
                <a:xfrm>
                  <a:off x="1158596" y="2304750"/>
                  <a:ext cx="25927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1039" extrusionOk="0">
                      <a:moveTo>
                        <a:pt x="540" y="1"/>
                      </a:moveTo>
                      <a:cubicBezTo>
                        <a:pt x="526" y="1"/>
                        <a:pt x="512" y="1"/>
                        <a:pt x="498" y="2"/>
                      </a:cubicBezTo>
                      <a:cubicBezTo>
                        <a:pt x="213" y="27"/>
                        <a:pt x="1" y="278"/>
                        <a:pt x="25" y="564"/>
                      </a:cubicBezTo>
                      <a:cubicBezTo>
                        <a:pt x="48" y="833"/>
                        <a:pt x="275" y="1038"/>
                        <a:pt x="542" y="1038"/>
                      </a:cubicBezTo>
                      <a:cubicBezTo>
                        <a:pt x="557" y="1038"/>
                        <a:pt x="572" y="1038"/>
                        <a:pt x="587" y="1036"/>
                      </a:cubicBezTo>
                      <a:cubicBezTo>
                        <a:pt x="871" y="1012"/>
                        <a:pt x="1082" y="761"/>
                        <a:pt x="1058" y="477"/>
                      </a:cubicBezTo>
                      <a:cubicBezTo>
                        <a:pt x="1036" y="205"/>
                        <a:pt x="808" y="1"/>
                        <a:pt x="5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0" name="Google Shape;1870;p3"/>
                <p:cNvSpPr/>
                <p:nvPr/>
              </p:nvSpPr>
              <p:spPr>
                <a:xfrm>
                  <a:off x="1190892" y="2311046"/>
                  <a:ext cx="12042" cy="1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81" extrusionOk="0">
                      <a:moveTo>
                        <a:pt x="250" y="0"/>
                      </a:moveTo>
                      <a:cubicBezTo>
                        <a:pt x="244" y="0"/>
                        <a:pt x="237" y="0"/>
                        <a:pt x="230" y="1"/>
                      </a:cubicBezTo>
                      <a:cubicBezTo>
                        <a:pt x="99" y="12"/>
                        <a:pt x="1" y="128"/>
                        <a:pt x="12" y="261"/>
                      </a:cubicBezTo>
                      <a:cubicBezTo>
                        <a:pt x="22" y="387"/>
                        <a:pt x="126" y="481"/>
                        <a:pt x="249" y="481"/>
                      </a:cubicBezTo>
                      <a:cubicBezTo>
                        <a:pt x="257" y="481"/>
                        <a:pt x="264" y="480"/>
                        <a:pt x="272" y="480"/>
                      </a:cubicBezTo>
                      <a:cubicBezTo>
                        <a:pt x="405" y="469"/>
                        <a:pt x="503" y="354"/>
                        <a:pt x="492" y="221"/>
                      </a:cubicBezTo>
                      <a:cubicBezTo>
                        <a:pt x="480" y="95"/>
                        <a:pt x="375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1" name="Google Shape;1871;p3"/>
                <p:cNvSpPr/>
                <p:nvPr/>
              </p:nvSpPr>
              <p:spPr>
                <a:xfrm>
                  <a:off x="1447203" y="2232640"/>
                  <a:ext cx="86376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203" extrusionOk="0">
                      <a:moveTo>
                        <a:pt x="1805" y="0"/>
                      </a:moveTo>
                      <a:cubicBezTo>
                        <a:pt x="1457" y="0"/>
                        <a:pt x="1106" y="113"/>
                        <a:pt x="812" y="345"/>
                      </a:cubicBezTo>
                      <a:cubicBezTo>
                        <a:pt x="117" y="893"/>
                        <a:pt x="1" y="1899"/>
                        <a:pt x="547" y="2594"/>
                      </a:cubicBezTo>
                      <a:cubicBezTo>
                        <a:pt x="864" y="2993"/>
                        <a:pt x="1333" y="3202"/>
                        <a:pt x="1806" y="3202"/>
                      </a:cubicBezTo>
                      <a:cubicBezTo>
                        <a:pt x="2154" y="3202"/>
                        <a:pt x="2504" y="3089"/>
                        <a:pt x="2797" y="2857"/>
                      </a:cubicBezTo>
                      <a:cubicBezTo>
                        <a:pt x="3492" y="2309"/>
                        <a:pt x="3608" y="1303"/>
                        <a:pt x="3060" y="608"/>
                      </a:cubicBezTo>
                      <a:cubicBezTo>
                        <a:pt x="2745" y="208"/>
                        <a:pt x="2277" y="0"/>
                        <a:pt x="18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2" name="Google Shape;1872;p3"/>
                <p:cNvSpPr/>
                <p:nvPr/>
              </p:nvSpPr>
              <p:spPr>
                <a:xfrm>
                  <a:off x="1451272" y="2232640"/>
                  <a:ext cx="82306" cy="69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8" h="2905" extrusionOk="0">
                      <a:moveTo>
                        <a:pt x="1635" y="0"/>
                      </a:moveTo>
                      <a:cubicBezTo>
                        <a:pt x="1287" y="0"/>
                        <a:pt x="936" y="113"/>
                        <a:pt x="642" y="345"/>
                      </a:cubicBezTo>
                      <a:cubicBezTo>
                        <a:pt x="209" y="688"/>
                        <a:pt x="1" y="1208"/>
                        <a:pt x="37" y="1720"/>
                      </a:cubicBezTo>
                      <a:cubicBezTo>
                        <a:pt x="125" y="1567"/>
                        <a:pt x="241" y="1427"/>
                        <a:pt x="386" y="1312"/>
                      </a:cubicBezTo>
                      <a:cubicBezTo>
                        <a:pt x="643" y="1109"/>
                        <a:pt x="950" y="1011"/>
                        <a:pt x="1254" y="1011"/>
                      </a:cubicBezTo>
                      <a:cubicBezTo>
                        <a:pt x="1668" y="1011"/>
                        <a:pt x="2077" y="1193"/>
                        <a:pt x="2353" y="1543"/>
                      </a:cubicBezTo>
                      <a:cubicBezTo>
                        <a:pt x="2670" y="1942"/>
                        <a:pt x="2728" y="2459"/>
                        <a:pt x="2560" y="2904"/>
                      </a:cubicBezTo>
                      <a:cubicBezTo>
                        <a:pt x="2583" y="2889"/>
                        <a:pt x="2604" y="2874"/>
                        <a:pt x="2627" y="2857"/>
                      </a:cubicBezTo>
                      <a:cubicBezTo>
                        <a:pt x="3322" y="2309"/>
                        <a:pt x="3438" y="1303"/>
                        <a:pt x="2890" y="608"/>
                      </a:cubicBezTo>
                      <a:cubicBezTo>
                        <a:pt x="2575" y="208"/>
                        <a:pt x="2107" y="0"/>
                        <a:pt x="163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3" name="Google Shape;1873;p3"/>
                <p:cNvSpPr/>
                <p:nvPr/>
              </p:nvSpPr>
              <p:spPr>
                <a:xfrm>
                  <a:off x="1474088" y="2278966"/>
                  <a:ext cx="28489" cy="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" h="1054" extrusionOk="0">
                      <a:moveTo>
                        <a:pt x="594" y="0"/>
                      </a:moveTo>
                      <a:cubicBezTo>
                        <a:pt x="479" y="0"/>
                        <a:pt x="364" y="38"/>
                        <a:pt x="267" y="114"/>
                      </a:cubicBezTo>
                      <a:cubicBezTo>
                        <a:pt x="40" y="295"/>
                        <a:pt x="1" y="625"/>
                        <a:pt x="180" y="853"/>
                      </a:cubicBezTo>
                      <a:cubicBezTo>
                        <a:pt x="284" y="985"/>
                        <a:pt x="439" y="1053"/>
                        <a:pt x="595" y="1053"/>
                      </a:cubicBezTo>
                      <a:cubicBezTo>
                        <a:pt x="709" y="1053"/>
                        <a:pt x="824" y="1016"/>
                        <a:pt x="920" y="940"/>
                      </a:cubicBezTo>
                      <a:cubicBezTo>
                        <a:pt x="1149" y="761"/>
                        <a:pt x="1189" y="428"/>
                        <a:pt x="1009" y="200"/>
                      </a:cubicBezTo>
                      <a:cubicBezTo>
                        <a:pt x="904" y="69"/>
                        <a:pt x="75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4" name="Google Shape;1874;p3"/>
                <p:cNvSpPr/>
                <p:nvPr/>
              </p:nvSpPr>
              <p:spPr>
                <a:xfrm>
                  <a:off x="1464392" y="2266660"/>
                  <a:ext cx="13215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491" extrusionOk="0">
                      <a:moveTo>
                        <a:pt x="275" y="1"/>
                      </a:moveTo>
                      <a:cubicBezTo>
                        <a:pt x="222" y="1"/>
                        <a:pt x="168" y="18"/>
                        <a:pt x="123" y="53"/>
                      </a:cubicBezTo>
                      <a:cubicBezTo>
                        <a:pt x="17" y="137"/>
                        <a:pt x="0" y="290"/>
                        <a:pt x="83" y="397"/>
                      </a:cubicBezTo>
                      <a:cubicBezTo>
                        <a:pt x="132" y="458"/>
                        <a:pt x="204" y="490"/>
                        <a:pt x="276" y="490"/>
                      </a:cubicBezTo>
                      <a:cubicBezTo>
                        <a:pt x="329" y="490"/>
                        <a:pt x="382" y="473"/>
                        <a:pt x="426" y="438"/>
                      </a:cubicBezTo>
                      <a:cubicBezTo>
                        <a:pt x="533" y="354"/>
                        <a:pt x="551" y="200"/>
                        <a:pt x="468" y="94"/>
                      </a:cubicBezTo>
                      <a:cubicBezTo>
                        <a:pt x="420" y="33"/>
                        <a:pt x="348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75" name="Google Shape;1875;p3"/>
              <p:cNvGrpSpPr/>
              <p:nvPr/>
            </p:nvGrpSpPr>
            <p:grpSpPr>
              <a:xfrm rot="10800000" flipH="1">
                <a:off x="-181274" y="2421325"/>
                <a:ext cx="719312" cy="403869"/>
                <a:chOff x="897856" y="2383132"/>
                <a:chExt cx="535123" cy="300453"/>
              </a:xfrm>
            </p:grpSpPr>
            <p:sp>
              <p:nvSpPr>
                <p:cNvPr id="1876" name="Google Shape;1876;p3"/>
                <p:cNvSpPr/>
                <p:nvPr/>
              </p:nvSpPr>
              <p:spPr>
                <a:xfrm>
                  <a:off x="897856" y="2383132"/>
                  <a:ext cx="1628" cy="3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135" extrusionOk="0">
                      <a:moveTo>
                        <a:pt x="68" y="0"/>
                      </a:moveTo>
                      <a:cubicBezTo>
                        <a:pt x="25" y="86"/>
                        <a:pt x="1" y="135"/>
                        <a:pt x="1" y="135"/>
                      </a:cubicBezTo>
                      <a:cubicBezTo>
                        <a:pt x="1" y="135"/>
                        <a:pt x="27" y="87"/>
                        <a:pt x="68" y="0"/>
                      </a:cubicBezTo>
                      <a:close/>
                    </a:path>
                  </a:pathLst>
                </a:custGeom>
                <a:solidFill>
                  <a:srgbClr val="3BAEC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7" name="Google Shape;1877;p3"/>
                <p:cNvSpPr/>
                <p:nvPr/>
              </p:nvSpPr>
              <p:spPr>
                <a:xfrm>
                  <a:off x="1154358" y="2517297"/>
                  <a:ext cx="227238" cy="31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2" h="1308" extrusionOk="0">
                      <a:moveTo>
                        <a:pt x="52" y="0"/>
                      </a:moveTo>
                      <a:cubicBezTo>
                        <a:pt x="36" y="0"/>
                        <a:pt x="27" y="3"/>
                        <a:pt x="25" y="9"/>
                      </a:cubicBezTo>
                      <a:cubicBezTo>
                        <a:pt x="0" y="61"/>
                        <a:pt x="1105" y="568"/>
                        <a:pt x="2286" y="865"/>
                      </a:cubicBezTo>
                      <a:cubicBezTo>
                        <a:pt x="2878" y="989"/>
                        <a:pt x="3473" y="1130"/>
                        <a:pt x="3925" y="1176"/>
                      </a:cubicBezTo>
                      <a:cubicBezTo>
                        <a:pt x="4377" y="1237"/>
                        <a:pt x="4676" y="1277"/>
                        <a:pt x="4676" y="1277"/>
                      </a:cubicBezTo>
                      <a:cubicBezTo>
                        <a:pt x="4676" y="1277"/>
                        <a:pt x="4979" y="1286"/>
                        <a:pt x="5434" y="1298"/>
                      </a:cubicBezTo>
                      <a:cubicBezTo>
                        <a:pt x="5559" y="1305"/>
                        <a:pt x="5697" y="1308"/>
                        <a:pt x="5842" y="1308"/>
                      </a:cubicBezTo>
                      <a:cubicBezTo>
                        <a:pt x="6222" y="1308"/>
                        <a:pt x="6659" y="1289"/>
                        <a:pt x="7095" y="1278"/>
                      </a:cubicBezTo>
                      <a:cubicBezTo>
                        <a:pt x="8300" y="1212"/>
                        <a:pt x="9492" y="1047"/>
                        <a:pt x="9486" y="985"/>
                      </a:cubicBezTo>
                      <a:cubicBezTo>
                        <a:pt x="9483" y="949"/>
                        <a:pt x="9161" y="943"/>
                        <a:pt x="8687" y="943"/>
                      </a:cubicBezTo>
                      <a:cubicBezTo>
                        <a:pt x="8460" y="943"/>
                        <a:pt x="8198" y="945"/>
                        <a:pt x="7918" y="945"/>
                      </a:cubicBezTo>
                      <a:cubicBezTo>
                        <a:pt x="7652" y="945"/>
                        <a:pt x="7370" y="943"/>
                        <a:pt x="7089" y="939"/>
                      </a:cubicBezTo>
                      <a:cubicBezTo>
                        <a:pt x="6494" y="911"/>
                        <a:pt x="5899" y="903"/>
                        <a:pt x="5455" y="856"/>
                      </a:cubicBezTo>
                      <a:cubicBezTo>
                        <a:pt x="5011" y="821"/>
                        <a:pt x="4715" y="798"/>
                        <a:pt x="4715" y="798"/>
                      </a:cubicBezTo>
                      <a:cubicBezTo>
                        <a:pt x="4715" y="798"/>
                        <a:pt x="4419" y="773"/>
                        <a:pt x="3976" y="735"/>
                      </a:cubicBezTo>
                      <a:cubicBezTo>
                        <a:pt x="3529" y="715"/>
                        <a:pt x="2946" y="610"/>
                        <a:pt x="2356" y="533"/>
                      </a:cubicBezTo>
                      <a:cubicBezTo>
                        <a:pt x="1278" y="343"/>
                        <a:pt x="235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8" name="Google Shape;1878;p3"/>
                <p:cNvSpPr/>
                <p:nvPr/>
              </p:nvSpPr>
              <p:spPr>
                <a:xfrm>
                  <a:off x="1360345" y="2506715"/>
                  <a:ext cx="72634" cy="654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735" extrusionOk="0">
                      <a:moveTo>
                        <a:pt x="1517" y="0"/>
                      </a:moveTo>
                      <a:cubicBezTo>
                        <a:pt x="1185" y="0"/>
                        <a:pt x="852" y="120"/>
                        <a:pt x="590" y="363"/>
                      </a:cubicBezTo>
                      <a:cubicBezTo>
                        <a:pt x="34" y="876"/>
                        <a:pt x="1" y="1740"/>
                        <a:pt x="515" y="2295"/>
                      </a:cubicBezTo>
                      <a:cubicBezTo>
                        <a:pt x="784" y="2587"/>
                        <a:pt x="1150" y="2734"/>
                        <a:pt x="1518" y="2734"/>
                      </a:cubicBezTo>
                      <a:cubicBezTo>
                        <a:pt x="1850" y="2734"/>
                        <a:pt x="2182" y="2614"/>
                        <a:pt x="2445" y="2372"/>
                      </a:cubicBezTo>
                      <a:cubicBezTo>
                        <a:pt x="3000" y="1858"/>
                        <a:pt x="3034" y="994"/>
                        <a:pt x="2520" y="438"/>
                      </a:cubicBezTo>
                      <a:cubicBezTo>
                        <a:pt x="2251" y="147"/>
                        <a:pt x="1884" y="0"/>
                        <a:pt x="1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3"/>
                <p:cNvSpPr/>
                <p:nvPr/>
              </p:nvSpPr>
              <p:spPr>
                <a:xfrm>
                  <a:off x="1360345" y="2506715"/>
                  <a:ext cx="59706" cy="6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4" h="2736" extrusionOk="0">
                      <a:moveTo>
                        <a:pt x="1517" y="0"/>
                      </a:moveTo>
                      <a:cubicBezTo>
                        <a:pt x="1185" y="0"/>
                        <a:pt x="852" y="120"/>
                        <a:pt x="590" y="363"/>
                      </a:cubicBezTo>
                      <a:cubicBezTo>
                        <a:pt x="34" y="876"/>
                        <a:pt x="1" y="1740"/>
                        <a:pt x="515" y="2295"/>
                      </a:cubicBezTo>
                      <a:cubicBezTo>
                        <a:pt x="784" y="2587"/>
                        <a:pt x="1151" y="2735"/>
                        <a:pt x="1518" y="2735"/>
                      </a:cubicBezTo>
                      <a:cubicBezTo>
                        <a:pt x="1850" y="2735"/>
                        <a:pt x="2182" y="2615"/>
                        <a:pt x="2445" y="2372"/>
                      </a:cubicBezTo>
                      <a:cubicBezTo>
                        <a:pt x="2463" y="2355"/>
                        <a:pt x="2479" y="2337"/>
                        <a:pt x="2494" y="2321"/>
                      </a:cubicBezTo>
                      <a:lnTo>
                        <a:pt x="2494" y="2321"/>
                      </a:lnTo>
                      <a:cubicBezTo>
                        <a:pt x="2413" y="2338"/>
                        <a:pt x="2331" y="2346"/>
                        <a:pt x="2249" y="2346"/>
                      </a:cubicBezTo>
                      <a:cubicBezTo>
                        <a:pt x="1928" y="2346"/>
                        <a:pt x="1608" y="2220"/>
                        <a:pt x="1373" y="1965"/>
                      </a:cubicBezTo>
                      <a:cubicBezTo>
                        <a:pt x="925" y="1482"/>
                        <a:pt x="954" y="724"/>
                        <a:pt x="1438" y="276"/>
                      </a:cubicBezTo>
                      <a:cubicBezTo>
                        <a:pt x="1556" y="168"/>
                        <a:pt x="1689" y="90"/>
                        <a:pt x="1830" y="36"/>
                      </a:cubicBezTo>
                      <a:cubicBezTo>
                        <a:pt x="1727" y="12"/>
                        <a:pt x="1622" y="0"/>
                        <a:pt x="151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3"/>
                <p:cNvSpPr/>
                <p:nvPr/>
              </p:nvSpPr>
              <p:spPr>
                <a:xfrm>
                  <a:off x="1402385" y="2529626"/>
                  <a:ext cx="23892" cy="21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" h="901" extrusionOk="0">
                      <a:moveTo>
                        <a:pt x="500" y="1"/>
                      </a:moveTo>
                      <a:cubicBezTo>
                        <a:pt x="390" y="1"/>
                        <a:pt x="280" y="40"/>
                        <a:pt x="193" y="121"/>
                      </a:cubicBezTo>
                      <a:cubicBezTo>
                        <a:pt x="11" y="289"/>
                        <a:pt x="1" y="574"/>
                        <a:pt x="169" y="757"/>
                      </a:cubicBezTo>
                      <a:cubicBezTo>
                        <a:pt x="257" y="852"/>
                        <a:pt x="378" y="901"/>
                        <a:pt x="498" y="901"/>
                      </a:cubicBezTo>
                      <a:cubicBezTo>
                        <a:pt x="608" y="901"/>
                        <a:pt x="719" y="861"/>
                        <a:pt x="805" y="780"/>
                      </a:cubicBezTo>
                      <a:cubicBezTo>
                        <a:pt x="987" y="612"/>
                        <a:pt x="998" y="327"/>
                        <a:pt x="828" y="144"/>
                      </a:cubicBezTo>
                      <a:cubicBezTo>
                        <a:pt x="740" y="49"/>
                        <a:pt x="620" y="1"/>
                        <a:pt x="5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3"/>
                <p:cNvSpPr/>
                <p:nvPr/>
              </p:nvSpPr>
              <p:spPr>
                <a:xfrm>
                  <a:off x="1394988" y="2518230"/>
                  <a:ext cx="11132" cy="10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19" extrusionOk="0">
                      <a:moveTo>
                        <a:pt x="233" y="1"/>
                      </a:moveTo>
                      <a:cubicBezTo>
                        <a:pt x="182" y="1"/>
                        <a:pt x="131" y="19"/>
                        <a:pt x="91" y="57"/>
                      </a:cubicBezTo>
                      <a:cubicBezTo>
                        <a:pt x="7" y="135"/>
                        <a:pt x="1" y="268"/>
                        <a:pt x="80" y="352"/>
                      </a:cubicBezTo>
                      <a:cubicBezTo>
                        <a:pt x="121" y="397"/>
                        <a:pt x="176" y="419"/>
                        <a:pt x="232" y="419"/>
                      </a:cubicBezTo>
                      <a:cubicBezTo>
                        <a:pt x="283" y="419"/>
                        <a:pt x="334" y="400"/>
                        <a:pt x="375" y="363"/>
                      </a:cubicBezTo>
                      <a:cubicBezTo>
                        <a:pt x="460" y="285"/>
                        <a:pt x="464" y="153"/>
                        <a:pt x="386" y="67"/>
                      </a:cubicBezTo>
                      <a:cubicBezTo>
                        <a:pt x="345" y="23"/>
                        <a:pt x="289" y="1"/>
                        <a:pt x="2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3"/>
                <p:cNvSpPr/>
                <p:nvPr/>
              </p:nvSpPr>
              <p:spPr>
                <a:xfrm>
                  <a:off x="1041884" y="2417296"/>
                  <a:ext cx="342055" cy="24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8" h="10270" extrusionOk="0">
                      <a:moveTo>
                        <a:pt x="10282" y="0"/>
                      </a:moveTo>
                      <a:cubicBezTo>
                        <a:pt x="6686" y="0"/>
                        <a:pt x="1" y="5258"/>
                        <a:pt x="1" y="5258"/>
                      </a:cubicBezTo>
                      <a:cubicBezTo>
                        <a:pt x="1" y="5258"/>
                        <a:pt x="7030" y="10269"/>
                        <a:pt x="10584" y="10269"/>
                      </a:cubicBezTo>
                      <a:cubicBezTo>
                        <a:pt x="11352" y="10269"/>
                        <a:pt x="11957" y="10035"/>
                        <a:pt x="12295" y="9466"/>
                      </a:cubicBezTo>
                      <a:cubicBezTo>
                        <a:pt x="14066" y="6475"/>
                        <a:pt x="9416" y="5146"/>
                        <a:pt x="9416" y="5146"/>
                      </a:cubicBezTo>
                      <a:cubicBezTo>
                        <a:pt x="9416" y="5146"/>
                        <a:pt x="14288" y="4150"/>
                        <a:pt x="12073" y="828"/>
                      </a:cubicBezTo>
                      <a:cubicBezTo>
                        <a:pt x="11682" y="242"/>
                        <a:pt x="11053" y="0"/>
                        <a:pt x="102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3"/>
                <p:cNvSpPr/>
                <p:nvPr/>
              </p:nvSpPr>
              <p:spPr>
                <a:xfrm>
                  <a:off x="1075066" y="2465010"/>
                  <a:ext cx="209236" cy="15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0" h="6284" extrusionOk="0">
                      <a:moveTo>
                        <a:pt x="6289" y="0"/>
                      </a:moveTo>
                      <a:cubicBezTo>
                        <a:pt x="4090" y="0"/>
                        <a:pt x="1" y="3216"/>
                        <a:pt x="1" y="3216"/>
                      </a:cubicBezTo>
                      <a:cubicBezTo>
                        <a:pt x="1" y="3216"/>
                        <a:pt x="4301" y="6283"/>
                        <a:pt x="6474" y="6283"/>
                      </a:cubicBezTo>
                      <a:cubicBezTo>
                        <a:pt x="6944" y="6283"/>
                        <a:pt x="7314" y="6140"/>
                        <a:pt x="7520" y="5792"/>
                      </a:cubicBezTo>
                      <a:cubicBezTo>
                        <a:pt x="8605" y="3962"/>
                        <a:pt x="5760" y="3149"/>
                        <a:pt x="5760" y="3149"/>
                      </a:cubicBezTo>
                      <a:cubicBezTo>
                        <a:pt x="5760" y="3149"/>
                        <a:pt x="8740" y="2540"/>
                        <a:pt x="7384" y="507"/>
                      </a:cubicBezTo>
                      <a:cubicBezTo>
                        <a:pt x="7145" y="148"/>
                        <a:pt x="6761" y="0"/>
                        <a:pt x="62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3"/>
                <p:cNvSpPr/>
                <p:nvPr/>
              </p:nvSpPr>
              <p:spPr>
                <a:xfrm>
                  <a:off x="1041884" y="2454572"/>
                  <a:ext cx="255679" cy="184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0" h="7697" extrusionOk="0">
                      <a:moveTo>
                        <a:pt x="5546" y="1"/>
                      </a:moveTo>
                      <a:lnTo>
                        <a:pt x="5546" y="1"/>
                      </a:lnTo>
                      <a:cubicBezTo>
                        <a:pt x="2672" y="1546"/>
                        <a:pt x="1" y="3644"/>
                        <a:pt x="1" y="3644"/>
                      </a:cubicBezTo>
                      <a:cubicBezTo>
                        <a:pt x="1" y="3644"/>
                        <a:pt x="3641" y="6240"/>
                        <a:pt x="7007" y="7696"/>
                      </a:cubicBezTo>
                      <a:cubicBezTo>
                        <a:pt x="5667" y="6751"/>
                        <a:pt x="4298" y="5553"/>
                        <a:pt x="4847" y="4912"/>
                      </a:cubicBezTo>
                      <a:cubicBezTo>
                        <a:pt x="5468" y="4189"/>
                        <a:pt x="8408" y="4011"/>
                        <a:pt x="10539" y="3981"/>
                      </a:cubicBezTo>
                      <a:cubicBezTo>
                        <a:pt x="9924" y="3679"/>
                        <a:pt x="9416" y="3534"/>
                        <a:pt x="9416" y="3534"/>
                      </a:cubicBezTo>
                      <a:cubicBezTo>
                        <a:pt x="9416" y="3534"/>
                        <a:pt x="10003" y="3413"/>
                        <a:pt x="10679" y="3117"/>
                      </a:cubicBezTo>
                      <a:lnTo>
                        <a:pt x="10679" y="3117"/>
                      </a:lnTo>
                      <a:cubicBezTo>
                        <a:pt x="10184" y="3136"/>
                        <a:pt x="9672" y="3148"/>
                        <a:pt x="9165" y="3148"/>
                      </a:cubicBezTo>
                      <a:cubicBezTo>
                        <a:pt x="6762" y="3148"/>
                        <a:pt x="4477" y="2879"/>
                        <a:pt x="4597" y="1839"/>
                      </a:cubicBezTo>
                      <a:cubicBezTo>
                        <a:pt x="4666" y="1241"/>
                        <a:pt x="5041" y="606"/>
                        <a:pt x="55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3"/>
                <p:cNvSpPr/>
                <p:nvPr/>
              </p:nvSpPr>
              <p:spPr>
                <a:xfrm>
                  <a:off x="1060462" y="2532714"/>
                  <a:ext cx="212132" cy="14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1" h="626" extrusionOk="0">
                      <a:moveTo>
                        <a:pt x="4436" y="1"/>
                      </a:moveTo>
                      <a:cubicBezTo>
                        <a:pt x="4436" y="1"/>
                        <a:pt x="0" y="142"/>
                        <a:pt x="0" y="313"/>
                      </a:cubicBezTo>
                      <a:cubicBezTo>
                        <a:pt x="0" y="486"/>
                        <a:pt x="4436" y="625"/>
                        <a:pt x="4436" y="625"/>
                      </a:cubicBezTo>
                      <a:cubicBezTo>
                        <a:pt x="4436" y="625"/>
                        <a:pt x="8860" y="486"/>
                        <a:pt x="8860" y="313"/>
                      </a:cubicBezTo>
                      <a:cubicBezTo>
                        <a:pt x="8860" y="142"/>
                        <a:pt x="4436" y="1"/>
                        <a:pt x="44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3"/>
                <p:cNvSpPr/>
                <p:nvPr/>
              </p:nvSpPr>
              <p:spPr>
                <a:xfrm>
                  <a:off x="1197452" y="2606859"/>
                  <a:ext cx="127097" cy="37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" h="1547" extrusionOk="0">
                      <a:moveTo>
                        <a:pt x="701" y="0"/>
                      </a:moveTo>
                      <a:cubicBezTo>
                        <a:pt x="347" y="0"/>
                        <a:pt x="77" y="108"/>
                        <a:pt x="44" y="286"/>
                      </a:cubicBezTo>
                      <a:cubicBezTo>
                        <a:pt x="1" y="520"/>
                        <a:pt x="385" y="786"/>
                        <a:pt x="899" y="883"/>
                      </a:cubicBezTo>
                      <a:cubicBezTo>
                        <a:pt x="1022" y="905"/>
                        <a:pt x="1142" y="916"/>
                        <a:pt x="1254" y="916"/>
                      </a:cubicBezTo>
                      <a:cubicBezTo>
                        <a:pt x="1610" y="916"/>
                        <a:pt x="1880" y="807"/>
                        <a:pt x="1913" y="629"/>
                      </a:cubicBezTo>
                      <a:cubicBezTo>
                        <a:pt x="1957" y="395"/>
                        <a:pt x="1573" y="128"/>
                        <a:pt x="1058" y="34"/>
                      </a:cubicBezTo>
                      <a:cubicBezTo>
                        <a:pt x="934" y="11"/>
                        <a:pt x="813" y="0"/>
                        <a:pt x="701" y="0"/>
                      </a:cubicBezTo>
                      <a:close/>
                      <a:moveTo>
                        <a:pt x="3853" y="422"/>
                      </a:moveTo>
                      <a:cubicBezTo>
                        <a:pt x="3310" y="422"/>
                        <a:pt x="2886" y="597"/>
                        <a:pt x="2858" y="858"/>
                      </a:cubicBezTo>
                      <a:cubicBezTo>
                        <a:pt x="2828" y="1161"/>
                        <a:pt x="3343" y="1462"/>
                        <a:pt x="4011" y="1533"/>
                      </a:cubicBezTo>
                      <a:cubicBezTo>
                        <a:pt x="4104" y="1542"/>
                        <a:pt x="4195" y="1547"/>
                        <a:pt x="4283" y="1547"/>
                      </a:cubicBezTo>
                      <a:cubicBezTo>
                        <a:pt x="4826" y="1547"/>
                        <a:pt x="5250" y="1371"/>
                        <a:pt x="5278" y="1110"/>
                      </a:cubicBezTo>
                      <a:cubicBezTo>
                        <a:pt x="5309" y="806"/>
                        <a:pt x="4793" y="505"/>
                        <a:pt x="4125" y="436"/>
                      </a:cubicBezTo>
                      <a:cubicBezTo>
                        <a:pt x="4032" y="426"/>
                        <a:pt x="3941" y="422"/>
                        <a:pt x="3853" y="4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3"/>
                <p:cNvSpPr/>
                <p:nvPr/>
              </p:nvSpPr>
              <p:spPr>
                <a:xfrm>
                  <a:off x="965393" y="2395151"/>
                  <a:ext cx="244499" cy="153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13" h="6398" extrusionOk="0">
                      <a:moveTo>
                        <a:pt x="5489" y="1"/>
                      </a:moveTo>
                      <a:cubicBezTo>
                        <a:pt x="2811" y="1"/>
                        <a:pt x="0" y="6397"/>
                        <a:pt x="0" y="6397"/>
                      </a:cubicBezTo>
                      <a:cubicBezTo>
                        <a:pt x="0" y="6397"/>
                        <a:pt x="10212" y="5182"/>
                        <a:pt x="7191" y="1045"/>
                      </a:cubicBezTo>
                      <a:cubicBezTo>
                        <a:pt x="6651" y="305"/>
                        <a:pt x="6073" y="1"/>
                        <a:pt x="54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3"/>
                <p:cNvSpPr/>
                <p:nvPr/>
              </p:nvSpPr>
              <p:spPr>
                <a:xfrm>
                  <a:off x="980955" y="2434294"/>
                  <a:ext cx="164300" cy="10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3" h="4298" extrusionOk="0">
                      <a:moveTo>
                        <a:pt x="3689" y="1"/>
                      </a:moveTo>
                      <a:cubicBezTo>
                        <a:pt x="1889" y="1"/>
                        <a:pt x="0" y="4297"/>
                        <a:pt x="0" y="4297"/>
                      </a:cubicBezTo>
                      <a:cubicBezTo>
                        <a:pt x="0" y="4297"/>
                        <a:pt x="6862" y="3483"/>
                        <a:pt x="4833" y="702"/>
                      </a:cubicBezTo>
                      <a:cubicBezTo>
                        <a:pt x="4469" y="205"/>
                        <a:pt x="4081" y="1"/>
                        <a:pt x="36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3"/>
                <p:cNvSpPr/>
                <p:nvPr/>
              </p:nvSpPr>
              <p:spPr>
                <a:xfrm>
                  <a:off x="966495" y="2428763"/>
                  <a:ext cx="159416" cy="11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9" h="4908" extrusionOk="0">
                      <a:moveTo>
                        <a:pt x="6514" y="0"/>
                      </a:moveTo>
                      <a:cubicBezTo>
                        <a:pt x="6200" y="0"/>
                        <a:pt x="3107" y="2166"/>
                        <a:pt x="3107" y="2166"/>
                      </a:cubicBezTo>
                      <a:cubicBezTo>
                        <a:pt x="3107" y="2166"/>
                        <a:pt x="0" y="4741"/>
                        <a:pt x="123" y="4900"/>
                      </a:cubicBezTo>
                      <a:cubicBezTo>
                        <a:pt x="127" y="4905"/>
                        <a:pt x="134" y="4908"/>
                        <a:pt x="145" y="4908"/>
                      </a:cubicBezTo>
                      <a:cubicBezTo>
                        <a:pt x="463" y="4908"/>
                        <a:pt x="3549" y="2744"/>
                        <a:pt x="3549" y="2744"/>
                      </a:cubicBezTo>
                      <a:cubicBezTo>
                        <a:pt x="3549" y="2744"/>
                        <a:pt x="6659" y="169"/>
                        <a:pt x="6536" y="8"/>
                      </a:cubicBezTo>
                      <a:cubicBezTo>
                        <a:pt x="6532" y="3"/>
                        <a:pt x="6525" y="0"/>
                        <a:pt x="65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3"/>
                <p:cNvSpPr/>
                <p:nvPr/>
              </p:nvSpPr>
              <p:spPr>
                <a:xfrm>
                  <a:off x="1071308" y="2437550"/>
                  <a:ext cx="70144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2599" extrusionOk="0">
                      <a:moveTo>
                        <a:pt x="2688" y="1"/>
                      </a:moveTo>
                      <a:cubicBezTo>
                        <a:pt x="2528" y="1"/>
                        <a:pt x="2297" y="183"/>
                        <a:pt x="2125" y="464"/>
                      </a:cubicBezTo>
                      <a:cubicBezTo>
                        <a:pt x="1920" y="799"/>
                        <a:pt x="1874" y="1148"/>
                        <a:pt x="2025" y="1242"/>
                      </a:cubicBezTo>
                      <a:cubicBezTo>
                        <a:pt x="2051" y="1258"/>
                        <a:pt x="2081" y="1266"/>
                        <a:pt x="2114" y="1266"/>
                      </a:cubicBezTo>
                      <a:cubicBezTo>
                        <a:pt x="2274" y="1266"/>
                        <a:pt x="2506" y="1083"/>
                        <a:pt x="2678" y="803"/>
                      </a:cubicBezTo>
                      <a:cubicBezTo>
                        <a:pt x="2885" y="467"/>
                        <a:pt x="2929" y="120"/>
                        <a:pt x="2776" y="25"/>
                      </a:cubicBezTo>
                      <a:cubicBezTo>
                        <a:pt x="2751" y="9"/>
                        <a:pt x="2721" y="1"/>
                        <a:pt x="2688" y="1"/>
                      </a:cubicBezTo>
                      <a:close/>
                      <a:moveTo>
                        <a:pt x="1381" y="1574"/>
                      </a:moveTo>
                      <a:cubicBezTo>
                        <a:pt x="1208" y="1574"/>
                        <a:pt x="998" y="1616"/>
                        <a:pt x="785" y="1701"/>
                      </a:cubicBezTo>
                      <a:cubicBezTo>
                        <a:pt x="314" y="1886"/>
                        <a:pt x="0" y="2209"/>
                        <a:pt x="84" y="2423"/>
                      </a:cubicBezTo>
                      <a:cubicBezTo>
                        <a:pt x="131" y="2539"/>
                        <a:pt x="285" y="2598"/>
                        <a:pt x="491" y="2598"/>
                      </a:cubicBezTo>
                      <a:cubicBezTo>
                        <a:pt x="664" y="2598"/>
                        <a:pt x="874" y="2557"/>
                        <a:pt x="1089" y="2472"/>
                      </a:cubicBezTo>
                      <a:cubicBezTo>
                        <a:pt x="1559" y="2286"/>
                        <a:pt x="1872" y="1963"/>
                        <a:pt x="1787" y="1750"/>
                      </a:cubicBezTo>
                      <a:cubicBezTo>
                        <a:pt x="1742" y="1634"/>
                        <a:pt x="1588" y="1574"/>
                        <a:pt x="1381" y="157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3"/>
                <p:cNvSpPr/>
                <p:nvPr/>
              </p:nvSpPr>
              <p:spPr>
                <a:xfrm>
                  <a:off x="965393" y="2549210"/>
                  <a:ext cx="241890" cy="13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613" extrusionOk="0">
                      <a:moveTo>
                        <a:pt x="158" y="1"/>
                      </a:moveTo>
                      <a:cubicBezTo>
                        <a:pt x="56" y="1"/>
                        <a:pt x="0" y="2"/>
                        <a:pt x="0" y="2"/>
                      </a:cubicBezTo>
                      <a:cubicBezTo>
                        <a:pt x="0" y="2"/>
                        <a:pt x="3437" y="5613"/>
                        <a:pt x="6066" y="5613"/>
                      </a:cubicBezTo>
                      <a:cubicBezTo>
                        <a:pt x="6736" y="5613"/>
                        <a:pt x="7354" y="5248"/>
                        <a:pt x="7849" y="4332"/>
                      </a:cubicBezTo>
                      <a:cubicBezTo>
                        <a:pt x="10104" y="154"/>
                        <a:pt x="1444" y="1"/>
                        <a:pt x="15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3"/>
                <p:cNvSpPr/>
                <p:nvPr/>
              </p:nvSpPr>
              <p:spPr>
                <a:xfrm>
                  <a:off x="982296" y="2558092"/>
                  <a:ext cx="162600" cy="90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2" h="3773" extrusionOk="0">
                      <a:moveTo>
                        <a:pt x="105" y="0"/>
                      </a:moveTo>
                      <a:cubicBezTo>
                        <a:pt x="38" y="0"/>
                        <a:pt x="1" y="1"/>
                        <a:pt x="1" y="1"/>
                      </a:cubicBezTo>
                      <a:cubicBezTo>
                        <a:pt x="1" y="1"/>
                        <a:pt x="2312" y="3772"/>
                        <a:pt x="4078" y="3772"/>
                      </a:cubicBezTo>
                      <a:cubicBezTo>
                        <a:pt x="4528" y="3772"/>
                        <a:pt x="4943" y="3527"/>
                        <a:pt x="5275" y="2912"/>
                      </a:cubicBezTo>
                      <a:cubicBezTo>
                        <a:pt x="6791" y="103"/>
                        <a:pt x="964" y="0"/>
                        <a:pt x="1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3"/>
                <p:cNvSpPr/>
                <p:nvPr/>
              </p:nvSpPr>
              <p:spPr>
                <a:xfrm>
                  <a:off x="967285" y="2550598"/>
                  <a:ext cx="172775" cy="95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7" h="4005" extrusionOk="0">
                      <a:moveTo>
                        <a:pt x="135" y="1"/>
                      </a:moveTo>
                      <a:cubicBezTo>
                        <a:pt x="116" y="1"/>
                        <a:pt x="105" y="5"/>
                        <a:pt x="100" y="13"/>
                      </a:cubicBezTo>
                      <a:cubicBezTo>
                        <a:pt x="1" y="187"/>
                        <a:pt x="3427" y="2318"/>
                        <a:pt x="3427" y="2318"/>
                      </a:cubicBezTo>
                      <a:cubicBezTo>
                        <a:pt x="3427" y="2318"/>
                        <a:pt x="6703" y="4004"/>
                        <a:pt x="7083" y="4004"/>
                      </a:cubicBezTo>
                      <a:cubicBezTo>
                        <a:pt x="7101" y="4004"/>
                        <a:pt x="7112" y="4001"/>
                        <a:pt x="7117" y="3993"/>
                      </a:cubicBezTo>
                      <a:cubicBezTo>
                        <a:pt x="7216" y="3818"/>
                        <a:pt x="3787" y="1685"/>
                        <a:pt x="3787" y="1685"/>
                      </a:cubicBezTo>
                      <a:cubicBezTo>
                        <a:pt x="3787" y="1685"/>
                        <a:pt x="518" y="1"/>
                        <a:pt x="1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3"/>
                <p:cNvSpPr/>
                <p:nvPr/>
              </p:nvSpPr>
              <p:spPr>
                <a:xfrm>
                  <a:off x="1078155" y="2581147"/>
                  <a:ext cx="76297" cy="54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291" extrusionOk="0">
                      <a:moveTo>
                        <a:pt x="609" y="0"/>
                      </a:moveTo>
                      <a:cubicBezTo>
                        <a:pt x="314" y="0"/>
                        <a:pt x="93" y="87"/>
                        <a:pt x="55" y="240"/>
                      </a:cubicBezTo>
                      <a:cubicBezTo>
                        <a:pt x="0" y="464"/>
                        <a:pt x="355" y="742"/>
                        <a:pt x="846" y="861"/>
                      </a:cubicBezTo>
                      <a:cubicBezTo>
                        <a:pt x="999" y="899"/>
                        <a:pt x="1147" y="917"/>
                        <a:pt x="1281" y="917"/>
                      </a:cubicBezTo>
                      <a:cubicBezTo>
                        <a:pt x="1575" y="917"/>
                        <a:pt x="1796" y="830"/>
                        <a:pt x="1833" y="678"/>
                      </a:cubicBezTo>
                      <a:cubicBezTo>
                        <a:pt x="1889" y="454"/>
                        <a:pt x="1534" y="178"/>
                        <a:pt x="1043" y="55"/>
                      </a:cubicBezTo>
                      <a:cubicBezTo>
                        <a:pt x="890" y="18"/>
                        <a:pt x="742" y="0"/>
                        <a:pt x="609" y="0"/>
                      </a:cubicBezTo>
                      <a:close/>
                      <a:moveTo>
                        <a:pt x="2255" y="1112"/>
                      </a:moveTo>
                      <a:cubicBezTo>
                        <a:pt x="2209" y="1112"/>
                        <a:pt x="2169" y="1124"/>
                        <a:pt x="2139" y="1149"/>
                      </a:cubicBezTo>
                      <a:cubicBezTo>
                        <a:pt x="1999" y="1262"/>
                        <a:pt x="2091" y="1602"/>
                        <a:pt x="2340" y="1906"/>
                      </a:cubicBezTo>
                      <a:cubicBezTo>
                        <a:pt x="2537" y="2145"/>
                        <a:pt x="2771" y="2291"/>
                        <a:pt x="2931" y="2291"/>
                      </a:cubicBezTo>
                      <a:cubicBezTo>
                        <a:pt x="2977" y="2291"/>
                        <a:pt x="3016" y="2279"/>
                        <a:pt x="3047" y="2253"/>
                      </a:cubicBezTo>
                      <a:cubicBezTo>
                        <a:pt x="3186" y="2139"/>
                        <a:pt x="3093" y="1801"/>
                        <a:pt x="2844" y="1496"/>
                      </a:cubicBezTo>
                      <a:cubicBezTo>
                        <a:pt x="2649" y="1257"/>
                        <a:pt x="2414" y="1112"/>
                        <a:pt x="2255" y="111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95" name="Google Shape;1895;p3"/>
              <p:cNvGrpSpPr/>
              <p:nvPr/>
            </p:nvGrpSpPr>
            <p:grpSpPr>
              <a:xfrm rot="10800000" flipH="1">
                <a:off x="666220" y="4257778"/>
                <a:ext cx="585904" cy="285219"/>
                <a:chOff x="1528338" y="1105195"/>
                <a:chExt cx="435876" cy="212185"/>
              </a:xfrm>
            </p:grpSpPr>
            <p:sp>
              <p:nvSpPr>
                <p:cNvPr id="1896" name="Google Shape;1896;p3"/>
                <p:cNvSpPr/>
                <p:nvPr/>
              </p:nvSpPr>
              <p:spPr>
                <a:xfrm>
                  <a:off x="1528338" y="1105195"/>
                  <a:ext cx="435876" cy="212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7" h="8863" extrusionOk="0">
                      <a:moveTo>
                        <a:pt x="15550" y="1"/>
                      </a:moveTo>
                      <a:cubicBezTo>
                        <a:pt x="13520" y="1"/>
                        <a:pt x="9622" y="2792"/>
                        <a:pt x="4901" y="2792"/>
                      </a:cubicBezTo>
                      <a:cubicBezTo>
                        <a:pt x="3345" y="2792"/>
                        <a:pt x="1698" y="2489"/>
                        <a:pt x="0" y="1682"/>
                      </a:cubicBezTo>
                      <a:lnTo>
                        <a:pt x="0" y="1682"/>
                      </a:lnTo>
                      <a:cubicBezTo>
                        <a:pt x="0" y="1682"/>
                        <a:pt x="2568" y="6495"/>
                        <a:pt x="4612" y="7831"/>
                      </a:cubicBezTo>
                      <a:cubicBezTo>
                        <a:pt x="5585" y="8467"/>
                        <a:pt x="6623" y="8863"/>
                        <a:pt x="7367" y="8863"/>
                      </a:cubicBezTo>
                      <a:cubicBezTo>
                        <a:pt x="8188" y="8863"/>
                        <a:pt x="8651" y="8382"/>
                        <a:pt x="8276" y="7210"/>
                      </a:cubicBezTo>
                      <a:lnTo>
                        <a:pt x="8276" y="7210"/>
                      </a:lnTo>
                      <a:cubicBezTo>
                        <a:pt x="8276" y="7210"/>
                        <a:pt x="9960" y="8037"/>
                        <a:pt x="11354" y="8037"/>
                      </a:cubicBezTo>
                      <a:cubicBezTo>
                        <a:pt x="12018" y="8037"/>
                        <a:pt x="12616" y="7849"/>
                        <a:pt x="12935" y="7295"/>
                      </a:cubicBezTo>
                      <a:cubicBezTo>
                        <a:pt x="13923" y="5579"/>
                        <a:pt x="11641" y="5226"/>
                        <a:pt x="11641" y="5226"/>
                      </a:cubicBezTo>
                      <a:cubicBezTo>
                        <a:pt x="11641" y="5226"/>
                        <a:pt x="18206" y="4247"/>
                        <a:pt x="16822" y="848"/>
                      </a:cubicBezTo>
                      <a:cubicBezTo>
                        <a:pt x="16573" y="237"/>
                        <a:pt x="16141" y="1"/>
                        <a:pt x="155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3"/>
                <p:cNvSpPr/>
                <p:nvPr/>
              </p:nvSpPr>
              <p:spPr>
                <a:xfrm>
                  <a:off x="1638753" y="1234715"/>
                  <a:ext cx="214383" cy="8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3453" extrusionOk="0">
                      <a:moveTo>
                        <a:pt x="7659" y="1"/>
                      </a:moveTo>
                      <a:cubicBezTo>
                        <a:pt x="8015" y="316"/>
                        <a:pt x="8210" y="806"/>
                        <a:pt x="7775" y="1557"/>
                      </a:cubicBezTo>
                      <a:cubicBezTo>
                        <a:pt x="7457" y="2111"/>
                        <a:pt x="6859" y="2298"/>
                        <a:pt x="6194" y="2298"/>
                      </a:cubicBezTo>
                      <a:cubicBezTo>
                        <a:pt x="4801" y="2298"/>
                        <a:pt x="3118" y="1472"/>
                        <a:pt x="3117" y="1472"/>
                      </a:cubicBezTo>
                      <a:lnTo>
                        <a:pt x="3117" y="1472"/>
                      </a:lnTo>
                      <a:cubicBezTo>
                        <a:pt x="3492" y="2644"/>
                        <a:pt x="3029" y="3125"/>
                        <a:pt x="2209" y="3125"/>
                      </a:cubicBezTo>
                      <a:cubicBezTo>
                        <a:pt x="1603" y="3125"/>
                        <a:pt x="802" y="2862"/>
                        <a:pt x="0" y="2421"/>
                      </a:cubicBezTo>
                      <a:lnTo>
                        <a:pt x="0" y="2421"/>
                      </a:lnTo>
                      <a:cubicBezTo>
                        <a:pt x="973" y="3057"/>
                        <a:pt x="2011" y="3453"/>
                        <a:pt x="2755" y="3453"/>
                      </a:cubicBezTo>
                      <a:cubicBezTo>
                        <a:pt x="3576" y="3453"/>
                        <a:pt x="4039" y="2972"/>
                        <a:pt x="3664" y="1800"/>
                      </a:cubicBezTo>
                      <a:lnTo>
                        <a:pt x="3664" y="1800"/>
                      </a:lnTo>
                      <a:cubicBezTo>
                        <a:pt x="3664" y="1800"/>
                        <a:pt x="5348" y="2626"/>
                        <a:pt x="6742" y="2626"/>
                      </a:cubicBezTo>
                      <a:cubicBezTo>
                        <a:pt x="7406" y="2626"/>
                        <a:pt x="8004" y="2439"/>
                        <a:pt x="8323" y="1885"/>
                      </a:cubicBezTo>
                      <a:cubicBezTo>
                        <a:pt x="8955" y="787"/>
                        <a:pt x="8249" y="249"/>
                        <a:pt x="765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3"/>
                <p:cNvSpPr/>
                <p:nvPr/>
              </p:nvSpPr>
              <p:spPr>
                <a:xfrm>
                  <a:off x="1793937" y="1106512"/>
                  <a:ext cx="166096" cy="122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8" h="5122" extrusionOk="0">
                      <a:moveTo>
                        <a:pt x="4896" y="1"/>
                      </a:moveTo>
                      <a:lnTo>
                        <a:pt x="4896" y="1"/>
                      </a:lnTo>
                      <a:cubicBezTo>
                        <a:pt x="5007" y="123"/>
                        <a:pt x="5105" y="274"/>
                        <a:pt x="5182" y="464"/>
                      </a:cubicBezTo>
                      <a:cubicBezTo>
                        <a:pt x="6566" y="3864"/>
                        <a:pt x="1" y="4843"/>
                        <a:pt x="1" y="4843"/>
                      </a:cubicBezTo>
                      <a:cubicBezTo>
                        <a:pt x="1" y="4843"/>
                        <a:pt x="426" y="4909"/>
                        <a:pt x="830" y="5122"/>
                      </a:cubicBezTo>
                      <a:cubicBezTo>
                        <a:pt x="2070" y="4888"/>
                        <a:pt x="6938" y="3767"/>
                        <a:pt x="5728" y="793"/>
                      </a:cubicBezTo>
                      <a:cubicBezTo>
                        <a:pt x="5546" y="345"/>
                        <a:pt x="5264" y="100"/>
                        <a:pt x="489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3"/>
                <p:cNvSpPr/>
                <p:nvPr/>
              </p:nvSpPr>
              <p:spPr>
                <a:xfrm>
                  <a:off x="1577225" y="1114388"/>
                  <a:ext cx="317301" cy="15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4" h="6571" extrusionOk="0">
                      <a:moveTo>
                        <a:pt x="11800" y="0"/>
                      </a:moveTo>
                      <a:cubicBezTo>
                        <a:pt x="9619" y="766"/>
                        <a:pt x="6483" y="2407"/>
                        <a:pt x="2862" y="2407"/>
                      </a:cubicBezTo>
                      <a:cubicBezTo>
                        <a:pt x="1937" y="2407"/>
                        <a:pt x="980" y="2300"/>
                        <a:pt x="0" y="2044"/>
                      </a:cubicBezTo>
                      <a:lnTo>
                        <a:pt x="0" y="2044"/>
                      </a:lnTo>
                      <a:cubicBezTo>
                        <a:pt x="681" y="3191"/>
                        <a:pt x="1918" y="5102"/>
                        <a:pt x="2972" y="5790"/>
                      </a:cubicBezTo>
                      <a:cubicBezTo>
                        <a:pt x="3708" y="6271"/>
                        <a:pt x="4493" y="6571"/>
                        <a:pt x="5056" y="6571"/>
                      </a:cubicBezTo>
                      <a:cubicBezTo>
                        <a:pt x="5676" y="6571"/>
                        <a:pt x="6026" y="6207"/>
                        <a:pt x="5743" y="5321"/>
                      </a:cubicBezTo>
                      <a:lnTo>
                        <a:pt x="5743" y="5321"/>
                      </a:lnTo>
                      <a:cubicBezTo>
                        <a:pt x="5743" y="5321"/>
                        <a:pt x="7017" y="5945"/>
                        <a:pt x="8072" y="5945"/>
                      </a:cubicBezTo>
                      <a:cubicBezTo>
                        <a:pt x="8574" y="5945"/>
                        <a:pt x="9027" y="5803"/>
                        <a:pt x="9268" y="5385"/>
                      </a:cubicBezTo>
                      <a:cubicBezTo>
                        <a:pt x="10013" y="4088"/>
                        <a:pt x="8289" y="3820"/>
                        <a:pt x="8289" y="3820"/>
                      </a:cubicBezTo>
                      <a:cubicBezTo>
                        <a:pt x="8289" y="3820"/>
                        <a:pt x="13253" y="3080"/>
                        <a:pt x="12207" y="508"/>
                      </a:cubicBezTo>
                      <a:cubicBezTo>
                        <a:pt x="12107" y="267"/>
                        <a:pt x="11971" y="101"/>
                        <a:pt x="118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3"/>
                <p:cNvSpPr/>
                <p:nvPr/>
              </p:nvSpPr>
              <p:spPr>
                <a:xfrm>
                  <a:off x="1638298" y="1188461"/>
                  <a:ext cx="31888" cy="28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174" extrusionOk="0">
                      <a:moveTo>
                        <a:pt x="667" y="1"/>
                      </a:moveTo>
                      <a:cubicBezTo>
                        <a:pt x="483" y="1"/>
                        <a:pt x="302" y="87"/>
                        <a:pt x="187" y="249"/>
                      </a:cubicBezTo>
                      <a:cubicBezTo>
                        <a:pt x="1" y="512"/>
                        <a:pt x="62" y="877"/>
                        <a:pt x="326" y="1066"/>
                      </a:cubicBezTo>
                      <a:cubicBezTo>
                        <a:pt x="429" y="1138"/>
                        <a:pt x="548" y="1173"/>
                        <a:pt x="665" y="1173"/>
                      </a:cubicBezTo>
                      <a:cubicBezTo>
                        <a:pt x="849" y="1173"/>
                        <a:pt x="1030" y="1088"/>
                        <a:pt x="1143" y="926"/>
                      </a:cubicBezTo>
                      <a:cubicBezTo>
                        <a:pt x="1331" y="662"/>
                        <a:pt x="1269" y="296"/>
                        <a:pt x="1006" y="110"/>
                      </a:cubicBezTo>
                      <a:cubicBezTo>
                        <a:pt x="903" y="36"/>
                        <a:pt x="784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3"/>
                <p:cNvSpPr/>
                <p:nvPr/>
              </p:nvSpPr>
              <p:spPr>
                <a:xfrm>
                  <a:off x="1704303" y="1182332"/>
                  <a:ext cx="47808" cy="42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760" extrusionOk="0">
                      <a:moveTo>
                        <a:pt x="998" y="1"/>
                      </a:moveTo>
                      <a:cubicBezTo>
                        <a:pt x="723" y="1"/>
                        <a:pt x="453" y="130"/>
                        <a:pt x="280" y="370"/>
                      </a:cubicBezTo>
                      <a:cubicBezTo>
                        <a:pt x="0" y="766"/>
                        <a:pt x="93" y="1315"/>
                        <a:pt x="488" y="1597"/>
                      </a:cubicBezTo>
                      <a:cubicBezTo>
                        <a:pt x="643" y="1707"/>
                        <a:pt x="821" y="1759"/>
                        <a:pt x="998" y="1759"/>
                      </a:cubicBezTo>
                      <a:cubicBezTo>
                        <a:pt x="1273" y="1759"/>
                        <a:pt x="1544" y="1631"/>
                        <a:pt x="1715" y="1389"/>
                      </a:cubicBezTo>
                      <a:cubicBezTo>
                        <a:pt x="1996" y="993"/>
                        <a:pt x="1903" y="444"/>
                        <a:pt x="1507" y="164"/>
                      </a:cubicBezTo>
                      <a:cubicBezTo>
                        <a:pt x="1352" y="54"/>
                        <a:pt x="1174" y="1"/>
                        <a:pt x="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3"/>
                <p:cNvSpPr/>
                <p:nvPr/>
              </p:nvSpPr>
              <p:spPr>
                <a:xfrm>
                  <a:off x="1791304" y="1144626"/>
                  <a:ext cx="37227" cy="32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" h="1369" extrusionOk="0">
                      <a:moveTo>
                        <a:pt x="779" y="0"/>
                      </a:moveTo>
                      <a:cubicBezTo>
                        <a:pt x="564" y="0"/>
                        <a:pt x="353" y="101"/>
                        <a:pt x="221" y="289"/>
                      </a:cubicBezTo>
                      <a:cubicBezTo>
                        <a:pt x="1" y="598"/>
                        <a:pt x="74" y="1023"/>
                        <a:pt x="381" y="1242"/>
                      </a:cubicBezTo>
                      <a:cubicBezTo>
                        <a:pt x="502" y="1327"/>
                        <a:pt x="641" y="1368"/>
                        <a:pt x="778" y="1368"/>
                      </a:cubicBezTo>
                      <a:cubicBezTo>
                        <a:pt x="992" y="1368"/>
                        <a:pt x="1203" y="1268"/>
                        <a:pt x="1336" y="1081"/>
                      </a:cubicBezTo>
                      <a:cubicBezTo>
                        <a:pt x="1555" y="772"/>
                        <a:pt x="1481" y="345"/>
                        <a:pt x="1174" y="126"/>
                      </a:cubicBezTo>
                      <a:cubicBezTo>
                        <a:pt x="1053" y="41"/>
                        <a:pt x="915" y="0"/>
                        <a:pt x="77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3"/>
                <p:cNvSpPr/>
                <p:nvPr/>
              </p:nvSpPr>
              <p:spPr>
                <a:xfrm>
                  <a:off x="1603464" y="1237324"/>
                  <a:ext cx="69689" cy="5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1" h="2186" extrusionOk="0">
                      <a:moveTo>
                        <a:pt x="303" y="1"/>
                      </a:moveTo>
                      <a:cubicBezTo>
                        <a:pt x="227" y="1"/>
                        <a:pt x="165" y="22"/>
                        <a:pt x="126" y="68"/>
                      </a:cubicBezTo>
                      <a:cubicBezTo>
                        <a:pt x="1" y="216"/>
                        <a:pt x="165" y="562"/>
                        <a:pt x="492" y="840"/>
                      </a:cubicBezTo>
                      <a:cubicBezTo>
                        <a:pt x="719" y="1032"/>
                        <a:pt x="964" y="1142"/>
                        <a:pt x="1136" y="1142"/>
                      </a:cubicBezTo>
                      <a:cubicBezTo>
                        <a:pt x="1213" y="1142"/>
                        <a:pt x="1274" y="1120"/>
                        <a:pt x="1313" y="1074"/>
                      </a:cubicBezTo>
                      <a:cubicBezTo>
                        <a:pt x="1439" y="926"/>
                        <a:pt x="1275" y="580"/>
                        <a:pt x="948" y="303"/>
                      </a:cubicBezTo>
                      <a:cubicBezTo>
                        <a:pt x="721" y="111"/>
                        <a:pt x="475" y="1"/>
                        <a:pt x="303" y="1"/>
                      </a:cubicBezTo>
                      <a:close/>
                      <a:moveTo>
                        <a:pt x="1996" y="1346"/>
                      </a:moveTo>
                      <a:cubicBezTo>
                        <a:pt x="1924" y="1346"/>
                        <a:pt x="1868" y="1366"/>
                        <a:pt x="1837" y="1409"/>
                      </a:cubicBezTo>
                      <a:cubicBezTo>
                        <a:pt x="1748" y="1533"/>
                        <a:pt x="1895" y="1792"/>
                        <a:pt x="2168" y="1989"/>
                      </a:cubicBezTo>
                      <a:cubicBezTo>
                        <a:pt x="2344" y="2116"/>
                        <a:pt x="2529" y="2186"/>
                        <a:pt x="2661" y="2186"/>
                      </a:cubicBezTo>
                      <a:cubicBezTo>
                        <a:pt x="2733" y="2186"/>
                        <a:pt x="2789" y="2165"/>
                        <a:pt x="2820" y="2122"/>
                      </a:cubicBezTo>
                      <a:cubicBezTo>
                        <a:pt x="2910" y="1998"/>
                        <a:pt x="2762" y="1738"/>
                        <a:pt x="2488" y="1542"/>
                      </a:cubicBezTo>
                      <a:cubicBezTo>
                        <a:pt x="2313" y="1415"/>
                        <a:pt x="2128" y="1346"/>
                        <a:pt x="1996" y="134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3"/>
                <p:cNvSpPr/>
                <p:nvPr/>
              </p:nvSpPr>
              <p:spPr>
                <a:xfrm>
                  <a:off x="1850438" y="1131937"/>
                  <a:ext cx="60784" cy="61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9" h="2589" extrusionOk="0">
                      <a:moveTo>
                        <a:pt x="2320" y="0"/>
                      </a:moveTo>
                      <a:cubicBezTo>
                        <a:pt x="2184" y="0"/>
                        <a:pt x="1986" y="118"/>
                        <a:pt x="1817" y="312"/>
                      </a:cubicBezTo>
                      <a:cubicBezTo>
                        <a:pt x="1598" y="566"/>
                        <a:pt x="1512" y="851"/>
                        <a:pt x="1627" y="952"/>
                      </a:cubicBezTo>
                      <a:cubicBezTo>
                        <a:pt x="1654" y="975"/>
                        <a:pt x="1690" y="986"/>
                        <a:pt x="1731" y="986"/>
                      </a:cubicBezTo>
                      <a:cubicBezTo>
                        <a:pt x="1867" y="986"/>
                        <a:pt x="2064" y="868"/>
                        <a:pt x="2234" y="673"/>
                      </a:cubicBezTo>
                      <a:cubicBezTo>
                        <a:pt x="2453" y="421"/>
                        <a:pt x="2539" y="135"/>
                        <a:pt x="2425" y="35"/>
                      </a:cubicBezTo>
                      <a:cubicBezTo>
                        <a:pt x="2398" y="11"/>
                        <a:pt x="2362" y="0"/>
                        <a:pt x="2320" y="0"/>
                      </a:cubicBezTo>
                      <a:close/>
                      <a:moveTo>
                        <a:pt x="1092" y="1387"/>
                      </a:moveTo>
                      <a:cubicBezTo>
                        <a:pt x="919" y="1387"/>
                        <a:pt x="668" y="1517"/>
                        <a:pt x="445" y="1736"/>
                      </a:cubicBezTo>
                      <a:cubicBezTo>
                        <a:pt x="139" y="2038"/>
                        <a:pt x="1" y="2394"/>
                        <a:pt x="137" y="2533"/>
                      </a:cubicBezTo>
                      <a:cubicBezTo>
                        <a:pt x="174" y="2571"/>
                        <a:pt x="227" y="2589"/>
                        <a:pt x="290" y="2589"/>
                      </a:cubicBezTo>
                      <a:cubicBezTo>
                        <a:pt x="463" y="2589"/>
                        <a:pt x="714" y="2459"/>
                        <a:pt x="939" y="2240"/>
                      </a:cubicBezTo>
                      <a:cubicBezTo>
                        <a:pt x="1245" y="1938"/>
                        <a:pt x="1382" y="1582"/>
                        <a:pt x="1246" y="1443"/>
                      </a:cubicBezTo>
                      <a:cubicBezTo>
                        <a:pt x="1209" y="1405"/>
                        <a:pt x="1156" y="1387"/>
                        <a:pt x="1092" y="138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05" name="Google Shape;1905;p3"/>
              <p:cNvGrpSpPr/>
              <p:nvPr/>
            </p:nvGrpSpPr>
            <p:grpSpPr>
              <a:xfrm rot="10800000" flipH="1">
                <a:off x="516030" y="3791829"/>
                <a:ext cx="346041" cy="539286"/>
                <a:chOff x="1416606" y="1262821"/>
                <a:chExt cx="257433" cy="401195"/>
              </a:xfrm>
            </p:grpSpPr>
            <p:sp>
              <p:nvSpPr>
                <p:cNvPr id="1906" name="Google Shape;1906;p3"/>
                <p:cNvSpPr/>
                <p:nvPr/>
              </p:nvSpPr>
              <p:spPr>
                <a:xfrm>
                  <a:off x="1416606" y="1262821"/>
                  <a:ext cx="257427" cy="401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3" h="16758" extrusionOk="0">
                      <a:moveTo>
                        <a:pt x="1401" y="0"/>
                      </a:moveTo>
                      <a:lnTo>
                        <a:pt x="1401" y="0"/>
                      </a:lnTo>
                      <a:cubicBezTo>
                        <a:pt x="6801" y="7502"/>
                        <a:pt x="0" y="15945"/>
                        <a:pt x="3593" y="16698"/>
                      </a:cubicBezTo>
                      <a:cubicBezTo>
                        <a:pt x="3787" y="16738"/>
                        <a:pt x="3969" y="16758"/>
                        <a:pt x="4141" y="16758"/>
                      </a:cubicBezTo>
                      <a:cubicBezTo>
                        <a:pt x="7164" y="16758"/>
                        <a:pt x="6974" y="10818"/>
                        <a:pt x="6974" y="10818"/>
                      </a:cubicBezTo>
                      <a:lnTo>
                        <a:pt x="6974" y="10818"/>
                      </a:lnTo>
                      <a:cubicBezTo>
                        <a:pt x="6974" y="10818"/>
                        <a:pt x="7426" y="12121"/>
                        <a:pt x="8329" y="12121"/>
                      </a:cubicBezTo>
                      <a:cubicBezTo>
                        <a:pt x="8594" y="12121"/>
                        <a:pt x="8898" y="12009"/>
                        <a:pt x="9241" y="11719"/>
                      </a:cubicBezTo>
                      <a:cubicBezTo>
                        <a:pt x="10752" y="10440"/>
                        <a:pt x="8323" y="7151"/>
                        <a:pt x="8323" y="7151"/>
                      </a:cubicBezTo>
                      <a:lnTo>
                        <a:pt x="8323" y="7151"/>
                      </a:lnTo>
                      <a:cubicBezTo>
                        <a:pt x="8467" y="7170"/>
                        <a:pt x="8599" y="7179"/>
                        <a:pt x="8721" y="7179"/>
                      </a:cubicBezTo>
                      <a:cubicBezTo>
                        <a:pt x="10560" y="7179"/>
                        <a:pt x="9854" y="5097"/>
                        <a:pt x="8277" y="3436"/>
                      </a:cubicBezTo>
                      <a:cubicBezTo>
                        <a:pt x="6599" y="1664"/>
                        <a:pt x="1402" y="0"/>
                        <a:pt x="1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3"/>
                <p:cNvSpPr/>
                <p:nvPr/>
              </p:nvSpPr>
              <p:spPr>
                <a:xfrm>
                  <a:off x="1590632" y="1345034"/>
                  <a:ext cx="83407" cy="20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4" h="8688" extrusionOk="0">
                      <a:moveTo>
                        <a:pt x="1010" y="0"/>
                      </a:moveTo>
                      <a:lnTo>
                        <a:pt x="1010" y="2"/>
                      </a:lnTo>
                      <a:cubicBezTo>
                        <a:pt x="1013" y="5"/>
                        <a:pt x="1015" y="8"/>
                        <a:pt x="1018" y="11"/>
                      </a:cubicBezTo>
                      <a:lnTo>
                        <a:pt x="1018" y="11"/>
                      </a:lnTo>
                      <a:cubicBezTo>
                        <a:pt x="1015" y="7"/>
                        <a:pt x="1013" y="4"/>
                        <a:pt x="1010" y="0"/>
                      </a:cubicBezTo>
                      <a:close/>
                      <a:moveTo>
                        <a:pt x="1018" y="11"/>
                      </a:moveTo>
                      <a:lnTo>
                        <a:pt x="1018" y="11"/>
                      </a:lnTo>
                      <a:cubicBezTo>
                        <a:pt x="2276" y="1565"/>
                        <a:pt x="2694" y="3266"/>
                        <a:pt x="1030" y="3266"/>
                      </a:cubicBezTo>
                      <a:cubicBezTo>
                        <a:pt x="909" y="3266"/>
                        <a:pt x="777" y="3257"/>
                        <a:pt x="633" y="3238"/>
                      </a:cubicBezTo>
                      <a:lnTo>
                        <a:pt x="633" y="3238"/>
                      </a:lnTo>
                      <a:cubicBezTo>
                        <a:pt x="633" y="3239"/>
                        <a:pt x="3062" y="6527"/>
                        <a:pt x="1551" y="7806"/>
                      </a:cubicBezTo>
                      <a:cubicBezTo>
                        <a:pt x="1208" y="8097"/>
                        <a:pt x="904" y="8209"/>
                        <a:pt x="639" y="8209"/>
                      </a:cubicBezTo>
                      <a:cubicBezTo>
                        <a:pt x="392" y="8209"/>
                        <a:pt x="179" y="8111"/>
                        <a:pt x="0" y="7970"/>
                      </a:cubicBezTo>
                      <a:lnTo>
                        <a:pt x="0" y="7970"/>
                      </a:lnTo>
                      <a:cubicBezTo>
                        <a:pt x="225" y="8316"/>
                        <a:pt x="578" y="8687"/>
                        <a:pt x="1060" y="8687"/>
                      </a:cubicBezTo>
                      <a:cubicBezTo>
                        <a:pt x="1325" y="8687"/>
                        <a:pt x="1629" y="8575"/>
                        <a:pt x="1972" y="8285"/>
                      </a:cubicBezTo>
                      <a:cubicBezTo>
                        <a:pt x="3483" y="7006"/>
                        <a:pt x="1054" y="3717"/>
                        <a:pt x="1054" y="3717"/>
                      </a:cubicBezTo>
                      <a:lnTo>
                        <a:pt x="1054" y="3717"/>
                      </a:lnTo>
                      <a:cubicBezTo>
                        <a:pt x="1198" y="3736"/>
                        <a:pt x="1330" y="3745"/>
                        <a:pt x="1452" y="3745"/>
                      </a:cubicBezTo>
                      <a:cubicBezTo>
                        <a:pt x="3288" y="3745"/>
                        <a:pt x="2588" y="1671"/>
                        <a:pt x="1018" y="1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3"/>
                <p:cNvSpPr/>
                <p:nvPr/>
              </p:nvSpPr>
              <p:spPr>
                <a:xfrm>
                  <a:off x="1480385" y="1510346"/>
                  <a:ext cx="103229" cy="153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2" h="6419" extrusionOk="0">
                      <a:moveTo>
                        <a:pt x="3889" y="0"/>
                      </a:moveTo>
                      <a:cubicBezTo>
                        <a:pt x="3889" y="0"/>
                        <a:pt x="4079" y="5940"/>
                        <a:pt x="1056" y="5940"/>
                      </a:cubicBezTo>
                      <a:cubicBezTo>
                        <a:pt x="884" y="5940"/>
                        <a:pt x="702" y="5921"/>
                        <a:pt x="509" y="5880"/>
                      </a:cubicBezTo>
                      <a:cubicBezTo>
                        <a:pt x="307" y="5839"/>
                        <a:pt x="142" y="5771"/>
                        <a:pt x="1" y="5683"/>
                      </a:cubicBezTo>
                      <a:lnTo>
                        <a:pt x="1" y="5683"/>
                      </a:lnTo>
                      <a:cubicBezTo>
                        <a:pt x="166" y="6027"/>
                        <a:pt x="457" y="6261"/>
                        <a:pt x="929" y="6359"/>
                      </a:cubicBezTo>
                      <a:cubicBezTo>
                        <a:pt x="1123" y="6399"/>
                        <a:pt x="1305" y="6419"/>
                        <a:pt x="1477" y="6419"/>
                      </a:cubicBezTo>
                      <a:cubicBezTo>
                        <a:pt x="4099" y="6419"/>
                        <a:pt x="4303" y="1951"/>
                        <a:pt x="4311" y="765"/>
                      </a:cubicBezTo>
                      <a:cubicBezTo>
                        <a:pt x="4030" y="405"/>
                        <a:pt x="3889" y="0"/>
                        <a:pt x="38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3"/>
                <p:cNvSpPr/>
                <p:nvPr/>
              </p:nvSpPr>
              <p:spPr>
                <a:xfrm>
                  <a:off x="1476482" y="1307710"/>
                  <a:ext cx="145795" cy="295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0" h="12329" extrusionOk="0">
                      <a:moveTo>
                        <a:pt x="0" y="1"/>
                      </a:moveTo>
                      <a:cubicBezTo>
                        <a:pt x="2102" y="4513"/>
                        <a:pt x="557" y="9108"/>
                        <a:pt x="103" y="11975"/>
                      </a:cubicBezTo>
                      <a:cubicBezTo>
                        <a:pt x="234" y="12125"/>
                        <a:pt x="421" y="12230"/>
                        <a:pt x="676" y="12284"/>
                      </a:cubicBezTo>
                      <a:cubicBezTo>
                        <a:pt x="822" y="12314"/>
                        <a:pt x="960" y="12329"/>
                        <a:pt x="1089" y="12329"/>
                      </a:cubicBezTo>
                      <a:cubicBezTo>
                        <a:pt x="3376" y="12329"/>
                        <a:pt x="3232" y="7837"/>
                        <a:pt x="3232" y="7837"/>
                      </a:cubicBezTo>
                      <a:lnTo>
                        <a:pt x="3232" y="7837"/>
                      </a:lnTo>
                      <a:cubicBezTo>
                        <a:pt x="3232" y="7837"/>
                        <a:pt x="3575" y="8822"/>
                        <a:pt x="4258" y="8822"/>
                      </a:cubicBezTo>
                      <a:cubicBezTo>
                        <a:pt x="4459" y="8822"/>
                        <a:pt x="4688" y="8738"/>
                        <a:pt x="4947" y="8519"/>
                      </a:cubicBezTo>
                      <a:cubicBezTo>
                        <a:pt x="6090" y="7551"/>
                        <a:pt x="4254" y="5064"/>
                        <a:pt x="4254" y="5064"/>
                      </a:cubicBezTo>
                      <a:lnTo>
                        <a:pt x="4254" y="5064"/>
                      </a:lnTo>
                      <a:cubicBezTo>
                        <a:pt x="4363" y="5078"/>
                        <a:pt x="4462" y="5085"/>
                        <a:pt x="4554" y="5085"/>
                      </a:cubicBezTo>
                      <a:cubicBezTo>
                        <a:pt x="5946" y="5085"/>
                        <a:pt x="5413" y="3510"/>
                        <a:pt x="4219" y="2254"/>
                      </a:cubicBezTo>
                      <a:cubicBezTo>
                        <a:pt x="3353" y="1339"/>
                        <a:pt x="1250" y="464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3"/>
                <p:cNvSpPr/>
                <p:nvPr/>
              </p:nvSpPr>
              <p:spPr>
                <a:xfrm>
                  <a:off x="1513351" y="1362391"/>
                  <a:ext cx="30978" cy="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4" h="1173" extrusionOk="0">
                      <a:moveTo>
                        <a:pt x="647" y="0"/>
                      </a:moveTo>
                      <a:cubicBezTo>
                        <a:pt x="495" y="0"/>
                        <a:pt x="343" y="60"/>
                        <a:pt x="228" y="178"/>
                      </a:cubicBezTo>
                      <a:cubicBezTo>
                        <a:pt x="0" y="409"/>
                        <a:pt x="7" y="780"/>
                        <a:pt x="238" y="1007"/>
                      </a:cubicBezTo>
                      <a:cubicBezTo>
                        <a:pt x="351" y="1118"/>
                        <a:pt x="499" y="1173"/>
                        <a:pt x="647" y="1173"/>
                      </a:cubicBezTo>
                      <a:cubicBezTo>
                        <a:pt x="799" y="1173"/>
                        <a:pt x="952" y="1114"/>
                        <a:pt x="1067" y="996"/>
                      </a:cubicBezTo>
                      <a:cubicBezTo>
                        <a:pt x="1293" y="765"/>
                        <a:pt x="1288" y="393"/>
                        <a:pt x="1056" y="167"/>
                      </a:cubicBezTo>
                      <a:cubicBezTo>
                        <a:pt x="942" y="56"/>
                        <a:pt x="795" y="0"/>
                        <a:pt x="6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3"/>
                <p:cNvSpPr/>
                <p:nvPr/>
              </p:nvSpPr>
              <p:spPr>
                <a:xfrm>
                  <a:off x="1519767" y="1427989"/>
                  <a:ext cx="46372" cy="42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759" extrusionOk="0">
                      <a:moveTo>
                        <a:pt x="968" y="1"/>
                      </a:moveTo>
                      <a:cubicBezTo>
                        <a:pt x="740" y="1"/>
                        <a:pt x="512" y="89"/>
                        <a:pt x="340" y="265"/>
                      </a:cubicBezTo>
                      <a:cubicBezTo>
                        <a:pt x="0" y="613"/>
                        <a:pt x="6" y="1170"/>
                        <a:pt x="354" y="1508"/>
                      </a:cubicBezTo>
                      <a:cubicBezTo>
                        <a:pt x="525" y="1675"/>
                        <a:pt x="747" y="1759"/>
                        <a:pt x="968" y="1759"/>
                      </a:cubicBezTo>
                      <a:cubicBezTo>
                        <a:pt x="1197" y="1759"/>
                        <a:pt x="1425" y="1670"/>
                        <a:pt x="1597" y="1494"/>
                      </a:cubicBezTo>
                      <a:cubicBezTo>
                        <a:pt x="1937" y="1147"/>
                        <a:pt x="1931" y="589"/>
                        <a:pt x="1582" y="251"/>
                      </a:cubicBezTo>
                      <a:cubicBezTo>
                        <a:pt x="1411" y="84"/>
                        <a:pt x="1190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3"/>
                <p:cNvSpPr/>
                <p:nvPr/>
              </p:nvSpPr>
              <p:spPr>
                <a:xfrm>
                  <a:off x="1497813" y="1520640"/>
                  <a:ext cx="36102" cy="3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1370" extrusionOk="0">
                      <a:moveTo>
                        <a:pt x="756" y="1"/>
                      </a:moveTo>
                      <a:cubicBezTo>
                        <a:pt x="578" y="1"/>
                        <a:pt x="400" y="70"/>
                        <a:pt x="266" y="208"/>
                      </a:cubicBezTo>
                      <a:cubicBezTo>
                        <a:pt x="1" y="477"/>
                        <a:pt x="7" y="912"/>
                        <a:pt x="278" y="1175"/>
                      </a:cubicBezTo>
                      <a:cubicBezTo>
                        <a:pt x="410" y="1305"/>
                        <a:pt x="582" y="1370"/>
                        <a:pt x="755" y="1370"/>
                      </a:cubicBezTo>
                      <a:cubicBezTo>
                        <a:pt x="932" y="1370"/>
                        <a:pt x="1110" y="1301"/>
                        <a:pt x="1245" y="1164"/>
                      </a:cubicBezTo>
                      <a:cubicBezTo>
                        <a:pt x="1508" y="893"/>
                        <a:pt x="1503" y="460"/>
                        <a:pt x="1232" y="196"/>
                      </a:cubicBezTo>
                      <a:cubicBezTo>
                        <a:pt x="1100" y="66"/>
                        <a:pt x="928" y="1"/>
                        <a:pt x="7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3"/>
                <p:cNvSpPr/>
                <p:nvPr/>
              </p:nvSpPr>
              <p:spPr>
                <a:xfrm>
                  <a:off x="1553165" y="1321237"/>
                  <a:ext cx="65452" cy="57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4" h="2399" extrusionOk="0">
                      <a:moveTo>
                        <a:pt x="308" y="1"/>
                      </a:moveTo>
                      <a:cubicBezTo>
                        <a:pt x="228" y="1"/>
                        <a:pt x="165" y="24"/>
                        <a:pt x="126" y="72"/>
                      </a:cubicBezTo>
                      <a:cubicBezTo>
                        <a:pt x="0" y="222"/>
                        <a:pt x="170" y="564"/>
                        <a:pt x="503" y="837"/>
                      </a:cubicBezTo>
                      <a:cubicBezTo>
                        <a:pt x="729" y="1024"/>
                        <a:pt x="973" y="1129"/>
                        <a:pt x="1144" y="1129"/>
                      </a:cubicBezTo>
                      <a:cubicBezTo>
                        <a:pt x="1223" y="1129"/>
                        <a:pt x="1287" y="1106"/>
                        <a:pt x="1326" y="1058"/>
                      </a:cubicBezTo>
                      <a:cubicBezTo>
                        <a:pt x="1450" y="907"/>
                        <a:pt x="1281" y="564"/>
                        <a:pt x="949" y="292"/>
                      </a:cubicBezTo>
                      <a:cubicBezTo>
                        <a:pt x="722" y="106"/>
                        <a:pt x="478" y="1"/>
                        <a:pt x="308" y="1"/>
                      </a:cubicBezTo>
                      <a:close/>
                      <a:moveTo>
                        <a:pt x="1873" y="1469"/>
                      </a:moveTo>
                      <a:cubicBezTo>
                        <a:pt x="1822" y="1469"/>
                        <a:pt x="1780" y="1483"/>
                        <a:pt x="1750" y="1513"/>
                      </a:cubicBezTo>
                      <a:cubicBezTo>
                        <a:pt x="1645" y="1623"/>
                        <a:pt x="1756" y="1900"/>
                        <a:pt x="1998" y="2132"/>
                      </a:cubicBezTo>
                      <a:cubicBezTo>
                        <a:pt x="2173" y="2300"/>
                        <a:pt x="2368" y="2399"/>
                        <a:pt x="2504" y="2399"/>
                      </a:cubicBezTo>
                      <a:cubicBezTo>
                        <a:pt x="2556" y="2399"/>
                        <a:pt x="2599" y="2385"/>
                        <a:pt x="2628" y="2354"/>
                      </a:cubicBezTo>
                      <a:cubicBezTo>
                        <a:pt x="2734" y="2244"/>
                        <a:pt x="2622" y="1967"/>
                        <a:pt x="2380" y="1736"/>
                      </a:cubicBezTo>
                      <a:cubicBezTo>
                        <a:pt x="2204" y="1567"/>
                        <a:pt x="2008" y="1469"/>
                        <a:pt x="1873" y="146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4" name="Google Shape;1914;p3"/>
                <p:cNvSpPr/>
                <p:nvPr/>
              </p:nvSpPr>
              <p:spPr>
                <a:xfrm>
                  <a:off x="1502913" y="1573741"/>
                  <a:ext cx="55756" cy="66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2760" extrusionOk="0">
                      <a:moveTo>
                        <a:pt x="2062" y="1"/>
                      </a:moveTo>
                      <a:cubicBezTo>
                        <a:pt x="1888" y="1"/>
                        <a:pt x="1635" y="186"/>
                        <a:pt x="1438" y="476"/>
                      </a:cubicBezTo>
                      <a:cubicBezTo>
                        <a:pt x="1197" y="831"/>
                        <a:pt x="1131" y="1207"/>
                        <a:pt x="1293" y="1317"/>
                      </a:cubicBezTo>
                      <a:cubicBezTo>
                        <a:pt x="1323" y="1337"/>
                        <a:pt x="1359" y="1347"/>
                        <a:pt x="1398" y="1347"/>
                      </a:cubicBezTo>
                      <a:cubicBezTo>
                        <a:pt x="1572" y="1347"/>
                        <a:pt x="1824" y="1161"/>
                        <a:pt x="2021" y="872"/>
                      </a:cubicBezTo>
                      <a:cubicBezTo>
                        <a:pt x="2263" y="517"/>
                        <a:pt x="2329" y="139"/>
                        <a:pt x="2167" y="30"/>
                      </a:cubicBezTo>
                      <a:cubicBezTo>
                        <a:pt x="2137" y="10"/>
                        <a:pt x="2101" y="1"/>
                        <a:pt x="2062" y="1"/>
                      </a:cubicBezTo>
                      <a:close/>
                      <a:moveTo>
                        <a:pt x="782" y="1749"/>
                      </a:moveTo>
                      <a:cubicBezTo>
                        <a:pt x="647" y="1749"/>
                        <a:pt x="448" y="1876"/>
                        <a:pt x="284" y="2082"/>
                      </a:cubicBezTo>
                      <a:cubicBezTo>
                        <a:pt x="72" y="2345"/>
                        <a:pt x="1" y="2634"/>
                        <a:pt x="118" y="2729"/>
                      </a:cubicBezTo>
                      <a:cubicBezTo>
                        <a:pt x="144" y="2749"/>
                        <a:pt x="177" y="2759"/>
                        <a:pt x="214" y="2759"/>
                      </a:cubicBezTo>
                      <a:cubicBezTo>
                        <a:pt x="350" y="2759"/>
                        <a:pt x="549" y="2631"/>
                        <a:pt x="713" y="2427"/>
                      </a:cubicBezTo>
                      <a:cubicBezTo>
                        <a:pt x="923" y="2164"/>
                        <a:pt x="996" y="1875"/>
                        <a:pt x="877" y="1779"/>
                      </a:cubicBezTo>
                      <a:cubicBezTo>
                        <a:pt x="851" y="1759"/>
                        <a:pt x="819" y="1749"/>
                        <a:pt x="782" y="17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15" name="Google Shape;1915;p3"/>
              <p:cNvGrpSpPr/>
              <p:nvPr/>
            </p:nvGrpSpPr>
            <p:grpSpPr>
              <a:xfrm rot="10800000" flipH="1">
                <a:off x="51654" y="3963095"/>
                <a:ext cx="145744" cy="138825"/>
                <a:chOff x="1071140" y="1433328"/>
                <a:chExt cx="108424" cy="103277"/>
              </a:xfrm>
            </p:grpSpPr>
            <p:sp>
              <p:nvSpPr>
                <p:cNvPr id="1916" name="Google Shape;1916;p3"/>
                <p:cNvSpPr/>
                <p:nvPr/>
              </p:nvSpPr>
              <p:spPr>
                <a:xfrm>
                  <a:off x="1071140" y="1433328"/>
                  <a:ext cx="10842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4" extrusionOk="0">
                      <a:moveTo>
                        <a:pt x="2263" y="0"/>
                      </a:moveTo>
                      <a:cubicBezTo>
                        <a:pt x="1166" y="0"/>
                        <a:pt x="227" y="832"/>
                        <a:pt x="119" y="1946"/>
                      </a:cubicBezTo>
                      <a:cubicBezTo>
                        <a:pt x="1" y="3131"/>
                        <a:pt x="867" y="4187"/>
                        <a:pt x="2055" y="4303"/>
                      </a:cubicBezTo>
                      <a:cubicBezTo>
                        <a:pt x="2128" y="4310"/>
                        <a:pt x="2200" y="4314"/>
                        <a:pt x="2271" y="4314"/>
                      </a:cubicBezTo>
                      <a:cubicBezTo>
                        <a:pt x="3366" y="4314"/>
                        <a:pt x="4302" y="3481"/>
                        <a:pt x="4412" y="2370"/>
                      </a:cubicBezTo>
                      <a:cubicBezTo>
                        <a:pt x="4529" y="1184"/>
                        <a:pt x="3661" y="129"/>
                        <a:pt x="2476" y="11"/>
                      </a:cubicBezTo>
                      <a:cubicBezTo>
                        <a:pt x="2404" y="4"/>
                        <a:pt x="2333" y="0"/>
                        <a:pt x="22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7" name="Google Shape;1917;p3"/>
                <p:cNvSpPr/>
                <p:nvPr/>
              </p:nvSpPr>
              <p:spPr>
                <a:xfrm>
                  <a:off x="1071140" y="1439553"/>
                  <a:ext cx="105767" cy="97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8" h="4054" extrusionOk="0">
                      <a:moveTo>
                        <a:pt x="1238" y="0"/>
                      </a:moveTo>
                      <a:cubicBezTo>
                        <a:pt x="631" y="331"/>
                        <a:pt x="192" y="946"/>
                        <a:pt x="119" y="1686"/>
                      </a:cubicBezTo>
                      <a:cubicBezTo>
                        <a:pt x="1" y="2871"/>
                        <a:pt x="868" y="3927"/>
                        <a:pt x="2055" y="4043"/>
                      </a:cubicBezTo>
                      <a:cubicBezTo>
                        <a:pt x="2128" y="4050"/>
                        <a:pt x="2200" y="4054"/>
                        <a:pt x="2271" y="4054"/>
                      </a:cubicBezTo>
                      <a:cubicBezTo>
                        <a:pt x="3366" y="4054"/>
                        <a:pt x="4302" y="3221"/>
                        <a:pt x="4412" y="2110"/>
                      </a:cubicBezTo>
                      <a:cubicBezTo>
                        <a:pt x="4416" y="2071"/>
                        <a:pt x="4416" y="2035"/>
                        <a:pt x="4417" y="1998"/>
                      </a:cubicBezTo>
                      <a:lnTo>
                        <a:pt x="4417" y="1998"/>
                      </a:lnTo>
                      <a:cubicBezTo>
                        <a:pt x="4069" y="2465"/>
                        <a:pt x="3518" y="2764"/>
                        <a:pt x="2907" y="2764"/>
                      </a:cubicBezTo>
                      <a:cubicBezTo>
                        <a:pt x="2846" y="2764"/>
                        <a:pt x="2784" y="2761"/>
                        <a:pt x="2722" y="2755"/>
                      </a:cubicBezTo>
                      <a:cubicBezTo>
                        <a:pt x="1685" y="2653"/>
                        <a:pt x="928" y="1729"/>
                        <a:pt x="1029" y="693"/>
                      </a:cubicBezTo>
                      <a:cubicBezTo>
                        <a:pt x="1053" y="442"/>
                        <a:pt x="1128" y="210"/>
                        <a:pt x="12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3"/>
                <p:cNvSpPr/>
                <p:nvPr/>
              </p:nvSpPr>
              <p:spPr>
                <a:xfrm>
                  <a:off x="1129388" y="1450565"/>
                  <a:ext cx="35647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1423" extrusionOk="0">
                      <a:moveTo>
                        <a:pt x="746" y="1"/>
                      </a:moveTo>
                      <a:cubicBezTo>
                        <a:pt x="385" y="1"/>
                        <a:pt x="74" y="276"/>
                        <a:pt x="38" y="642"/>
                      </a:cubicBezTo>
                      <a:cubicBezTo>
                        <a:pt x="0" y="1032"/>
                        <a:pt x="285" y="1379"/>
                        <a:pt x="675" y="1419"/>
                      </a:cubicBezTo>
                      <a:cubicBezTo>
                        <a:pt x="698" y="1421"/>
                        <a:pt x="721" y="1422"/>
                        <a:pt x="745" y="1422"/>
                      </a:cubicBezTo>
                      <a:cubicBezTo>
                        <a:pt x="1106" y="1422"/>
                        <a:pt x="1416" y="1147"/>
                        <a:pt x="1450" y="781"/>
                      </a:cubicBezTo>
                      <a:cubicBezTo>
                        <a:pt x="1488" y="391"/>
                        <a:pt x="1202" y="42"/>
                        <a:pt x="814" y="4"/>
                      </a:cubicBezTo>
                      <a:cubicBezTo>
                        <a:pt x="791" y="2"/>
                        <a:pt x="769" y="1"/>
                        <a:pt x="7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3"/>
                <p:cNvSpPr/>
                <p:nvPr/>
              </p:nvSpPr>
              <p:spPr>
                <a:xfrm>
                  <a:off x="1104729" y="1453893"/>
                  <a:ext cx="16590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61" extrusionOk="0">
                      <a:moveTo>
                        <a:pt x="346" y="1"/>
                      </a:moveTo>
                      <a:cubicBezTo>
                        <a:pt x="178" y="1"/>
                        <a:pt x="33" y="126"/>
                        <a:pt x="17" y="298"/>
                      </a:cubicBezTo>
                      <a:cubicBezTo>
                        <a:pt x="1" y="480"/>
                        <a:pt x="132" y="640"/>
                        <a:pt x="314" y="659"/>
                      </a:cubicBezTo>
                      <a:cubicBezTo>
                        <a:pt x="325" y="660"/>
                        <a:pt x="337" y="660"/>
                        <a:pt x="348" y="660"/>
                      </a:cubicBezTo>
                      <a:cubicBezTo>
                        <a:pt x="515" y="660"/>
                        <a:pt x="656" y="533"/>
                        <a:pt x="674" y="362"/>
                      </a:cubicBezTo>
                      <a:cubicBezTo>
                        <a:pt x="692" y="181"/>
                        <a:pt x="559" y="19"/>
                        <a:pt x="377" y="2"/>
                      </a:cubicBezTo>
                      <a:cubicBezTo>
                        <a:pt x="366" y="1"/>
                        <a:pt x="35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20" name="Google Shape;1920;p3"/>
              <p:cNvGrpSpPr/>
              <p:nvPr/>
            </p:nvGrpSpPr>
            <p:grpSpPr>
              <a:xfrm rot="10800000" flipH="1">
                <a:off x="283713" y="4084868"/>
                <a:ext cx="106452" cy="101432"/>
                <a:chOff x="1243777" y="1370555"/>
                <a:chExt cx="79194" cy="75459"/>
              </a:xfrm>
            </p:grpSpPr>
            <p:sp>
              <p:nvSpPr>
                <p:cNvPr id="1921" name="Google Shape;1921;p3"/>
                <p:cNvSpPr/>
                <p:nvPr/>
              </p:nvSpPr>
              <p:spPr>
                <a:xfrm>
                  <a:off x="1243777" y="1370555"/>
                  <a:ext cx="79194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8" h="3152" extrusionOk="0">
                      <a:moveTo>
                        <a:pt x="1654" y="1"/>
                      </a:moveTo>
                      <a:cubicBezTo>
                        <a:pt x="853" y="1"/>
                        <a:pt x="165" y="608"/>
                        <a:pt x="86" y="1421"/>
                      </a:cubicBezTo>
                      <a:cubicBezTo>
                        <a:pt x="1" y="2287"/>
                        <a:pt x="632" y="3058"/>
                        <a:pt x="1500" y="3144"/>
                      </a:cubicBezTo>
                      <a:cubicBezTo>
                        <a:pt x="1553" y="3149"/>
                        <a:pt x="1605" y="3152"/>
                        <a:pt x="1657" y="3152"/>
                      </a:cubicBezTo>
                      <a:cubicBezTo>
                        <a:pt x="2458" y="3152"/>
                        <a:pt x="3142" y="2544"/>
                        <a:pt x="3222" y="1730"/>
                      </a:cubicBezTo>
                      <a:cubicBezTo>
                        <a:pt x="3308" y="865"/>
                        <a:pt x="2675" y="94"/>
                        <a:pt x="1809" y="8"/>
                      </a:cubicBezTo>
                      <a:cubicBezTo>
                        <a:pt x="1757" y="3"/>
                        <a:pt x="1705" y="1"/>
                        <a:pt x="16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3"/>
                <p:cNvSpPr/>
                <p:nvPr/>
              </p:nvSpPr>
              <p:spPr>
                <a:xfrm>
                  <a:off x="1243777" y="1375104"/>
                  <a:ext cx="77230" cy="70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6" h="2962" extrusionOk="0">
                      <a:moveTo>
                        <a:pt x="905" y="0"/>
                      </a:moveTo>
                      <a:lnTo>
                        <a:pt x="905" y="0"/>
                      </a:lnTo>
                      <a:cubicBezTo>
                        <a:pt x="460" y="242"/>
                        <a:pt x="140" y="691"/>
                        <a:pt x="86" y="1231"/>
                      </a:cubicBezTo>
                      <a:cubicBezTo>
                        <a:pt x="1" y="2097"/>
                        <a:pt x="632" y="2868"/>
                        <a:pt x="1500" y="2954"/>
                      </a:cubicBezTo>
                      <a:cubicBezTo>
                        <a:pt x="1553" y="2959"/>
                        <a:pt x="1605" y="2962"/>
                        <a:pt x="1657" y="2962"/>
                      </a:cubicBezTo>
                      <a:cubicBezTo>
                        <a:pt x="2458" y="2962"/>
                        <a:pt x="3142" y="2354"/>
                        <a:pt x="3222" y="1540"/>
                      </a:cubicBezTo>
                      <a:cubicBezTo>
                        <a:pt x="3224" y="1513"/>
                        <a:pt x="3224" y="1487"/>
                        <a:pt x="3225" y="1459"/>
                      </a:cubicBezTo>
                      <a:lnTo>
                        <a:pt x="3225" y="1459"/>
                      </a:lnTo>
                      <a:cubicBezTo>
                        <a:pt x="2973" y="1799"/>
                        <a:pt x="2570" y="2019"/>
                        <a:pt x="2125" y="2019"/>
                      </a:cubicBezTo>
                      <a:cubicBezTo>
                        <a:pt x="2080" y="2019"/>
                        <a:pt x="2034" y="2016"/>
                        <a:pt x="1988" y="2012"/>
                      </a:cubicBezTo>
                      <a:cubicBezTo>
                        <a:pt x="1231" y="1938"/>
                        <a:pt x="677" y="1264"/>
                        <a:pt x="752" y="506"/>
                      </a:cubicBezTo>
                      <a:cubicBezTo>
                        <a:pt x="769" y="324"/>
                        <a:pt x="824" y="155"/>
                        <a:pt x="9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3"/>
                <p:cNvSpPr/>
                <p:nvPr/>
              </p:nvSpPr>
              <p:spPr>
                <a:xfrm>
                  <a:off x="1286296" y="1383172"/>
                  <a:ext cx="26071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38" extrusionOk="0">
                      <a:moveTo>
                        <a:pt x="544" y="0"/>
                      </a:moveTo>
                      <a:cubicBezTo>
                        <a:pt x="280" y="0"/>
                        <a:pt x="56" y="200"/>
                        <a:pt x="28" y="468"/>
                      </a:cubicBezTo>
                      <a:cubicBezTo>
                        <a:pt x="1" y="754"/>
                        <a:pt x="209" y="1006"/>
                        <a:pt x="493" y="1035"/>
                      </a:cubicBezTo>
                      <a:cubicBezTo>
                        <a:pt x="511" y="1037"/>
                        <a:pt x="529" y="1038"/>
                        <a:pt x="546" y="1038"/>
                      </a:cubicBezTo>
                      <a:cubicBezTo>
                        <a:pt x="810" y="1038"/>
                        <a:pt x="1035" y="837"/>
                        <a:pt x="1061" y="569"/>
                      </a:cubicBezTo>
                      <a:cubicBezTo>
                        <a:pt x="1088" y="286"/>
                        <a:pt x="880" y="30"/>
                        <a:pt x="594" y="3"/>
                      </a:cubicBezTo>
                      <a:cubicBezTo>
                        <a:pt x="577" y="1"/>
                        <a:pt x="560" y="0"/>
                        <a:pt x="5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3"/>
                <p:cNvSpPr/>
                <p:nvPr/>
              </p:nvSpPr>
              <p:spPr>
                <a:xfrm>
                  <a:off x="1268317" y="1385590"/>
                  <a:ext cx="12066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483" extrusionOk="0">
                      <a:moveTo>
                        <a:pt x="253" y="0"/>
                      </a:moveTo>
                      <a:cubicBezTo>
                        <a:pt x="129" y="0"/>
                        <a:pt x="24" y="91"/>
                        <a:pt x="11" y="217"/>
                      </a:cubicBezTo>
                      <a:cubicBezTo>
                        <a:pt x="1" y="350"/>
                        <a:pt x="95" y="468"/>
                        <a:pt x="229" y="481"/>
                      </a:cubicBezTo>
                      <a:cubicBezTo>
                        <a:pt x="236" y="482"/>
                        <a:pt x="244" y="482"/>
                        <a:pt x="251" y="482"/>
                      </a:cubicBezTo>
                      <a:cubicBezTo>
                        <a:pt x="375" y="482"/>
                        <a:pt x="479" y="390"/>
                        <a:pt x="492" y="264"/>
                      </a:cubicBezTo>
                      <a:cubicBezTo>
                        <a:pt x="504" y="133"/>
                        <a:pt x="409" y="13"/>
                        <a:pt x="276" y="1"/>
                      </a:cubicBezTo>
                      <a:cubicBezTo>
                        <a:pt x="268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25" name="Google Shape;1925;p3"/>
              <p:cNvGrpSpPr/>
              <p:nvPr/>
            </p:nvGrpSpPr>
            <p:grpSpPr>
              <a:xfrm rot="10800000" flipH="1">
                <a:off x="-133227" y="4117886"/>
                <a:ext cx="117715" cy="103073"/>
                <a:chOff x="933600" y="1344771"/>
                <a:chExt cx="87573" cy="76680"/>
              </a:xfrm>
            </p:grpSpPr>
            <p:sp>
              <p:nvSpPr>
                <p:cNvPr id="1926" name="Google Shape;1926;p3"/>
                <p:cNvSpPr/>
                <p:nvPr/>
              </p:nvSpPr>
              <p:spPr>
                <a:xfrm>
                  <a:off x="933600" y="1344771"/>
                  <a:ext cx="87573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8" h="3203" extrusionOk="0">
                      <a:moveTo>
                        <a:pt x="1827" y="0"/>
                      </a:moveTo>
                      <a:cubicBezTo>
                        <a:pt x="1575" y="0"/>
                        <a:pt x="1319" y="60"/>
                        <a:pt x="1080" y="186"/>
                      </a:cubicBezTo>
                      <a:cubicBezTo>
                        <a:pt x="300" y="599"/>
                        <a:pt x="1" y="1567"/>
                        <a:pt x="414" y="2349"/>
                      </a:cubicBezTo>
                      <a:cubicBezTo>
                        <a:pt x="701" y="2893"/>
                        <a:pt x="1256" y="3203"/>
                        <a:pt x="1830" y="3203"/>
                      </a:cubicBezTo>
                      <a:cubicBezTo>
                        <a:pt x="2082" y="3203"/>
                        <a:pt x="2338" y="3143"/>
                        <a:pt x="2576" y="3017"/>
                      </a:cubicBezTo>
                      <a:cubicBezTo>
                        <a:pt x="3360" y="2606"/>
                        <a:pt x="3658" y="1637"/>
                        <a:pt x="3245" y="854"/>
                      </a:cubicBezTo>
                      <a:cubicBezTo>
                        <a:pt x="2958" y="311"/>
                        <a:pt x="2402" y="0"/>
                        <a:pt x="18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7" name="Google Shape;1927;p3"/>
                <p:cNvSpPr/>
                <p:nvPr/>
              </p:nvSpPr>
              <p:spPr>
                <a:xfrm>
                  <a:off x="933600" y="1348386"/>
                  <a:ext cx="81899" cy="73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052" extrusionOk="0">
                      <a:moveTo>
                        <a:pt x="1157" y="1"/>
                      </a:moveTo>
                      <a:lnTo>
                        <a:pt x="1157" y="1"/>
                      </a:lnTo>
                      <a:cubicBezTo>
                        <a:pt x="1131" y="12"/>
                        <a:pt x="1106" y="22"/>
                        <a:pt x="1080" y="35"/>
                      </a:cubicBezTo>
                      <a:cubicBezTo>
                        <a:pt x="300" y="448"/>
                        <a:pt x="1" y="1416"/>
                        <a:pt x="414" y="2198"/>
                      </a:cubicBezTo>
                      <a:cubicBezTo>
                        <a:pt x="701" y="2742"/>
                        <a:pt x="1256" y="3052"/>
                        <a:pt x="1830" y="3052"/>
                      </a:cubicBezTo>
                      <a:cubicBezTo>
                        <a:pt x="2082" y="3052"/>
                        <a:pt x="2338" y="2992"/>
                        <a:pt x="2576" y="2866"/>
                      </a:cubicBezTo>
                      <a:cubicBezTo>
                        <a:pt x="3066" y="2607"/>
                        <a:pt x="3364" y="2133"/>
                        <a:pt x="3421" y="1624"/>
                      </a:cubicBezTo>
                      <a:lnTo>
                        <a:pt x="3421" y="1624"/>
                      </a:lnTo>
                      <a:cubicBezTo>
                        <a:pt x="3308" y="1759"/>
                        <a:pt x="3168" y="1875"/>
                        <a:pt x="3005" y="1962"/>
                      </a:cubicBezTo>
                      <a:cubicBezTo>
                        <a:pt x="2796" y="2072"/>
                        <a:pt x="2572" y="2124"/>
                        <a:pt x="2351" y="2124"/>
                      </a:cubicBezTo>
                      <a:cubicBezTo>
                        <a:pt x="1848" y="2124"/>
                        <a:pt x="1362" y="1853"/>
                        <a:pt x="1113" y="1378"/>
                      </a:cubicBezTo>
                      <a:cubicBezTo>
                        <a:pt x="874" y="926"/>
                        <a:pt x="911" y="406"/>
                        <a:pt x="115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8" name="Google Shape;1928;p3"/>
                <p:cNvSpPr/>
                <p:nvPr/>
              </p:nvSpPr>
              <p:spPr>
                <a:xfrm>
                  <a:off x="968769" y="1350588"/>
                  <a:ext cx="28824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1055" extrusionOk="0">
                      <a:moveTo>
                        <a:pt x="603" y="1"/>
                      </a:moveTo>
                      <a:cubicBezTo>
                        <a:pt x="520" y="1"/>
                        <a:pt x="436" y="20"/>
                        <a:pt x="358" y="62"/>
                      </a:cubicBezTo>
                      <a:cubicBezTo>
                        <a:pt x="99" y="198"/>
                        <a:pt x="0" y="518"/>
                        <a:pt x="136" y="773"/>
                      </a:cubicBezTo>
                      <a:cubicBezTo>
                        <a:pt x="232" y="953"/>
                        <a:pt x="414" y="1055"/>
                        <a:pt x="603" y="1055"/>
                      </a:cubicBezTo>
                      <a:cubicBezTo>
                        <a:pt x="686" y="1055"/>
                        <a:pt x="770" y="1035"/>
                        <a:pt x="849" y="993"/>
                      </a:cubicBezTo>
                      <a:cubicBezTo>
                        <a:pt x="1106" y="857"/>
                        <a:pt x="1204" y="539"/>
                        <a:pt x="1069" y="282"/>
                      </a:cubicBezTo>
                      <a:cubicBezTo>
                        <a:pt x="976" y="103"/>
                        <a:pt x="792" y="1"/>
                        <a:pt x="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9" name="Google Shape;1929;p3"/>
                <p:cNvSpPr/>
                <p:nvPr/>
              </p:nvSpPr>
              <p:spPr>
                <a:xfrm>
                  <a:off x="990076" y="1379222"/>
                  <a:ext cx="13430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491" extrusionOk="0">
                      <a:moveTo>
                        <a:pt x="279" y="0"/>
                      </a:moveTo>
                      <a:cubicBezTo>
                        <a:pt x="241" y="0"/>
                        <a:pt x="203" y="9"/>
                        <a:pt x="167" y="28"/>
                      </a:cubicBezTo>
                      <a:cubicBezTo>
                        <a:pt x="48" y="93"/>
                        <a:pt x="0" y="240"/>
                        <a:pt x="63" y="359"/>
                      </a:cubicBezTo>
                      <a:cubicBezTo>
                        <a:pt x="108" y="443"/>
                        <a:pt x="194" y="490"/>
                        <a:pt x="282" y="490"/>
                      </a:cubicBezTo>
                      <a:cubicBezTo>
                        <a:pt x="320" y="490"/>
                        <a:pt x="359" y="481"/>
                        <a:pt x="395" y="463"/>
                      </a:cubicBezTo>
                      <a:cubicBezTo>
                        <a:pt x="514" y="399"/>
                        <a:pt x="560" y="252"/>
                        <a:pt x="496" y="132"/>
                      </a:cubicBezTo>
                      <a:cubicBezTo>
                        <a:pt x="452" y="48"/>
                        <a:pt x="3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30" name="Google Shape;1930;p3"/>
              <p:cNvGrpSpPr/>
              <p:nvPr/>
            </p:nvGrpSpPr>
            <p:grpSpPr>
              <a:xfrm rot="10800000" flipH="1">
                <a:off x="-370146" y="4301158"/>
                <a:ext cx="1055088" cy="1001541"/>
                <a:chOff x="757348" y="540024"/>
                <a:chExt cx="784919" cy="745084"/>
              </a:xfrm>
            </p:grpSpPr>
            <p:sp>
              <p:nvSpPr>
                <p:cNvPr id="1931" name="Google Shape;1931;p3"/>
                <p:cNvSpPr/>
                <p:nvPr/>
              </p:nvSpPr>
              <p:spPr>
                <a:xfrm>
                  <a:off x="1220555" y="985371"/>
                  <a:ext cx="250436" cy="11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1" h="4721" extrusionOk="0">
                      <a:moveTo>
                        <a:pt x="121" y="1"/>
                      </a:moveTo>
                      <a:cubicBezTo>
                        <a:pt x="51" y="1"/>
                        <a:pt x="13" y="6"/>
                        <a:pt x="12" y="17"/>
                      </a:cubicBezTo>
                      <a:cubicBezTo>
                        <a:pt x="1" y="106"/>
                        <a:pt x="1408" y="387"/>
                        <a:pt x="2748" y="880"/>
                      </a:cubicBezTo>
                      <a:cubicBezTo>
                        <a:pt x="3406" y="1157"/>
                        <a:pt x="4074" y="1400"/>
                        <a:pt x="4550" y="1648"/>
                      </a:cubicBezTo>
                      <a:cubicBezTo>
                        <a:pt x="5033" y="1877"/>
                        <a:pt x="5355" y="2030"/>
                        <a:pt x="5355" y="2030"/>
                      </a:cubicBezTo>
                      <a:cubicBezTo>
                        <a:pt x="5355" y="2030"/>
                        <a:pt x="5676" y="2185"/>
                        <a:pt x="6158" y="2416"/>
                      </a:cubicBezTo>
                      <a:cubicBezTo>
                        <a:pt x="6646" y="2635"/>
                        <a:pt x="7268" y="2986"/>
                        <a:pt x="7903" y="3317"/>
                      </a:cubicBezTo>
                      <a:cubicBezTo>
                        <a:pt x="9100" y="3986"/>
                        <a:pt x="10267" y="4721"/>
                        <a:pt x="10406" y="4721"/>
                      </a:cubicBezTo>
                      <a:cubicBezTo>
                        <a:pt x="10412" y="4721"/>
                        <a:pt x="10416" y="4719"/>
                        <a:pt x="10418" y="4716"/>
                      </a:cubicBezTo>
                      <a:cubicBezTo>
                        <a:pt x="10461" y="4655"/>
                        <a:pt x="9324" y="3765"/>
                        <a:pt x="8114" y="2968"/>
                      </a:cubicBezTo>
                      <a:cubicBezTo>
                        <a:pt x="7498" y="2587"/>
                        <a:pt x="6887" y="2194"/>
                        <a:pt x="6403" y="1945"/>
                      </a:cubicBezTo>
                      <a:cubicBezTo>
                        <a:pt x="5924" y="1685"/>
                        <a:pt x="5604" y="1510"/>
                        <a:pt x="5604" y="1510"/>
                      </a:cubicBezTo>
                      <a:cubicBezTo>
                        <a:pt x="5604" y="1510"/>
                        <a:pt x="5268" y="1370"/>
                        <a:pt x="4763" y="1160"/>
                      </a:cubicBezTo>
                      <a:cubicBezTo>
                        <a:pt x="4266" y="934"/>
                        <a:pt x="3563" y="724"/>
                        <a:pt x="2875" y="493"/>
                      </a:cubicBezTo>
                      <a:cubicBezTo>
                        <a:pt x="1696" y="154"/>
                        <a:pt x="484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2" name="Google Shape;1932;p3"/>
                <p:cNvSpPr/>
                <p:nvPr/>
              </p:nvSpPr>
              <p:spPr>
                <a:xfrm>
                  <a:off x="1440906" y="1069619"/>
                  <a:ext cx="87884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3284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83" y="2829"/>
                        <a:pt x="1132" y="3283"/>
                        <a:pt x="1834" y="3283"/>
                      </a:cubicBezTo>
                      <a:cubicBezTo>
                        <a:pt x="1994" y="3283"/>
                        <a:pt x="2156" y="3260"/>
                        <a:pt x="2317" y="3210"/>
                      </a:cubicBezTo>
                      <a:cubicBezTo>
                        <a:pt x="3184" y="2944"/>
                        <a:pt x="3670" y="2026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3" name="Google Shape;1933;p3"/>
                <p:cNvSpPr/>
                <p:nvPr/>
              </p:nvSpPr>
              <p:spPr>
                <a:xfrm>
                  <a:off x="1440906" y="1069619"/>
                  <a:ext cx="82018" cy="76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3211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34" y="2663"/>
                        <a:pt x="853" y="3056"/>
                        <a:pt x="1358" y="3210"/>
                      </a:cubicBezTo>
                      <a:cubicBezTo>
                        <a:pt x="1243" y="3071"/>
                        <a:pt x="1153" y="2909"/>
                        <a:pt x="1096" y="2727"/>
                      </a:cubicBezTo>
                      <a:cubicBezTo>
                        <a:pt x="865" y="1968"/>
                        <a:pt x="1290" y="1165"/>
                        <a:pt x="2049" y="933"/>
                      </a:cubicBezTo>
                      <a:cubicBezTo>
                        <a:pt x="2187" y="890"/>
                        <a:pt x="2326" y="870"/>
                        <a:pt x="2463" y="870"/>
                      </a:cubicBezTo>
                      <a:cubicBezTo>
                        <a:pt x="2821" y="870"/>
                        <a:pt x="3164" y="1008"/>
                        <a:pt x="3426" y="1243"/>
                      </a:cubicBezTo>
                      <a:cubicBezTo>
                        <a:pt x="3418" y="1216"/>
                        <a:pt x="3414" y="1188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4" name="Google Shape;1934;p3"/>
                <p:cNvSpPr/>
                <p:nvPr/>
              </p:nvSpPr>
              <p:spPr>
                <a:xfrm>
                  <a:off x="1489290" y="1105650"/>
                  <a:ext cx="28920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082" extrusionOk="0">
                      <a:moveTo>
                        <a:pt x="605" y="0"/>
                      </a:moveTo>
                      <a:cubicBezTo>
                        <a:pt x="552" y="0"/>
                        <a:pt x="499" y="8"/>
                        <a:pt x="446" y="24"/>
                      </a:cubicBezTo>
                      <a:cubicBezTo>
                        <a:pt x="161" y="112"/>
                        <a:pt x="1" y="414"/>
                        <a:pt x="89" y="699"/>
                      </a:cubicBezTo>
                      <a:cubicBezTo>
                        <a:pt x="161" y="932"/>
                        <a:pt x="375" y="1081"/>
                        <a:pt x="607" y="1081"/>
                      </a:cubicBezTo>
                      <a:cubicBezTo>
                        <a:pt x="658" y="1081"/>
                        <a:pt x="710" y="1074"/>
                        <a:pt x="762" y="1058"/>
                      </a:cubicBezTo>
                      <a:cubicBezTo>
                        <a:pt x="1048" y="970"/>
                        <a:pt x="1207" y="668"/>
                        <a:pt x="1120" y="384"/>
                      </a:cubicBezTo>
                      <a:cubicBezTo>
                        <a:pt x="1050" y="151"/>
                        <a:pt x="83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5" name="Google Shape;1935;p3"/>
                <p:cNvSpPr/>
                <p:nvPr/>
              </p:nvSpPr>
              <p:spPr>
                <a:xfrm>
                  <a:off x="1472412" y="1122073"/>
                  <a:ext cx="13454" cy="12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2" extrusionOk="0">
                      <a:moveTo>
                        <a:pt x="282" y="0"/>
                      </a:moveTo>
                      <a:cubicBezTo>
                        <a:pt x="258" y="0"/>
                        <a:pt x="233" y="4"/>
                        <a:pt x="208" y="11"/>
                      </a:cubicBezTo>
                      <a:cubicBezTo>
                        <a:pt x="75" y="51"/>
                        <a:pt x="0" y="192"/>
                        <a:pt x="40" y="325"/>
                      </a:cubicBezTo>
                      <a:cubicBezTo>
                        <a:pt x="74" y="432"/>
                        <a:pt x="173" y="502"/>
                        <a:pt x="280" y="502"/>
                      </a:cubicBezTo>
                      <a:cubicBezTo>
                        <a:pt x="304" y="502"/>
                        <a:pt x="329" y="498"/>
                        <a:pt x="354" y="490"/>
                      </a:cubicBezTo>
                      <a:cubicBezTo>
                        <a:pt x="487" y="450"/>
                        <a:pt x="562" y="308"/>
                        <a:pt x="520" y="178"/>
                      </a:cubicBezTo>
                      <a:cubicBezTo>
                        <a:pt x="488" y="70"/>
                        <a:pt x="389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6" name="Google Shape;1936;p3"/>
                <p:cNvSpPr/>
                <p:nvPr/>
              </p:nvSpPr>
              <p:spPr>
                <a:xfrm>
                  <a:off x="1153018" y="804690"/>
                  <a:ext cx="333173" cy="19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7" h="8187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4907" y="6907"/>
                        <a:pt x="8762" y="7925"/>
                      </a:cubicBezTo>
                      <a:cubicBezTo>
                        <a:pt x="9454" y="8108"/>
                        <a:pt x="10046" y="8187"/>
                        <a:pt x="10548" y="8187"/>
                      </a:cubicBezTo>
                      <a:cubicBezTo>
                        <a:pt x="12842" y="8187"/>
                        <a:pt x="13265" y="6547"/>
                        <a:pt x="12872" y="5723"/>
                      </a:cubicBezTo>
                      <a:cubicBezTo>
                        <a:pt x="12096" y="4089"/>
                        <a:pt x="13916" y="2833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7" name="Google Shape;1937;p3"/>
                <p:cNvSpPr/>
                <p:nvPr/>
              </p:nvSpPr>
              <p:spPr>
                <a:xfrm>
                  <a:off x="1153018" y="804690"/>
                  <a:ext cx="310765" cy="17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1" h="7204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3813" y="5493"/>
                        <a:pt x="6993" y="7203"/>
                      </a:cubicBezTo>
                      <a:cubicBezTo>
                        <a:pt x="6163" y="6307"/>
                        <a:pt x="5465" y="5415"/>
                        <a:pt x="5523" y="5007"/>
                      </a:cubicBezTo>
                      <a:cubicBezTo>
                        <a:pt x="5568" y="4693"/>
                        <a:pt x="6069" y="4586"/>
                        <a:pt x="6727" y="4586"/>
                      </a:cubicBezTo>
                      <a:cubicBezTo>
                        <a:pt x="8117" y="4586"/>
                        <a:pt x="10212" y="5062"/>
                        <a:pt x="10212" y="5062"/>
                      </a:cubicBezTo>
                      <a:cubicBezTo>
                        <a:pt x="10212" y="5062"/>
                        <a:pt x="6389" y="3026"/>
                        <a:pt x="6276" y="2133"/>
                      </a:cubicBezTo>
                      <a:cubicBezTo>
                        <a:pt x="6198" y="1501"/>
                        <a:pt x="6885" y="1191"/>
                        <a:pt x="8093" y="1191"/>
                      </a:cubicBezTo>
                      <a:cubicBezTo>
                        <a:pt x="8594" y="1191"/>
                        <a:pt x="9186" y="1244"/>
                        <a:pt x="9849" y="1351"/>
                      </a:cubicBezTo>
                      <a:cubicBezTo>
                        <a:pt x="11261" y="1577"/>
                        <a:pt x="12327" y="2390"/>
                        <a:pt x="12960" y="2920"/>
                      </a:cubicBezTo>
                      <a:cubicBezTo>
                        <a:pt x="12980" y="2397"/>
                        <a:pt x="12827" y="1868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8" name="Google Shape;1938;p3"/>
                <p:cNvSpPr/>
                <p:nvPr/>
              </p:nvSpPr>
              <p:spPr>
                <a:xfrm>
                  <a:off x="1173511" y="828152"/>
                  <a:ext cx="253932" cy="100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7" h="4194" extrusionOk="0">
                      <a:moveTo>
                        <a:pt x="37" y="1"/>
                      </a:moveTo>
                      <a:cubicBezTo>
                        <a:pt x="26" y="1"/>
                        <a:pt x="19" y="3"/>
                        <a:pt x="17" y="7"/>
                      </a:cubicBezTo>
                      <a:cubicBezTo>
                        <a:pt x="0" y="47"/>
                        <a:pt x="314" y="221"/>
                        <a:pt x="782" y="481"/>
                      </a:cubicBezTo>
                      <a:cubicBezTo>
                        <a:pt x="1252" y="743"/>
                        <a:pt x="1876" y="1091"/>
                        <a:pt x="2500" y="1440"/>
                      </a:cubicBezTo>
                      <a:cubicBezTo>
                        <a:pt x="3124" y="1790"/>
                        <a:pt x="3753" y="2138"/>
                        <a:pt x="4230" y="2390"/>
                      </a:cubicBezTo>
                      <a:cubicBezTo>
                        <a:pt x="4710" y="2638"/>
                        <a:pt x="5030" y="2803"/>
                        <a:pt x="5030" y="2803"/>
                      </a:cubicBezTo>
                      <a:cubicBezTo>
                        <a:pt x="5030" y="2803"/>
                        <a:pt x="5360" y="2948"/>
                        <a:pt x="5862" y="3155"/>
                      </a:cubicBezTo>
                      <a:cubicBezTo>
                        <a:pt x="6365" y="3357"/>
                        <a:pt x="7043" y="3611"/>
                        <a:pt x="7742" y="3806"/>
                      </a:cubicBezTo>
                      <a:cubicBezTo>
                        <a:pt x="8442" y="3996"/>
                        <a:pt x="9155" y="4143"/>
                        <a:pt x="9700" y="4174"/>
                      </a:cubicBezTo>
                      <a:cubicBezTo>
                        <a:pt x="9829" y="4189"/>
                        <a:pt x="9948" y="4193"/>
                        <a:pt x="10055" y="4193"/>
                      </a:cubicBezTo>
                      <a:cubicBezTo>
                        <a:pt x="10172" y="4193"/>
                        <a:pt x="10274" y="4188"/>
                        <a:pt x="10356" y="4187"/>
                      </a:cubicBezTo>
                      <a:cubicBezTo>
                        <a:pt x="10515" y="4181"/>
                        <a:pt x="10605" y="4169"/>
                        <a:pt x="10605" y="4149"/>
                      </a:cubicBezTo>
                      <a:cubicBezTo>
                        <a:pt x="10607" y="4129"/>
                        <a:pt x="10518" y="4103"/>
                        <a:pt x="10364" y="4071"/>
                      </a:cubicBezTo>
                      <a:cubicBezTo>
                        <a:pt x="10211" y="4036"/>
                        <a:pt x="9990" y="4018"/>
                        <a:pt x="9732" y="3952"/>
                      </a:cubicBezTo>
                      <a:cubicBezTo>
                        <a:pt x="9210" y="3854"/>
                        <a:pt x="8531" y="3652"/>
                        <a:pt x="7866" y="3418"/>
                      </a:cubicBezTo>
                      <a:cubicBezTo>
                        <a:pt x="7202" y="3178"/>
                        <a:pt x="6555" y="2892"/>
                        <a:pt x="6075" y="2667"/>
                      </a:cubicBezTo>
                      <a:cubicBezTo>
                        <a:pt x="5596" y="2436"/>
                        <a:pt x="5276" y="2281"/>
                        <a:pt x="5276" y="2281"/>
                      </a:cubicBezTo>
                      <a:cubicBezTo>
                        <a:pt x="5276" y="2281"/>
                        <a:pt x="4952" y="2135"/>
                        <a:pt x="4465" y="1913"/>
                      </a:cubicBezTo>
                      <a:cubicBezTo>
                        <a:pt x="3980" y="1685"/>
                        <a:pt x="3333" y="1382"/>
                        <a:pt x="2685" y="1076"/>
                      </a:cubicBezTo>
                      <a:cubicBezTo>
                        <a:pt x="2035" y="773"/>
                        <a:pt x="1382" y="475"/>
                        <a:pt x="878" y="278"/>
                      </a:cubicBezTo>
                      <a:cubicBezTo>
                        <a:pt x="439" y="103"/>
                        <a:pt x="119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3"/>
                <p:cNvSpPr/>
                <p:nvPr/>
              </p:nvSpPr>
              <p:spPr>
                <a:xfrm>
                  <a:off x="1345765" y="956211"/>
                  <a:ext cx="87525" cy="22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" h="925" extrusionOk="0">
                      <a:moveTo>
                        <a:pt x="625" y="1"/>
                      </a:moveTo>
                      <a:cubicBezTo>
                        <a:pt x="306" y="1"/>
                        <a:pt x="63" y="98"/>
                        <a:pt x="36" y="258"/>
                      </a:cubicBezTo>
                      <a:cubicBezTo>
                        <a:pt x="1" y="463"/>
                        <a:pt x="340" y="692"/>
                        <a:pt x="793" y="770"/>
                      </a:cubicBezTo>
                      <a:cubicBezTo>
                        <a:pt x="896" y="788"/>
                        <a:pt x="996" y="796"/>
                        <a:pt x="1090" y="796"/>
                      </a:cubicBezTo>
                      <a:cubicBezTo>
                        <a:pt x="1408" y="796"/>
                        <a:pt x="1650" y="699"/>
                        <a:pt x="1679" y="539"/>
                      </a:cubicBezTo>
                      <a:cubicBezTo>
                        <a:pt x="1714" y="334"/>
                        <a:pt x="1374" y="105"/>
                        <a:pt x="922" y="27"/>
                      </a:cubicBezTo>
                      <a:cubicBezTo>
                        <a:pt x="819" y="9"/>
                        <a:pt x="718" y="1"/>
                        <a:pt x="625" y="1"/>
                      </a:cubicBezTo>
                      <a:close/>
                      <a:moveTo>
                        <a:pt x="2890" y="324"/>
                      </a:moveTo>
                      <a:cubicBezTo>
                        <a:pt x="2591" y="324"/>
                        <a:pt x="2358" y="421"/>
                        <a:pt x="2344" y="562"/>
                      </a:cubicBezTo>
                      <a:cubicBezTo>
                        <a:pt x="2330" y="726"/>
                        <a:pt x="2607" y="885"/>
                        <a:pt x="2967" y="919"/>
                      </a:cubicBezTo>
                      <a:cubicBezTo>
                        <a:pt x="3010" y="923"/>
                        <a:pt x="3052" y="924"/>
                        <a:pt x="3093" y="924"/>
                      </a:cubicBezTo>
                      <a:cubicBezTo>
                        <a:pt x="3392" y="924"/>
                        <a:pt x="3628" y="826"/>
                        <a:pt x="3640" y="683"/>
                      </a:cubicBezTo>
                      <a:cubicBezTo>
                        <a:pt x="3655" y="521"/>
                        <a:pt x="3378" y="362"/>
                        <a:pt x="3019" y="330"/>
                      </a:cubicBezTo>
                      <a:cubicBezTo>
                        <a:pt x="2975" y="326"/>
                        <a:pt x="2932" y="324"/>
                        <a:pt x="2890" y="32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3"/>
                <p:cNvSpPr/>
                <p:nvPr/>
              </p:nvSpPr>
              <p:spPr>
                <a:xfrm>
                  <a:off x="1090819" y="540024"/>
                  <a:ext cx="235163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3" h="12425" extrusionOk="0">
                      <a:moveTo>
                        <a:pt x="3792" y="0"/>
                      </a:moveTo>
                      <a:cubicBezTo>
                        <a:pt x="3343" y="0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2"/>
                      </a:cubicBezTo>
                      <a:cubicBezTo>
                        <a:pt x="0" y="12198"/>
                        <a:pt x="220" y="12425"/>
                        <a:pt x="652" y="12425"/>
                      </a:cubicBezTo>
                      <a:cubicBezTo>
                        <a:pt x="1140" y="12425"/>
                        <a:pt x="1899" y="12136"/>
                        <a:pt x="2189" y="11805"/>
                      </a:cubicBezTo>
                      <a:cubicBezTo>
                        <a:pt x="2189" y="11805"/>
                        <a:pt x="7415" y="8335"/>
                        <a:pt x="8712" y="4565"/>
                      </a:cubicBezTo>
                      <a:cubicBezTo>
                        <a:pt x="9822" y="1333"/>
                        <a:pt x="8397" y="216"/>
                        <a:pt x="7313" y="216"/>
                      </a:cubicBezTo>
                      <a:cubicBezTo>
                        <a:pt x="7133" y="216"/>
                        <a:pt x="6962" y="247"/>
                        <a:pt x="6813" y="305"/>
                      </a:cubicBezTo>
                      <a:cubicBezTo>
                        <a:pt x="6548" y="408"/>
                        <a:pt x="6297" y="448"/>
                        <a:pt x="6056" y="448"/>
                      </a:cubicBezTo>
                      <a:cubicBezTo>
                        <a:pt x="5246" y="448"/>
                        <a:pt x="4545" y="0"/>
                        <a:pt x="37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3"/>
                <p:cNvSpPr/>
                <p:nvPr/>
              </p:nvSpPr>
              <p:spPr>
                <a:xfrm>
                  <a:off x="1090819" y="540024"/>
                  <a:ext cx="188288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5" h="12425" extrusionOk="0">
                      <a:moveTo>
                        <a:pt x="3793" y="1"/>
                      </a:moveTo>
                      <a:cubicBezTo>
                        <a:pt x="3343" y="1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1"/>
                      </a:cubicBezTo>
                      <a:cubicBezTo>
                        <a:pt x="0" y="12197"/>
                        <a:pt x="220" y="12425"/>
                        <a:pt x="652" y="12425"/>
                      </a:cubicBezTo>
                      <a:cubicBezTo>
                        <a:pt x="1140" y="12425"/>
                        <a:pt x="1899" y="12135"/>
                        <a:pt x="2189" y="11803"/>
                      </a:cubicBezTo>
                      <a:cubicBezTo>
                        <a:pt x="2189" y="11803"/>
                        <a:pt x="2189" y="11803"/>
                        <a:pt x="2189" y="11803"/>
                      </a:cubicBezTo>
                      <a:cubicBezTo>
                        <a:pt x="2192" y="11803"/>
                        <a:pt x="5927" y="9323"/>
                        <a:pt x="7864" y="6277"/>
                      </a:cubicBezTo>
                      <a:lnTo>
                        <a:pt x="7864" y="6277"/>
                      </a:lnTo>
                      <a:cubicBezTo>
                        <a:pt x="6970" y="6992"/>
                        <a:pt x="6089" y="7591"/>
                        <a:pt x="5648" y="7591"/>
                      </a:cubicBezTo>
                      <a:cubicBezTo>
                        <a:pt x="5619" y="7591"/>
                        <a:pt x="5591" y="7588"/>
                        <a:pt x="5565" y="7583"/>
                      </a:cubicBezTo>
                      <a:cubicBezTo>
                        <a:pt x="4602" y="7373"/>
                        <a:pt x="5961" y="2912"/>
                        <a:pt x="5961" y="2911"/>
                      </a:cubicBezTo>
                      <a:lnTo>
                        <a:pt x="5961" y="2911"/>
                      </a:lnTo>
                      <a:cubicBezTo>
                        <a:pt x="5961" y="2912"/>
                        <a:pt x="3652" y="6576"/>
                        <a:pt x="2754" y="6622"/>
                      </a:cubicBezTo>
                      <a:cubicBezTo>
                        <a:pt x="2739" y="6623"/>
                        <a:pt x="2725" y="6623"/>
                        <a:pt x="2711" y="6623"/>
                      </a:cubicBezTo>
                      <a:cubicBezTo>
                        <a:pt x="1850" y="6623"/>
                        <a:pt x="1716" y="5196"/>
                        <a:pt x="2234" y="3003"/>
                      </a:cubicBezTo>
                      <a:cubicBezTo>
                        <a:pt x="2563" y="1611"/>
                        <a:pt x="3450" y="608"/>
                        <a:pt x="4026" y="14"/>
                      </a:cubicBezTo>
                      <a:cubicBezTo>
                        <a:pt x="3949" y="6"/>
                        <a:pt x="3871" y="1"/>
                        <a:pt x="379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3"/>
                <p:cNvSpPr/>
                <p:nvPr/>
              </p:nvSpPr>
              <p:spPr>
                <a:xfrm>
                  <a:off x="1119189" y="579981"/>
                  <a:ext cx="118742" cy="245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0" h="10262" extrusionOk="0">
                      <a:moveTo>
                        <a:pt x="4933" y="0"/>
                      </a:moveTo>
                      <a:cubicBezTo>
                        <a:pt x="4913" y="0"/>
                        <a:pt x="4880" y="87"/>
                        <a:pt x="4839" y="236"/>
                      </a:cubicBezTo>
                      <a:cubicBezTo>
                        <a:pt x="4792" y="386"/>
                        <a:pt x="4758" y="604"/>
                        <a:pt x="4672" y="857"/>
                      </a:cubicBezTo>
                      <a:cubicBezTo>
                        <a:pt x="4538" y="1371"/>
                        <a:pt x="4287" y="2033"/>
                        <a:pt x="4007" y="2679"/>
                      </a:cubicBezTo>
                      <a:cubicBezTo>
                        <a:pt x="3719" y="3324"/>
                        <a:pt x="3386" y="3948"/>
                        <a:pt x="3127" y="4412"/>
                      </a:cubicBezTo>
                      <a:cubicBezTo>
                        <a:pt x="2861" y="4872"/>
                        <a:pt x="2684" y="5180"/>
                        <a:pt x="2684" y="5180"/>
                      </a:cubicBezTo>
                      <a:cubicBezTo>
                        <a:pt x="2684" y="5180"/>
                        <a:pt x="2514" y="5492"/>
                        <a:pt x="2259" y="5961"/>
                      </a:cubicBezTo>
                      <a:cubicBezTo>
                        <a:pt x="1996" y="6429"/>
                        <a:pt x="1645" y="7052"/>
                        <a:pt x="1295" y="7676"/>
                      </a:cubicBezTo>
                      <a:cubicBezTo>
                        <a:pt x="945" y="8302"/>
                        <a:pt x="600" y="8933"/>
                        <a:pt x="366" y="9420"/>
                      </a:cubicBezTo>
                      <a:cubicBezTo>
                        <a:pt x="131" y="9906"/>
                        <a:pt x="1" y="10243"/>
                        <a:pt x="34" y="10261"/>
                      </a:cubicBezTo>
                      <a:cubicBezTo>
                        <a:pt x="36" y="10262"/>
                        <a:pt x="37" y="10262"/>
                        <a:pt x="38" y="10262"/>
                      </a:cubicBezTo>
                      <a:cubicBezTo>
                        <a:pt x="83" y="10262"/>
                        <a:pt x="277" y="9967"/>
                        <a:pt x="562" y="9530"/>
                      </a:cubicBezTo>
                      <a:cubicBezTo>
                        <a:pt x="857" y="9082"/>
                        <a:pt x="1251" y="8485"/>
                        <a:pt x="1644" y="7887"/>
                      </a:cubicBezTo>
                      <a:cubicBezTo>
                        <a:pt x="2038" y="7291"/>
                        <a:pt x="2430" y="6688"/>
                        <a:pt x="2716" y="6231"/>
                      </a:cubicBezTo>
                      <a:cubicBezTo>
                        <a:pt x="2999" y="5770"/>
                        <a:pt x="3187" y="5463"/>
                        <a:pt x="3187" y="5463"/>
                      </a:cubicBezTo>
                      <a:cubicBezTo>
                        <a:pt x="3187" y="5463"/>
                        <a:pt x="3357" y="5144"/>
                        <a:pt x="3597" y="4660"/>
                      </a:cubicBezTo>
                      <a:cubicBezTo>
                        <a:pt x="3836" y="4172"/>
                        <a:pt x="4139" y="3514"/>
                        <a:pt x="4385" y="2832"/>
                      </a:cubicBezTo>
                      <a:cubicBezTo>
                        <a:pt x="4625" y="2146"/>
                        <a:pt x="4822" y="1446"/>
                        <a:pt x="4893" y="904"/>
                      </a:cubicBezTo>
                      <a:cubicBezTo>
                        <a:pt x="4945" y="638"/>
                        <a:pt x="4943" y="409"/>
                        <a:pt x="4954" y="251"/>
                      </a:cubicBezTo>
                      <a:cubicBezTo>
                        <a:pt x="4960" y="92"/>
                        <a:pt x="4954" y="2"/>
                        <a:pt x="4934" y="0"/>
                      </a:cubicBezTo>
                      <a:cubicBezTo>
                        <a:pt x="4934" y="0"/>
                        <a:pt x="4933" y="0"/>
                        <a:pt x="49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3"/>
                <p:cNvSpPr/>
                <p:nvPr/>
              </p:nvSpPr>
              <p:spPr>
                <a:xfrm>
                  <a:off x="1259602" y="577731"/>
                  <a:ext cx="28920" cy="85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3572" extrusionOk="0">
                      <a:moveTo>
                        <a:pt x="941" y="1"/>
                      </a:moveTo>
                      <a:cubicBezTo>
                        <a:pt x="787" y="1"/>
                        <a:pt x="623" y="258"/>
                        <a:pt x="567" y="597"/>
                      </a:cubicBezTo>
                      <a:cubicBezTo>
                        <a:pt x="508" y="951"/>
                        <a:pt x="589" y="1260"/>
                        <a:pt x="750" y="1286"/>
                      </a:cubicBezTo>
                      <a:cubicBezTo>
                        <a:pt x="758" y="1287"/>
                        <a:pt x="765" y="1288"/>
                        <a:pt x="773" y="1288"/>
                      </a:cubicBezTo>
                      <a:cubicBezTo>
                        <a:pt x="927" y="1288"/>
                        <a:pt x="1092" y="1030"/>
                        <a:pt x="1149" y="692"/>
                      </a:cubicBezTo>
                      <a:cubicBezTo>
                        <a:pt x="1207" y="337"/>
                        <a:pt x="1125" y="28"/>
                        <a:pt x="964" y="2"/>
                      </a:cubicBezTo>
                      <a:cubicBezTo>
                        <a:pt x="957" y="1"/>
                        <a:pt x="949" y="1"/>
                        <a:pt x="941" y="1"/>
                      </a:cubicBezTo>
                      <a:close/>
                      <a:moveTo>
                        <a:pt x="636" y="1943"/>
                      </a:moveTo>
                      <a:cubicBezTo>
                        <a:pt x="442" y="1943"/>
                        <a:pt x="215" y="2251"/>
                        <a:pt x="112" y="2666"/>
                      </a:cubicBezTo>
                      <a:cubicBezTo>
                        <a:pt x="1" y="3114"/>
                        <a:pt x="74" y="3516"/>
                        <a:pt x="277" y="3567"/>
                      </a:cubicBezTo>
                      <a:cubicBezTo>
                        <a:pt x="291" y="3570"/>
                        <a:pt x="305" y="3571"/>
                        <a:pt x="319" y="3571"/>
                      </a:cubicBezTo>
                      <a:cubicBezTo>
                        <a:pt x="514" y="3571"/>
                        <a:pt x="741" y="3264"/>
                        <a:pt x="845" y="2848"/>
                      </a:cubicBezTo>
                      <a:cubicBezTo>
                        <a:pt x="955" y="2401"/>
                        <a:pt x="882" y="1999"/>
                        <a:pt x="678" y="1948"/>
                      </a:cubicBezTo>
                      <a:cubicBezTo>
                        <a:pt x="664" y="1945"/>
                        <a:pt x="650" y="1943"/>
                        <a:pt x="636" y="19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3"/>
                <p:cNvSpPr/>
                <p:nvPr/>
              </p:nvSpPr>
              <p:spPr>
                <a:xfrm>
                  <a:off x="1025222" y="921018"/>
                  <a:ext cx="229369" cy="303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12668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2"/>
                        <a:pt x="2116" y="11854"/>
                      </a:cubicBezTo>
                      <a:cubicBezTo>
                        <a:pt x="2650" y="12458"/>
                        <a:pt x="3151" y="12629"/>
                        <a:pt x="3646" y="12629"/>
                      </a:cubicBezTo>
                      <a:cubicBezTo>
                        <a:pt x="4294" y="12629"/>
                        <a:pt x="4933" y="12335"/>
                        <a:pt x="5624" y="12335"/>
                      </a:cubicBezTo>
                      <a:cubicBezTo>
                        <a:pt x="5917" y="12335"/>
                        <a:pt x="6219" y="12388"/>
                        <a:pt x="6535" y="12538"/>
                      </a:cubicBezTo>
                      <a:cubicBezTo>
                        <a:pt x="6710" y="12621"/>
                        <a:pt x="6921" y="12667"/>
                        <a:pt x="7145" y="12667"/>
                      </a:cubicBezTo>
                      <a:cubicBezTo>
                        <a:pt x="8212" y="12667"/>
                        <a:pt x="9580" y="11615"/>
                        <a:pt x="8738" y="8428"/>
                      </a:cubicBezTo>
                      <a:cubicBezTo>
                        <a:pt x="7719" y="4573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3"/>
                <p:cNvSpPr/>
                <p:nvPr/>
              </p:nvSpPr>
              <p:spPr>
                <a:xfrm>
                  <a:off x="1025222" y="921018"/>
                  <a:ext cx="191951" cy="30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8" h="12629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3"/>
                        <a:pt x="2116" y="11854"/>
                      </a:cubicBezTo>
                      <a:cubicBezTo>
                        <a:pt x="2651" y="12459"/>
                        <a:pt x="3152" y="12628"/>
                        <a:pt x="3648" y="12628"/>
                      </a:cubicBezTo>
                      <a:cubicBezTo>
                        <a:pt x="3677" y="12628"/>
                        <a:pt x="3706" y="12628"/>
                        <a:pt x="3735" y="12627"/>
                      </a:cubicBezTo>
                      <a:cubicBezTo>
                        <a:pt x="3202" y="11993"/>
                        <a:pt x="2392" y="10927"/>
                        <a:pt x="2164" y="9515"/>
                      </a:cubicBezTo>
                      <a:cubicBezTo>
                        <a:pt x="1814" y="7336"/>
                        <a:pt x="2035" y="5936"/>
                        <a:pt x="2851" y="5936"/>
                      </a:cubicBezTo>
                      <a:cubicBezTo>
                        <a:pt x="2881" y="5936"/>
                        <a:pt x="2913" y="5938"/>
                        <a:pt x="2945" y="5942"/>
                      </a:cubicBezTo>
                      <a:cubicBezTo>
                        <a:pt x="3839" y="6054"/>
                        <a:pt x="5876" y="9878"/>
                        <a:pt x="5876" y="9878"/>
                      </a:cubicBezTo>
                      <a:cubicBezTo>
                        <a:pt x="5876" y="9878"/>
                        <a:pt x="4844" y="5329"/>
                        <a:pt x="5820" y="5189"/>
                      </a:cubicBezTo>
                      <a:cubicBezTo>
                        <a:pt x="5836" y="5187"/>
                        <a:pt x="5853" y="5186"/>
                        <a:pt x="5871" y="5186"/>
                      </a:cubicBezTo>
                      <a:cubicBezTo>
                        <a:pt x="6301" y="5186"/>
                        <a:pt x="7157" y="5862"/>
                        <a:pt x="8018" y="6659"/>
                      </a:cubicBezTo>
                      <a:cubicBezTo>
                        <a:pt x="6306" y="3479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6" name="Google Shape;1946;p3"/>
                <p:cNvSpPr/>
                <p:nvPr/>
              </p:nvSpPr>
              <p:spPr>
                <a:xfrm>
                  <a:off x="1067477" y="933874"/>
                  <a:ext cx="101410" cy="253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" h="10591" extrusionOk="0">
                      <a:moveTo>
                        <a:pt x="38" y="0"/>
                      </a:moveTo>
                      <a:cubicBezTo>
                        <a:pt x="37" y="0"/>
                        <a:pt x="36" y="0"/>
                        <a:pt x="35" y="1"/>
                      </a:cubicBezTo>
                      <a:cubicBezTo>
                        <a:pt x="1" y="16"/>
                        <a:pt x="107" y="362"/>
                        <a:pt x="307" y="864"/>
                      </a:cubicBezTo>
                      <a:cubicBezTo>
                        <a:pt x="504" y="1367"/>
                        <a:pt x="803" y="2020"/>
                        <a:pt x="1105" y="2670"/>
                      </a:cubicBezTo>
                      <a:cubicBezTo>
                        <a:pt x="1410" y="3319"/>
                        <a:pt x="1713" y="3966"/>
                        <a:pt x="1941" y="4451"/>
                      </a:cubicBezTo>
                      <a:cubicBezTo>
                        <a:pt x="2162" y="4937"/>
                        <a:pt x="2309" y="5261"/>
                        <a:pt x="2309" y="5261"/>
                      </a:cubicBezTo>
                      <a:cubicBezTo>
                        <a:pt x="2309" y="5261"/>
                        <a:pt x="2464" y="5579"/>
                        <a:pt x="2696" y="6058"/>
                      </a:cubicBezTo>
                      <a:cubicBezTo>
                        <a:pt x="2920" y="6540"/>
                        <a:pt x="3207" y="7187"/>
                        <a:pt x="3447" y="7851"/>
                      </a:cubicBezTo>
                      <a:cubicBezTo>
                        <a:pt x="3680" y="8516"/>
                        <a:pt x="3882" y="9194"/>
                        <a:pt x="3978" y="9716"/>
                      </a:cubicBezTo>
                      <a:cubicBezTo>
                        <a:pt x="4045" y="9976"/>
                        <a:pt x="4064" y="10196"/>
                        <a:pt x="4100" y="10349"/>
                      </a:cubicBezTo>
                      <a:cubicBezTo>
                        <a:pt x="4131" y="10502"/>
                        <a:pt x="4157" y="10591"/>
                        <a:pt x="4177" y="10591"/>
                      </a:cubicBezTo>
                      <a:cubicBezTo>
                        <a:pt x="4197" y="10589"/>
                        <a:pt x="4209" y="10499"/>
                        <a:pt x="4215" y="10341"/>
                      </a:cubicBezTo>
                      <a:cubicBezTo>
                        <a:pt x="4217" y="10182"/>
                        <a:pt x="4235" y="9954"/>
                        <a:pt x="4201" y="9685"/>
                      </a:cubicBezTo>
                      <a:cubicBezTo>
                        <a:pt x="4171" y="9140"/>
                        <a:pt x="4024" y="8426"/>
                        <a:pt x="3836" y="7726"/>
                      </a:cubicBezTo>
                      <a:cubicBezTo>
                        <a:pt x="3638" y="7026"/>
                        <a:pt x="3385" y="6349"/>
                        <a:pt x="3183" y="5846"/>
                      </a:cubicBezTo>
                      <a:cubicBezTo>
                        <a:pt x="2978" y="5345"/>
                        <a:pt x="2831" y="5015"/>
                        <a:pt x="2831" y="5015"/>
                      </a:cubicBezTo>
                      <a:cubicBezTo>
                        <a:pt x="2831" y="5015"/>
                        <a:pt x="2666" y="4695"/>
                        <a:pt x="2418" y="4213"/>
                      </a:cubicBezTo>
                      <a:cubicBezTo>
                        <a:pt x="2165" y="3736"/>
                        <a:pt x="1818" y="3108"/>
                        <a:pt x="1468" y="2483"/>
                      </a:cubicBezTo>
                      <a:cubicBezTo>
                        <a:pt x="1119" y="1859"/>
                        <a:pt x="772" y="1235"/>
                        <a:pt x="509" y="767"/>
                      </a:cubicBezTo>
                      <a:cubicBezTo>
                        <a:pt x="255" y="310"/>
                        <a:pt x="83" y="0"/>
                        <a:pt x="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7" name="Google Shape;1947;p3"/>
                <p:cNvSpPr/>
                <p:nvPr/>
              </p:nvSpPr>
              <p:spPr>
                <a:xfrm>
                  <a:off x="1194962" y="1106560"/>
                  <a:ext cx="24012" cy="8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" h="3608" extrusionOk="0">
                      <a:moveTo>
                        <a:pt x="339" y="1"/>
                      </a:moveTo>
                      <a:cubicBezTo>
                        <a:pt x="329" y="1"/>
                        <a:pt x="319" y="1"/>
                        <a:pt x="310" y="3"/>
                      </a:cubicBezTo>
                      <a:cubicBezTo>
                        <a:pt x="103" y="38"/>
                        <a:pt x="1" y="435"/>
                        <a:pt x="79" y="887"/>
                      </a:cubicBezTo>
                      <a:cubicBezTo>
                        <a:pt x="153" y="1320"/>
                        <a:pt x="365" y="1647"/>
                        <a:pt x="562" y="1647"/>
                      </a:cubicBezTo>
                      <a:cubicBezTo>
                        <a:pt x="571" y="1647"/>
                        <a:pt x="581" y="1646"/>
                        <a:pt x="591" y="1644"/>
                      </a:cubicBezTo>
                      <a:cubicBezTo>
                        <a:pt x="798" y="1609"/>
                        <a:pt x="900" y="1213"/>
                        <a:pt x="824" y="760"/>
                      </a:cubicBezTo>
                      <a:cubicBezTo>
                        <a:pt x="748" y="329"/>
                        <a:pt x="536" y="1"/>
                        <a:pt x="339" y="1"/>
                      </a:cubicBezTo>
                      <a:close/>
                      <a:moveTo>
                        <a:pt x="628" y="2311"/>
                      </a:moveTo>
                      <a:cubicBezTo>
                        <a:pt x="624" y="2311"/>
                        <a:pt x="620" y="2311"/>
                        <a:pt x="616" y="2311"/>
                      </a:cubicBezTo>
                      <a:cubicBezTo>
                        <a:pt x="453" y="2325"/>
                        <a:pt x="349" y="2628"/>
                        <a:pt x="382" y="2986"/>
                      </a:cubicBezTo>
                      <a:cubicBezTo>
                        <a:pt x="414" y="3335"/>
                        <a:pt x="565" y="3608"/>
                        <a:pt x="724" y="3608"/>
                      </a:cubicBezTo>
                      <a:cubicBezTo>
                        <a:pt x="728" y="3608"/>
                        <a:pt x="732" y="3607"/>
                        <a:pt x="736" y="3607"/>
                      </a:cubicBezTo>
                      <a:cubicBezTo>
                        <a:pt x="899" y="3593"/>
                        <a:pt x="1003" y="3290"/>
                        <a:pt x="970" y="2932"/>
                      </a:cubicBezTo>
                      <a:cubicBezTo>
                        <a:pt x="938" y="2584"/>
                        <a:pt x="786" y="2311"/>
                        <a:pt x="628" y="23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8" name="Google Shape;1948;p3"/>
                <p:cNvSpPr/>
                <p:nvPr/>
              </p:nvSpPr>
              <p:spPr>
                <a:xfrm>
                  <a:off x="757348" y="852500"/>
                  <a:ext cx="327116" cy="21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4" h="9045" extrusionOk="0">
                      <a:moveTo>
                        <a:pt x="13098" y="144"/>
                      </a:moveTo>
                      <a:cubicBezTo>
                        <a:pt x="12964" y="144"/>
                        <a:pt x="12775" y="231"/>
                        <a:pt x="12519" y="438"/>
                      </a:cubicBezTo>
                      <a:cubicBezTo>
                        <a:pt x="11185" y="1523"/>
                        <a:pt x="3846" y="1"/>
                        <a:pt x="1614" y="2285"/>
                      </a:cubicBezTo>
                      <a:cubicBezTo>
                        <a:pt x="0" y="3937"/>
                        <a:pt x="1908" y="5059"/>
                        <a:pt x="1253" y="6744"/>
                      </a:cubicBezTo>
                      <a:cubicBezTo>
                        <a:pt x="938" y="7552"/>
                        <a:pt x="1412" y="9044"/>
                        <a:pt x="3428" y="9044"/>
                      </a:cubicBezTo>
                      <a:cubicBezTo>
                        <a:pt x="3995" y="9044"/>
                        <a:pt x="4684" y="8926"/>
                        <a:pt x="5512" y="8642"/>
                      </a:cubicBezTo>
                      <a:cubicBezTo>
                        <a:pt x="9284" y="7345"/>
                        <a:pt x="12752" y="2119"/>
                        <a:pt x="12752" y="2119"/>
                      </a:cubicBezTo>
                      <a:cubicBezTo>
                        <a:pt x="13256" y="1676"/>
                        <a:pt x="13663" y="144"/>
                        <a:pt x="13098" y="14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9" name="Google Shape;1949;p3"/>
                <p:cNvSpPr/>
                <p:nvPr/>
              </p:nvSpPr>
              <p:spPr>
                <a:xfrm>
                  <a:off x="778942" y="852500"/>
                  <a:ext cx="305522" cy="186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7793" extrusionOk="0">
                      <a:moveTo>
                        <a:pt x="12196" y="144"/>
                      </a:moveTo>
                      <a:cubicBezTo>
                        <a:pt x="12062" y="144"/>
                        <a:pt x="11873" y="231"/>
                        <a:pt x="11617" y="438"/>
                      </a:cubicBezTo>
                      <a:cubicBezTo>
                        <a:pt x="10283" y="1523"/>
                        <a:pt x="2944" y="1"/>
                        <a:pt x="712" y="2285"/>
                      </a:cubicBezTo>
                      <a:cubicBezTo>
                        <a:pt x="116" y="2897"/>
                        <a:pt x="1" y="3435"/>
                        <a:pt x="59" y="3955"/>
                      </a:cubicBezTo>
                      <a:cubicBezTo>
                        <a:pt x="652" y="3378"/>
                        <a:pt x="1656" y="2493"/>
                        <a:pt x="3049" y="2164"/>
                      </a:cubicBezTo>
                      <a:cubicBezTo>
                        <a:pt x="3901" y="1963"/>
                        <a:pt x="4637" y="1860"/>
                        <a:pt x="5220" y="1860"/>
                      </a:cubicBezTo>
                      <a:cubicBezTo>
                        <a:pt x="6159" y="1860"/>
                        <a:pt x="6697" y="2128"/>
                        <a:pt x="6669" y="2682"/>
                      </a:cubicBezTo>
                      <a:cubicBezTo>
                        <a:pt x="6621" y="3582"/>
                        <a:pt x="2956" y="5892"/>
                        <a:pt x="2956" y="5892"/>
                      </a:cubicBezTo>
                      <a:cubicBezTo>
                        <a:pt x="2956" y="5892"/>
                        <a:pt x="5389" y="5150"/>
                        <a:pt x="6746" y="5150"/>
                      </a:cubicBezTo>
                      <a:cubicBezTo>
                        <a:pt x="7227" y="5150"/>
                        <a:pt x="7573" y="5243"/>
                        <a:pt x="7628" y="5495"/>
                      </a:cubicBezTo>
                      <a:cubicBezTo>
                        <a:pt x="7718" y="5899"/>
                        <a:pt x="7085" y="6838"/>
                        <a:pt x="6323" y="7793"/>
                      </a:cubicBezTo>
                      <a:cubicBezTo>
                        <a:pt x="9368" y="5856"/>
                        <a:pt x="11850" y="2119"/>
                        <a:pt x="11850" y="2119"/>
                      </a:cubicBezTo>
                      <a:cubicBezTo>
                        <a:pt x="12354" y="1676"/>
                        <a:pt x="12761" y="144"/>
                        <a:pt x="12196" y="1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0" name="Google Shape;1950;p3"/>
                <p:cNvSpPr/>
                <p:nvPr/>
              </p:nvSpPr>
              <p:spPr>
                <a:xfrm>
                  <a:off x="819929" y="879864"/>
                  <a:ext cx="246175" cy="1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3" h="4929" extrusionOk="0">
                      <a:moveTo>
                        <a:pt x="10248" y="0"/>
                      </a:moveTo>
                      <a:cubicBezTo>
                        <a:pt x="10177" y="0"/>
                        <a:pt x="9861" y="127"/>
                        <a:pt x="9423" y="339"/>
                      </a:cubicBezTo>
                      <a:cubicBezTo>
                        <a:pt x="8935" y="571"/>
                        <a:pt x="8305" y="917"/>
                        <a:pt x="7678" y="1266"/>
                      </a:cubicBezTo>
                      <a:cubicBezTo>
                        <a:pt x="7054" y="1617"/>
                        <a:pt x="6431" y="1966"/>
                        <a:pt x="5963" y="2229"/>
                      </a:cubicBezTo>
                      <a:cubicBezTo>
                        <a:pt x="5495" y="2486"/>
                        <a:pt x="5181" y="2656"/>
                        <a:pt x="5181" y="2656"/>
                      </a:cubicBezTo>
                      <a:cubicBezTo>
                        <a:pt x="5181" y="2656"/>
                        <a:pt x="4876" y="2833"/>
                        <a:pt x="4415" y="3098"/>
                      </a:cubicBezTo>
                      <a:cubicBezTo>
                        <a:pt x="3952" y="3357"/>
                        <a:pt x="3326" y="3690"/>
                        <a:pt x="2682" y="3978"/>
                      </a:cubicBezTo>
                      <a:cubicBezTo>
                        <a:pt x="2035" y="4259"/>
                        <a:pt x="1374" y="4510"/>
                        <a:pt x="859" y="4645"/>
                      </a:cubicBezTo>
                      <a:cubicBezTo>
                        <a:pt x="606" y="4730"/>
                        <a:pt x="388" y="4764"/>
                        <a:pt x="238" y="4811"/>
                      </a:cubicBezTo>
                      <a:cubicBezTo>
                        <a:pt x="86" y="4853"/>
                        <a:pt x="1" y="4886"/>
                        <a:pt x="4" y="4906"/>
                      </a:cubicBezTo>
                      <a:cubicBezTo>
                        <a:pt x="5" y="4921"/>
                        <a:pt x="56" y="4928"/>
                        <a:pt x="150" y="4928"/>
                      </a:cubicBezTo>
                      <a:cubicBezTo>
                        <a:pt x="180" y="4928"/>
                        <a:pt x="215" y="4928"/>
                        <a:pt x="254" y="4926"/>
                      </a:cubicBezTo>
                      <a:cubicBezTo>
                        <a:pt x="410" y="4915"/>
                        <a:pt x="641" y="4917"/>
                        <a:pt x="906" y="4865"/>
                      </a:cubicBezTo>
                      <a:cubicBezTo>
                        <a:pt x="1449" y="4794"/>
                        <a:pt x="2148" y="4597"/>
                        <a:pt x="2833" y="4357"/>
                      </a:cubicBezTo>
                      <a:cubicBezTo>
                        <a:pt x="3517" y="4111"/>
                        <a:pt x="4175" y="3806"/>
                        <a:pt x="4661" y="3569"/>
                      </a:cubicBezTo>
                      <a:cubicBezTo>
                        <a:pt x="5146" y="3328"/>
                        <a:pt x="5466" y="3159"/>
                        <a:pt x="5466" y="3159"/>
                      </a:cubicBezTo>
                      <a:cubicBezTo>
                        <a:pt x="5466" y="3159"/>
                        <a:pt x="5773" y="2971"/>
                        <a:pt x="6234" y="2688"/>
                      </a:cubicBezTo>
                      <a:cubicBezTo>
                        <a:pt x="6691" y="2402"/>
                        <a:pt x="7294" y="2011"/>
                        <a:pt x="7890" y="1614"/>
                      </a:cubicBezTo>
                      <a:cubicBezTo>
                        <a:pt x="8487" y="1223"/>
                        <a:pt x="9085" y="830"/>
                        <a:pt x="9533" y="534"/>
                      </a:cubicBezTo>
                      <a:cubicBezTo>
                        <a:pt x="9983" y="241"/>
                        <a:pt x="10283" y="43"/>
                        <a:pt x="10263" y="5"/>
                      </a:cubicBezTo>
                      <a:cubicBezTo>
                        <a:pt x="10261" y="2"/>
                        <a:pt x="10256" y="0"/>
                        <a:pt x="102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3"/>
                <p:cNvSpPr/>
                <p:nvPr/>
              </p:nvSpPr>
              <p:spPr>
                <a:xfrm>
                  <a:off x="817104" y="1021019"/>
                  <a:ext cx="87213" cy="2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3" h="1109" extrusionOk="0">
                      <a:moveTo>
                        <a:pt x="3092" y="1"/>
                      </a:moveTo>
                      <a:cubicBezTo>
                        <a:pt x="2969" y="1"/>
                        <a:pt x="2833" y="17"/>
                        <a:pt x="2693" y="52"/>
                      </a:cubicBezTo>
                      <a:cubicBezTo>
                        <a:pt x="2246" y="162"/>
                        <a:pt x="1925" y="416"/>
                        <a:pt x="1974" y="618"/>
                      </a:cubicBezTo>
                      <a:cubicBezTo>
                        <a:pt x="2010" y="757"/>
                        <a:pt x="2210" y="836"/>
                        <a:pt x="2476" y="836"/>
                      </a:cubicBezTo>
                      <a:cubicBezTo>
                        <a:pt x="2598" y="836"/>
                        <a:pt x="2735" y="819"/>
                        <a:pt x="2875" y="785"/>
                      </a:cubicBezTo>
                      <a:cubicBezTo>
                        <a:pt x="3320" y="674"/>
                        <a:pt x="3643" y="421"/>
                        <a:pt x="3592" y="219"/>
                      </a:cubicBezTo>
                      <a:cubicBezTo>
                        <a:pt x="3558" y="79"/>
                        <a:pt x="3358" y="1"/>
                        <a:pt x="3092" y="1"/>
                      </a:cubicBezTo>
                      <a:close/>
                      <a:moveTo>
                        <a:pt x="843" y="488"/>
                      </a:moveTo>
                      <a:cubicBezTo>
                        <a:pt x="773" y="488"/>
                        <a:pt x="699" y="494"/>
                        <a:pt x="623" y="506"/>
                      </a:cubicBezTo>
                      <a:cubicBezTo>
                        <a:pt x="267" y="566"/>
                        <a:pt x="1" y="745"/>
                        <a:pt x="30" y="905"/>
                      </a:cubicBezTo>
                      <a:cubicBezTo>
                        <a:pt x="50" y="1031"/>
                        <a:pt x="242" y="1108"/>
                        <a:pt x="493" y="1108"/>
                      </a:cubicBezTo>
                      <a:cubicBezTo>
                        <a:pt x="564" y="1108"/>
                        <a:pt x="640" y="1102"/>
                        <a:pt x="718" y="1089"/>
                      </a:cubicBezTo>
                      <a:cubicBezTo>
                        <a:pt x="1073" y="1031"/>
                        <a:pt x="1339" y="852"/>
                        <a:pt x="1312" y="691"/>
                      </a:cubicBezTo>
                      <a:cubicBezTo>
                        <a:pt x="1291" y="565"/>
                        <a:pt x="1097" y="488"/>
                        <a:pt x="843" y="4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2" name="Google Shape;1952;p3"/>
                <p:cNvSpPr/>
                <p:nvPr/>
              </p:nvSpPr>
              <p:spPr>
                <a:xfrm>
                  <a:off x="1186439" y="829947"/>
                  <a:ext cx="270450" cy="4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7" h="2064" extrusionOk="0">
                      <a:moveTo>
                        <a:pt x="59" y="0"/>
                      </a:moveTo>
                      <a:cubicBezTo>
                        <a:pt x="45" y="0"/>
                        <a:pt x="37" y="3"/>
                        <a:pt x="34" y="8"/>
                      </a:cubicBezTo>
                      <a:cubicBezTo>
                        <a:pt x="0" y="68"/>
                        <a:pt x="1284" y="759"/>
                        <a:pt x="2677" y="1206"/>
                      </a:cubicBezTo>
                      <a:cubicBezTo>
                        <a:pt x="3378" y="1397"/>
                        <a:pt x="4078" y="1611"/>
                        <a:pt x="4618" y="1700"/>
                      </a:cubicBezTo>
                      <a:cubicBezTo>
                        <a:pt x="5154" y="1807"/>
                        <a:pt x="5512" y="1879"/>
                        <a:pt x="5512" y="1879"/>
                      </a:cubicBezTo>
                      <a:cubicBezTo>
                        <a:pt x="5512" y="1879"/>
                        <a:pt x="5873" y="1911"/>
                        <a:pt x="6416" y="1962"/>
                      </a:cubicBezTo>
                      <a:cubicBezTo>
                        <a:pt x="6957" y="2024"/>
                        <a:pt x="7684" y="2037"/>
                        <a:pt x="8407" y="2063"/>
                      </a:cubicBezTo>
                      <a:cubicBezTo>
                        <a:pt x="8484" y="2063"/>
                        <a:pt x="8561" y="2064"/>
                        <a:pt x="8638" y="2064"/>
                      </a:cubicBezTo>
                      <a:cubicBezTo>
                        <a:pt x="10005" y="2064"/>
                        <a:pt x="11297" y="1964"/>
                        <a:pt x="11294" y="1891"/>
                      </a:cubicBezTo>
                      <a:cubicBezTo>
                        <a:pt x="11292" y="1807"/>
                        <a:pt x="9854" y="1770"/>
                        <a:pt x="8427" y="1656"/>
                      </a:cubicBezTo>
                      <a:cubicBezTo>
                        <a:pt x="7714" y="1578"/>
                        <a:pt x="7003" y="1524"/>
                        <a:pt x="6475" y="1434"/>
                      </a:cubicBezTo>
                      <a:cubicBezTo>
                        <a:pt x="5946" y="1359"/>
                        <a:pt x="5593" y="1307"/>
                        <a:pt x="5593" y="1307"/>
                      </a:cubicBezTo>
                      <a:cubicBezTo>
                        <a:pt x="5593" y="1307"/>
                        <a:pt x="5241" y="1255"/>
                        <a:pt x="4713" y="1177"/>
                      </a:cubicBezTo>
                      <a:cubicBezTo>
                        <a:pt x="4179" y="1120"/>
                        <a:pt x="3489" y="949"/>
                        <a:pt x="2787" y="813"/>
                      </a:cubicBezTo>
                      <a:cubicBezTo>
                        <a:pt x="1493" y="499"/>
                        <a:pt x="253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3" name="Google Shape;1953;p3"/>
                <p:cNvSpPr/>
                <p:nvPr/>
              </p:nvSpPr>
              <p:spPr>
                <a:xfrm>
                  <a:off x="1430947" y="835382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481" y="1"/>
                        <a:pt x="1114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3585" y="2342"/>
                        <a:pt x="3690" y="1308"/>
                        <a:pt x="3118" y="606"/>
                      </a:cubicBezTo>
                      <a:cubicBezTo>
                        <a:pt x="2794" y="207"/>
                        <a:pt x="2322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4" name="Google Shape;1954;p3"/>
                <p:cNvSpPr/>
                <p:nvPr/>
              </p:nvSpPr>
              <p:spPr>
                <a:xfrm>
                  <a:off x="1430947" y="835382"/>
                  <a:ext cx="70527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" h="3283" extrusionOk="0">
                      <a:moveTo>
                        <a:pt x="1846" y="1"/>
                      </a:moveTo>
                      <a:cubicBezTo>
                        <a:pt x="1482" y="1"/>
                        <a:pt x="1115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2904" y="2896"/>
                        <a:pt x="2924" y="2877"/>
                        <a:pt x="2945" y="2857"/>
                      </a:cubicBezTo>
                      <a:lnTo>
                        <a:pt x="2945" y="2857"/>
                      </a:lnTo>
                      <a:cubicBezTo>
                        <a:pt x="2876" y="2868"/>
                        <a:pt x="2805" y="2873"/>
                        <a:pt x="2735" y="2873"/>
                      </a:cubicBezTo>
                      <a:cubicBezTo>
                        <a:pt x="2320" y="2873"/>
                        <a:pt x="1911" y="2695"/>
                        <a:pt x="1628" y="2348"/>
                      </a:cubicBezTo>
                      <a:cubicBezTo>
                        <a:pt x="1127" y="1733"/>
                        <a:pt x="1220" y="829"/>
                        <a:pt x="1835" y="329"/>
                      </a:cubicBezTo>
                      <a:cubicBezTo>
                        <a:pt x="1983" y="208"/>
                        <a:pt x="2148" y="124"/>
                        <a:pt x="2321" y="70"/>
                      </a:cubicBezTo>
                      <a:cubicBezTo>
                        <a:pt x="2167" y="24"/>
                        <a:pt x="2007" y="1"/>
                        <a:pt x="18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5" name="Google Shape;1955;p3"/>
                <p:cNvSpPr/>
                <p:nvPr/>
              </p:nvSpPr>
              <p:spPr>
                <a:xfrm>
                  <a:off x="1481677" y="864231"/>
                  <a:ext cx="2908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1" extrusionOk="0">
                      <a:moveTo>
                        <a:pt x="608" y="1"/>
                      </a:moveTo>
                      <a:cubicBezTo>
                        <a:pt x="489" y="1"/>
                        <a:pt x="368" y="40"/>
                        <a:pt x="268" y="121"/>
                      </a:cubicBezTo>
                      <a:cubicBezTo>
                        <a:pt x="36" y="311"/>
                        <a:pt x="0" y="651"/>
                        <a:pt x="188" y="881"/>
                      </a:cubicBezTo>
                      <a:cubicBezTo>
                        <a:pt x="295" y="1012"/>
                        <a:pt x="451" y="1081"/>
                        <a:pt x="608" y="1081"/>
                      </a:cubicBezTo>
                      <a:cubicBezTo>
                        <a:pt x="728" y="1081"/>
                        <a:pt x="849" y="1041"/>
                        <a:pt x="949" y="959"/>
                      </a:cubicBezTo>
                      <a:cubicBezTo>
                        <a:pt x="1181" y="770"/>
                        <a:pt x="1215" y="430"/>
                        <a:pt x="1027" y="199"/>
                      </a:cubicBezTo>
                      <a:cubicBezTo>
                        <a:pt x="920" y="68"/>
                        <a:pt x="765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6" name="Google Shape;1956;p3"/>
                <p:cNvSpPr/>
                <p:nvPr/>
              </p:nvSpPr>
              <p:spPr>
                <a:xfrm>
                  <a:off x="1474280" y="849579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2" y="0"/>
                      </a:moveTo>
                      <a:cubicBezTo>
                        <a:pt x="227" y="0"/>
                        <a:pt x="171" y="19"/>
                        <a:pt x="124" y="57"/>
                      </a:cubicBezTo>
                      <a:cubicBezTo>
                        <a:pt x="17" y="144"/>
                        <a:pt x="0" y="302"/>
                        <a:pt x="88" y="410"/>
                      </a:cubicBezTo>
                      <a:cubicBezTo>
                        <a:pt x="138" y="471"/>
                        <a:pt x="210" y="502"/>
                        <a:pt x="283" y="502"/>
                      </a:cubicBezTo>
                      <a:cubicBezTo>
                        <a:pt x="339" y="502"/>
                        <a:pt x="395" y="484"/>
                        <a:pt x="442" y="446"/>
                      </a:cubicBezTo>
                      <a:cubicBezTo>
                        <a:pt x="548" y="358"/>
                        <a:pt x="565" y="201"/>
                        <a:pt x="476" y="92"/>
                      </a:cubicBezTo>
                      <a:cubicBezTo>
                        <a:pt x="427" y="32"/>
                        <a:pt x="355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7" name="Google Shape;1957;p3"/>
                <p:cNvSpPr/>
                <p:nvPr/>
              </p:nvSpPr>
              <p:spPr>
                <a:xfrm>
                  <a:off x="1223164" y="981780"/>
                  <a:ext cx="115822" cy="24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409" extrusionOk="0">
                      <a:moveTo>
                        <a:pt x="70" y="1"/>
                      </a:moveTo>
                      <a:cubicBezTo>
                        <a:pt x="70" y="1"/>
                        <a:pt x="70" y="1"/>
                        <a:pt x="69" y="1"/>
                      </a:cubicBezTo>
                      <a:cubicBezTo>
                        <a:pt x="1" y="7"/>
                        <a:pt x="141" y="1458"/>
                        <a:pt x="545" y="2864"/>
                      </a:cubicBezTo>
                      <a:cubicBezTo>
                        <a:pt x="776" y="3552"/>
                        <a:pt x="987" y="4255"/>
                        <a:pt x="1214" y="4752"/>
                      </a:cubicBezTo>
                      <a:cubicBezTo>
                        <a:pt x="1423" y="5256"/>
                        <a:pt x="1562" y="5593"/>
                        <a:pt x="1562" y="5593"/>
                      </a:cubicBezTo>
                      <a:cubicBezTo>
                        <a:pt x="1562" y="5593"/>
                        <a:pt x="1737" y="5913"/>
                        <a:pt x="1997" y="6391"/>
                      </a:cubicBezTo>
                      <a:cubicBezTo>
                        <a:pt x="2246" y="6876"/>
                        <a:pt x="2639" y="7487"/>
                        <a:pt x="3020" y="8103"/>
                      </a:cubicBezTo>
                      <a:cubicBezTo>
                        <a:pt x="3800" y="9290"/>
                        <a:pt x="4674" y="10408"/>
                        <a:pt x="4764" y="10408"/>
                      </a:cubicBezTo>
                      <a:cubicBezTo>
                        <a:pt x="4766" y="10408"/>
                        <a:pt x="4767" y="10408"/>
                        <a:pt x="4768" y="10407"/>
                      </a:cubicBezTo>
                      <a:cubicBezTo>
                        <a:pt x="4837" y="10358"/>
                        <a:pt x="4068" y="9142"/>
                        <a:pt x="3369" y="7892"/>
                      </a:cubicBezTo>
                      <a:cubicBezTo>
                        <a:pt x="3038" y="7257"/>
                        <a:pt x="2687" y="6636"/>
                        <a:pt x="2468" y="6147"/>
                      </a:cubicBezTo>
                      <a:cubicBezTo>
                        <a:pt x="2237" y="5665"/>
                        <a:pt x="2082" y="5344"/>
                        <a:pt x="2082" y="5344"/>
                      </a:cubicBezTo>
                      <a:cubicBezTo>
                        <a:pt x="2082" y="5344"/>
                        <a:pt x="1929" y="5022"/>
                        <a:pt x="1700" y="4541"/>
                      </a:cubicBezTo>
                      <a:cubicBezTo>
                        <a:pt x="1451" y="4065"/>
                        <a:pt x="1209" y="3396"/>
                        <a:pt x="932" y="2737"/>
                      </a:cubicBezTo>
                      <a:cubicBezTo>
                        <a:pt x="441" y="1402"/>
                        <a:pt x="160" y="1"/>
                        <a:pt x="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8" name="Google Shape;1958;p3"/>
                <p:cNvSpPr/>
                <p:nvPr/>
              </p:nvSpPr>
              <p:spPr>
                <a:xfrm>
                  <a:off x="1304012" y="1206513"/>
                  <a:ext cx="87860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3283" extrusionOk="0">
                      <a:moveTo>
                        <a:pt x="1836" y="1"/>
                      </a:moveTo>
                      <a:cubicBezTo>
                        <a:pt x="1134" y="1"/>
                        <a:pt x="484" y="455"/>
                        <a:pt x="267" y="1162"/>
                      </a:cubicBezTo>
                      <a:cubicBezTo>
                        <a:pt x="1" y="2028"/>
                        <a:pt x="489" y="2946"/>
                        <a:pt x="1355" y="3210"/>
                      </a:cubicBezTo>
                      <a:cubicBezTo>
                        <a:pt x="1515" y="3260"/>
                        <a:pt x="1677" y="3283"/>
                        <a:pt x="1836" y="3283"/>
                      </a:cubicBezTo>
                      <a:cubicBezTo>
                        <a:pt x="2538" y="3283"/>
                        <a:pt x="3188" y="2828"/>
                        <a:pt x="3404" y="2123"/>
                      </a:cubicBezTo>
                      <a:cubicBezTo>
                        <a:pt x="3669" y="1257"/>
                        <a:pt x="3184" y="339"/>
                        <a:pt x="2317" y="73"/>
                      </a:cubicBezTo>
                      <a:cubicBezTo>
                        <a:pt x="2157" y="24"/>
                        <a:pt x="1995" y="1"/>
                        <a:pt x="18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3"/>
                <p:cNvSpPr/>
                <p:nvPr/>
              </p:nvSpPr>
              <p:spPr>
                <a:xfrm>
                  <a:off x="1304012" y="1206536"/>
                  <a:ext cx="81516" cy="7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" h="3231" extrusionOk="0">
                      <a:moveTo>
                        <a:pt x="1834" y="1"/>
                      </a:moveTo>
                      <a:cubicBezTo>
                        <a:pt x="1132" y="1"/>
                        <a:pt x="484" y="454"/>
                        <a:pt x="267" y="1161"/>
                      </a:cubicBezTo>
                      <a:cubicBezTo>
                        <a:pt x="1" y="2028"/>
                        <a:pt x="489" y="2945"/>
                        <a:pt x="1355" y="3211"/>
                      </a:cubicBezTo>
                      <a:cubicBezTo>
                        <a:pt x="1382" y="3218"/>
                        <a:pt x="1410" y="3225"/>
                        <a:pt x="1437" y="3231"/>
                      </a:cubicBezTo>
                      <a:cubicBezTo>
                        <a:pt x="1112" y="2868"/>
                        <a:pt x="974" y="2353"/>
                        <a:pt x="1127" y="1852"/>
                      </a:cubicBezTo>
                      <a:cubicBezTo>
                        <a:pt x="1316" y="1235"/>
                        <a:pt x="1885" y="838"/>
                        <a:pt x="2499" y="838"/>
                      </a:cubicBezTo>
                      <a:cubicBezTo>
                        <a:pt x="2638" y="838"/>
                        <a:pt x="2780" y="858"/>
                        <a:pt x="2920" y="901"/>
                      </a:cubicBezTo>
                      <a:cubicBezTo>
                        <a:pt x="3103" y="958"/>
                        <a:pt x="3265" y="1048"/>
                        <a:pt x="3404" y="1161"/>
                      </a:cubicBezTo>
                      <a:cubicBezTo>
                        <a:pt x="3250" y="658"/>
                        <a:pt x="2857" y="239"/>
                        <a:pt x="2317" y="73"/>
                      </a:cubicBezTo>
                      <a:cubicBezTo>
                        <a:pt x="2156" y="24"/>
                        <a:pt x="1994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3"/>
                <p:cNvSpPr/>
                <p:nvPr/>
              </p:nvSpPr>
              <p:spPr>
                <a:xfrm>
                  <a:off x="1343132" y="1251809"/>
                  <a:ext cx="2896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" h="1081" extrusionOk="0">
                      <a:moveTo>
                        <a:pt x="605" y="0"/>
                      </a:moveTo>
                      <a:cubicBezTo>
                        <a:pt x="374" y="0"/>
                        <a:pt x="160" y="149"/>
                        <a:pt x="89" y="382"/>
                      </a:cubicBezTo>
                      <a:cubicBezTo>
                        <a:pt x="1" y="667"/>
                        <a:pt x="161" y="970"/>
                        <a:pt x="449" y="1057"/>
                      </a:cubicBezTo>
                      <a:cubicBezTo>
                        <a:pt x="501" y="1073"/>
                        <a:pt x="554" y="1080"/>
                        <a:pt x="606" y="1080"/>
                      </a:cubicBezTo>
                      <a:cubicBezTo>
                        <a:pt x="836" y="1080"/>
                        <a:pt x="1051" y="931"/>
                        <a:pt x="1123" y="697"/>
                      </a:cubicBezTo>
                      <a:cubicBezTo>
                        <a:pt x="1209" y="413"/>
                        <a:pt x="1048" y="111"/>
                        <a:pt x="764" y="24"/>
                      </a:cubicBezTo>
                      <a:cubicBezTo>
                        <a:pt x="711" y="8"/>
                        <a:pt x="65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1" name="Google Shape;1961;p3"/>
                <p:cNvSpPr/>
                <p:nvPr/>
              </p:nvSpPr>
              <p:spPr>
                <a:xfrm>
                  <a:off x="1360345" y="1234068"/>
                  <a:ext cx="13454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3" extrusionOk="0">
                      <a:moveTo>
                        <a:pt x="285" y="1"/>
                      </a:moveTo>
                      <a:cubicBezTo>
                        <a:pt x="177" y="1"/>
                        <a:pt x="76" y="70"/>
                        <a:pt x="42" y="179"/>
                      </a:cubicBezTo>
                      <a:cubicBezTo>
                        <a:pt x="1" y="311"/>
                        <a:pt x="77" y="452"/>
                        <a:pt x="210" y="491"/>
                      </a:cubicBezTo>
                      <a:cubicBezTo>
                        <a:pt x="234" y="499"/>
                        <a:pt x="259" y="503"/>
                        <a:pt x="283" y="503"/>
                      </a:cubicBezTo>
                      <a:cubicBezTo>
                        <a:pt x="389" y="503"/>
                        <a:pt x="489" y="433"/>
                        <a:pt x="522" y="325"/>
                      </a:cubicBezTo>
                      <a:cubicBezTo>
                        <a:pt x="562" y="193"/>
                        <a:pt x="489" y="52"/>
                        <a:pt x="355" y="11"/>
                      </a:cubicBezTo>
                      <a:cubicBezTo>
                        <a:pt x="332" y="4"/>
                        <a:pt x="308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2" name="Google Shape;1962;p3"/>
                <p:cNvSpPr/>
                <p:nvPr/>
              </p:nvSpPr>
              <p:spPr>
                <a:xfrm>
                  <a:off x="1067238" y="948191"/>
                  <a:ext cx="51399" cy="269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7" h="11263" extrusionOk="0">
                      <a:moveTo>
                        <a:pt x="84" y="0"/>
                      </a:moveTo>
                      <a:cubicBezTo>
                        <a:pt x="83" y="0"/>
                        <a:pt x="82" y="0"/>
                        <a:pt x="81" y="1"/>
                      </a:cubicBezTo>
                      <a:cubicBezTo>
                        <a:pt x="0" y="41"/>
                        <a:pt x="549" y="1367"/>
                        <a:pt x="886" y="2754"/>
                      </a:cubicBezTo>
                      <a:cubicBezTo>
                        <a:pt x="1022" y="3456"/>
                        <a:pt x="1192" y="4146"/>
                        <a:pt x="1250" y="4680"/>
                      </a:cubicBezTo>
                      <a:cubicBezTo>
                        <a:pt x="1328" y="5208"/>
                        <a:pt x="1380" y="5560"/>
                        <a:pt x="1380" y="5560"/>
                      </a:cubicBezTo>
                      <a:cubicBezTo>
                        <a:pt x="1380" y="5560"/>
                        <a:pt x="1430" y="5913"/>
                        <a:pt x="1505" y="6442"/>
                      </a:cubicBezTo>
                      <a:cubicBezTo>
                        <a:pt x="1597" y="6970"/>
                        <a:pt x="1649" y="7683"/>
                        <a:pt x="1729" y="8394"/>
                      </a:cubicBezTo>
                      <a:cubicBezTo>
                        <a:pt x="1843" y="9821"/>
                        <a:pt x="1880" y="11259"/>
                        <a:pt x="1964" y="11262"/>
                      </a:cubicBezTo>
                      <a:cubicBezTo>
                        <a:pt x="1964" y="11262"/>
                        <a:pt x="1964" y="11262"/>
                        <a:pt x="1964" y="11262"/>
                      </a:cubicBezTo>
                      <a:cubicBezTo>
                        <a:pt x="2039" y="11262"/>
                        <a:pt x="2146" y="9824"/>
                        <a:pt x="2136" y="8374"/>
                      </a:cubicBezTo>
                      <a:cubicBezTo>
                        <a:pt x="2108" y="7651"/>
                        <a:pt x="2097" y="6926"/>
                        <a:pt x="2035" y="6384"/>
                      </a:cubicBezTo>
                      <a:cubicBezTo>
                        <a:pt x="1984" y="5841"/>
                        <a:pt x="1951" y="5479"/>
                        <a:pt x="1951" y="5479"/>
                      </a:cubicBezTo>
                      <a:cubicBezTo>
                        <a:pt x="1951" y="5479"/>
                        <a:pt x="1880" y="5121"/>
                        <a:pt x="1773" y="4585"/>
                      </a:cubicBezTo>
                      <a:cubicBezTo>
                        <a:pt x="1684" y="4045"/>
                        <a:pt x="1469" y="3346"/>
                        <a:pt x="1278" y="2644"/>
                      </a:cubicBezTo>
                      <a:cubicBezTo>
                        <a:pt x="838" y="1270"/>
                        <a:pt x="159" y="0"/>
                        <a:pt x="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3" name="Google Shape;1963;p3"/>
                <p:cNvSpPr/>
                <p:nvPr/>
              </p:nvSpPr>
              <p:spPr>
                <a:xfrm>
                  <a:off x="1069536" y="1196817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370" y="1"/>
                        <a:pt x="898" y="207"/>
                        <a:pt x="574" y="605"/>
                      </a:cubicBezTo>
                      <a:cubicBezTo>
                        <a:pt x="1" y="1307"/>
                        <a:pt x="106" y="2341"/>
                        <a:pt x="808" y="2915"/>
                      </a:cubicBezTo>
                      <a:cubicBezTo>
                        <a:pt x="1113" y="3162"/>
                        <a:pt x="1480" y="3283"/>
                        <a:pt x="1845" y="3283"/>
                      </a:cubicBezTo>
                      <a:cubicBezTo>
                        <a:pt x="2321" y="3283"/>
                        <a:pt x="2794" y="3076"/>
                        <a:pt x="3118" y="2678"/>
                      </a:cubicBezTo>
                      <a:cubicBezTo>
                        <a:pt x="3690" y="1975"/>
                        <a:pt x="3585" y="941"/>
                        <a:pt x="2882" y="369"/>
                      </a:cubicBezTo>
                      <a:cubicBezTo>
                        <a:pt x="2578" y="121"/>
                        <a:pt x="2211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3"/>
                <p:cNvSpPr/>
                <p:nvPr/>
              </p:nvSpPr>
              <p:spPr>
                <a:xfrm>
                  <a:off x="1072457" y="1196817"/>
                  <a:ext cx="85442" cy="65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9" h="2741" extrusionOk="0">
                      <a:moveTo>
                        <a:pt x="1724" y="1"/>
                      </a:moveTo>
                      <a:cubicBezTo>
                        <a:pt x="1248" y="1"/>
                        <a:pt x="776" y="207"/>
                        <a:pt x="452" y="605"/>
                      </a:cubicBezTo>
                      <a:cubicBezTo>
                        <a:pt x="94" y="1044"/>
                        <a:pt x="1" y="1611"/>
                        <a:pt x="152" y="2116"/>
                      </a:cubicBezTo>
                      <a:cubicBezTo>
                        <a:pt x="206" y="1943"/>
                        <a:pt x="290" y="1778"/>
                        <a:pt x="411" y="1630"/>
                      </a:cubicBezTo>
                      <a:cubicBezTo>
                        <a:pt x="694" y="1281"/>
                        <a:pt x="1107" y="1101"/>
                        <a:pt x="1524" y="1101"/>
                      </a:cubicBezTo>
                      <a:cubicBezTo>
                        <a:pt x="1843" y="1101"/>
                        <a:pt x="2164" y="1207"/>
                        <a:pt x="2430" y="1423"/>
                      </a:cubicBezTo>
                      <a:cubicBezTo>
                        <a:pt x="2835" y="1754"/>
                        <a:pt x="3008" y="2258"/>
                        <a:pt x="2939" y="2740"/>
                      </a:cubicBezTo>
                      <a:cubicBezTo>
                        <a:pt x="2958" y="2719"/>
                        <a:pt x="2978" y="2701"/>
                        <a:pt x="2996" y="2678"/>
                      </a:cubicBezTo>
                      <a:cubicBezTo>
                        <a:pt x="3568" y="1975"/>
                        <a:pt x="3463" y="941"/>
                        <a:pt x="2760" y="369"/>
                      </a:cubicBezTo>
                      <a:cubicBezTo>
                        <a:pt x="2456" y="121"/>
                        <a:pt x="2089" y="1"/>
                        <a:pt x="17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3"/>
                <p:cNvSpPr/>
                <p:nvPr/>
              </p:nvSpPr>
              <p:spPr>
                <a:xfrm>
                  <a:off x="1101689" y="1244243"/>
                  <a:ext cx="29063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1082" extrusionOk="0">
                      <a:moveTo>
                        <a:pt x="608" y="1"/>
                      </a:moveTo>
                      <a:cubicBezTo>
                        <a:pt x="451" y="1"/>
                        <a:pt x="295" y="69"/>
                        <a:pt x="187" y="201"/>
                      </a:cubicBezTo>
                      <a:cubicBezTo>
                        <a:pt x="1" y="432"/>
                        <a:pt x="34" y="772"/>
                        <a:pt x="265" y="960"/>
                      </a:cubicBezTo>
                      <a:cubicBezTo>
                        <a:pt x="366" y="1041"/>
                        <a:pt x="487" y="1081"/>
                        <a:pt x="607" y="1081"/>
                      </a:cubicBezTo>
                      <a:cubicBezTo>
                        <a:pt x="763" y="1081"/>
                        <a:pt x="918" y="1014"/>
                        <a:pt x="1026" y="883"/>
                      </a:cubicBezTo>
                      <a:cubicBezTo>
                        <a:pt x="1214" y="651"/>
                        <a:pt x="1180" y="311"/>
                        <a:pt x="948" y="121"/>
                      </a:cubicBezTo>
                      <a:cubicBezTo>
                        <a:pt x="848" y="40"/>
                        <a:pt x="728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3"/>
                <p:cNvSpPr/>
                <p:nvPr/>
              </p:nvSpPr>
              <p:spPr>
                <a:xfrm>
                  <a:off x="1087851" y="1235984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4" y="1"/>
                      </a:moveTo>
                      <a:cubicBezTo>
                        <a:pt x="211" y="1"/>
                        <a:pt x="138" y="32"/>
                        <a:pt x="88" y="93"/>
                      </a:cubicBezTo>
                      <a:cubicBezTo>
                        <a:pt x="0" y="200"/>
                        <a:pt x="17" y="358"/>
                        <a:pt x="124" y="445"/>
                      </a:cubicBezTo>
                      <a:cubicBezTo>
                        <a:pt x="171" y="484"/>
                        <a:pt x="228" y="502"/>
                        <a:pt x="284" y="502"/>
                      </a:cubicBezTo>
                      <a:cubicBezTo>
                        <a:pt x="356" y="502"/>
                        <a:pt x="428" y="470"/>
                        <a:pt x="478" y="410"/>
                      </a:cubicBezTo>
                      <a:cubicBezTo>
                        <a:pt x="565" y="303"/>
                        <a:pt x="550" y="145"/>
                        <a:pt x="443" y="57"/>
                      </a:cubicBezTo>
                      <a:cubicBezTo>
                        <a:pt x="396" y="19"/>
                        <a:pt x="34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7" name="Google Shape;1967;p3"/>
                <p:cNvSpPr/>
                <p:nvPr/>
              </p:nvSpPr>
              <p:spPr>
                <a:xfrm>
                  <a:off x="993404" y="614288"/>
                  <a:ext cx="450311" cy="240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0" h="10036" extrusionOk="0">
                      <a:moveTo>
                        <a:pt x="16029" y="1"/>
                      </a:moveTo>
                      <a:cubicBezTo>
                        <a:pt x="16016" y="1"/>
                        <a:pt x="16004" y="2"/>
                        <a:pt x="15991" y="5"/>
                      </a:cubicBezTo>
                      <a:cubicBezTo>
                        <a:pt x="15321" y="172"/>
                        <a:pt x="15196" y="3060"/>
                        <a:pt x="11848" y="4065"/>
                      </a:cubicBezTo>
                      <a:cubicBezTo>
                        <a:pt x="10122" y="4582"/>
                        <a:pt x="0" y="3438"/>
                        <a:pt x="1842" y="8293"/>
                      </a:cubicBezTo>
                      <a:cubicBezTo>
                        <a:pt x="1842" y="8293"/>
                        <a:pt x="5501" y="10035"/>
                        <a:pt x="9357" y="10035"/>
                      </a:cubicBezTo>
                      <a:cubicBezTo>
                        <a:pt x="11477" y="10035"/>
                        <a:pt x="13658" y="9508"/>
                        <a:pt x="15321" y="7874"/>
                      </a:cubicBezTo>
                      <a:cubicBezTo>
                        <a:pt x="18809" y="4449"/>
                        <a:pt x="16739" y="1"/>
                        <a:pt x="1602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3"/>
                <p:cNvSpPr/>
                <p:nvPr/>
              </p:nvSpPr>
              <p:spPr>
                <a:xfrm>
                  <a:off x="993404" y="619460"/>
                  <a:ext cx="376744" cy="235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7" h="9819" extrusionOk="0">
                      <a:moveTo>
                        <a:pt x="15736" y="0"/>
                      </a:moveTo>
                      <a:cubicBezTo>
                        <a:pt x="15227" y="716"/>
                        <a:pt x="14737" y="2983"/>
                        <a:pt x="11848" y="3849"/>
                      </a:cubicBezTo>
                      <a:cubicBezTo>
                        <a:pt x="10122" y="4366"/>
                        <a:pt x="0" y="3222"/>
                        <a:pt x="1842" y="8077"/>
                      </a:cubicBezTo>
                      <a:cubicBezTo>
                        <a:pt x="1842" y="8077"/>
                        <a:pt x="5501" y="9819"/>
                        <a:pt x="9357" y="9819"/>
                      </a:cubicBezTo>
                      <a:cubicBezTo>
                        <a:pt x="11110" y="9819"/>
                        <a:pt x="12905" y="9458"/>
                        <a:pt x="14414" y="8410"/>
                      </a:cubicBezTo>
                      <a:lnTo>
                        <a:pt x="14414" y="8410"/>
                      </a:lnTo>
                      <a:cubicBezTo>
                        <a:pt x="13163" y="8806"/>
                        <a:pt x="11941" y="8922"/>
                        <a:pt x="10938" y="8922"/>
                      </a:cubicBezTo>
                      <a:cubicBezTo>
                        <a:pt x="9520" y="8922"/>
                        <a:pt x="8541" y="8690"/>
                        <a:pt x="8541" y="8690"/>
                      </a:cubicBezTo>
                      <a:cubicBezTo>
                        <a:pt x="13842" y="7853"/>
                        <a:pt x="14986" y="4198"/>
                        <a:pt x="14986" y="4198"/>
                      </a:cubicBezTo>
                      <a:lnTo>
                        <a:pt x="14986" y="4198"/>
                      </a:lnTo>
                      <a:cubicBezTo>
                        <a:pt x="13781" y="5901"/>
                        <a:pt x="10672" y="6857"/>
                        <a:pt x="8856" y="6857"/>
                      </a:cubicBezTo>
                      <a:cubicBezTo>
                        <a:pt x="8024" y="6857"/>
                        <a:pt x="7463" y="6656"/>
                        <a:pt x="7480" y="6235"/>
                      </a:cubicBezTo>
                      <a:cubicBezTo>
                        <a:pt x="7536" y="4895"/>
                        <a:pt x="10941" y="5342"/>
                        <a:pt x="12978" y="4198"/>
                      </a:cubicBezTo>
                      <a:cubicBezTo>
                        <a:pt x="14586" y="3295"/>
                        <a:pt x="15445" y="949"/>
                        <a:pt x="1573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3"/>
                <p:cNvSpPr/>
                <p:nvPr/>
              </p:nvSpPr>
              <p:spPr>
                <a:xfrm>
                  <a:off x="1095536" y="619364"/>
                  <a:ext cx="291302" cy="190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8" h="7963" extrusionOk="0">
                      <a:moveTo>
                        <a:pt x="11936" y="1"/>
                      </a:moveTo>
                      <a:cubicBezTo>
                        <a:pt x="11936" y="1"/>
                        <a:pt x="11935" y="1"/>
                        <a:pt x="11935" y="1"/>
                      </a:cubicBezTo>
                      <a:cubicBezTo>
                        <a:pt x="11883" y="12"/>
                        <a:pt x="12010" y="526"/>
                        <a:pt x="11918" y="1289"/>
                      </a:cubicBezTo>
                      <a:cubicBezTo>
                        <a:pt x="11829" y="2049"/>
                        <a:pt x="11479" y="3025"/>
                        <a:pt x="10933" y="3885"/>
                      </a:cubicBezTo>
                      <a:cubicBezTo>
                        <a:pt x="10659" y="4315"/>
                        <a:pt x="10352" y="4723"/>
                        <a:pt x="10037" y="5080"/>
                      </a:cubicBezTo>
                      <a:cubicBezTo>
                        <a:pt x="9714" y="5430"/>
                        <a:pt x="9397" y="5742"/>
                        <a:pt x="9102" y="5979"/>
                      </a:cubicBezTo>
                      <a:cubicBezTo>
                        <a:pt x="8958" y="6103"/>
                        <a:pt x="8815" y="6199"/>
                        <a:pt x="8695" y="6294"/>
                      </a:cubicBezTo>
                      <a:cubicBezTo>
                        <a:pt x="8568" y="6378"/>
                        <a:pt x="8457" y="6446"/>
                        <a:pt x="8365" y="6504"/>
                      </a:cubicBezTo>
                      <a:cubicBezTo>
                        <a:pt x="8186" y="6626"/>
                        <a:pt x="8070" y="6673"/>
                        <a:pt x="8070" y="6673"/>
                      </a:cubicBezTo>
                      <a:cubicBezTo>
                        <a:pt x="8070" y="6673"/>
                        <a:pt x="7961" y="6732"/>
                        <a:pt x="7770" y="6836"/>
                      </a:cubicBezTo>
                      <a:cubicBezTo>
                        <a:pt x="7673" y="6888"/>
                        <a:pt x="7548" y="6932"/>
                        <a:pt x="7410" y="6993"/>
                      </a:cubicBezTo>
                      <a:cubicBezTo>
                        <a:pt x="7273" y="7059"/>
                        <a:pt x="7109" y="7111"/>
                        <a:pt x="6928" y="7168"/>
                      </a:cubicBezTo>
                      <a:cubicBezTo>
                        <a:pt x="6574" y="7288"/>
                        <a:pt x="6138" y="7374"/>
                        <a:pt x="5667" y="7447"/>
                      </a:cubicBezTo>
                      <a:cubicBezTo>
                        <a:pt x="5216" y="7500"/>
                        <a:pt x="4733" y="7540"/>
                        <a:pt x="4245" y="7540"/>
                      </a:cubicBezTo>
                      <a:cubicBezTo>
                        <a:pt x="4218" y="7540"/>
                        <a:pt x="4192" y="7540"/>
                        <a:pt x="4166" y="7539"/>
                      </a:cubicBezTo>
                      <a:cubicBezTo>
                        <a:pt x="4138" y="7539"/>
                        <a:pt x="4109" y="7540"/>
                        <a:pt x="4081" y="7540"/>
                      </a:cubicBezTo>
                      <a:cubicBezTo>
                        <a:pt x="3078" y="7540"/>
                        <a:pt x="2075" y="7437"/>
                        <a:pt x="1315" y="7377"/>
                      </a:cubicBezTo>
                      <a:cubicBezTo>
                        <a:pt x="794" y="7332"/>
                        <a:pt x="387" y="7308"/>
                        <a:pt x="172" y="7308"/>
                      </a:cubicBezTo>
                      <a:cubicBezTo>
                        <a:pt x="65" y="7308"/>
                        <a:pt x="5" y="7314"/>
                        <a:pt x="4" y="7327"/>
                      </a:cubicBezTo>
                      <a:cubicBezTo>
                        <a:pt x="1" y="7368"/>
                        <a:pt x="513" y="7464"/>
                        <a:pt x="1287" y="7599"/>
                      </a:cubicBezTo>
                      <a:cubicBezTo>
                        <a:pt x="2060" y="7729"/>
                        <a:pt x="3097" y="7900"/>
                        <a:pt x="4157" y="7946"/>
                      </a:cubicBezTo>
                      <a:cubicBezTo>
                        <a:pt x="4345" y="7958"/>
                        <a:pt x="4534" y="7963"/>
                        <a:pt x="4722" y="7963"/>
                      </a:cubicBezTo>
                      <a:cubicBezTo>
                        <a:pt x="5061" y="7963"/>
                        <a:pt x="5397" y="7946"/>
                        <a:pt x="5720" y="7922"/>
                      </a:cubicBezTo>
                      <a:cubicBezTo>
                        <a:pt x="6219" y="7868"/>
                        <a:pt x="6688" y="7793"/>
                        <a:pt x="7078" y="7677"/>
                      </a:cubicBezTo>
                      <a:cubicBezTo>
                        <a:pt x="7276" y="7623"/>
                        <a:pt x="7455" y="7573"/>
                        <a:pt x="7609" y="7507"/>
                      </a:cubicBezTo>
                      <a:cubicBezTo>
                        <a:pt x="7764" y="7446"/>
                        <a:pt x="7903" y="7400"/>
                        <a:pt x="8010" y="7348"/>
                      </a:cubicBezTo>
                      <a:cubicBezTo>
                        <a:pt x="8224" y="7241"/>
                        <a:pt x="8348" y="7180"/>
                        <a:pt x="8348" y="7180"/>
                      </a:cubicBezTo>
                      <a:cubicBezTo>
                        <a:pt x="8348" y="7180"/>
                        <a:pt x="8473" y="7123"/>
                        <a:pt x="8668" y="6981"/>
                      </a:cubicBezTo>
                      <a:cubicBezTo>
                        <a:pt x="8767" y="6914"/>
                        <a:pt x="8888" y="6834"/>
                        <a:pt x="9023" y="6736"/>
                      </a:cubicBezTo>
                      <a:cubicBezTo>
                        <a:pt x="9150" y="6631"/>
                        <a:pt x="9301" y="6521"/>
                        <a:pt x="9448" y="6383"/>
                      </a:cubicBezTo>
                      <a:cubicBezTo>
                        <a:pt x="9754" y="6117"/>
                        <a:pt x="10077" y="5774"/>
                        <a:pt x="10399" y="5390"/>
                      </a:cubicBezTo>
                      <a:cubicBezTo>
                        <a:pt x="10717" y="5000"/>
                        <a:pt x="11020" y="4558"/>
                        <a:pt x="11283" y="4093"/>
                      </a:cubicBezTo>
                      <a:cubicBezTo>
                        <a:pt x="11811" y="3163"/>
                        <a:pt x="12120" y="2111"/>
                        <a:pt x="12142" y="1306"/>
                      </a:cubicBezTo>
                      <a:cubicBezTo>
                        <a:pt x="12167" y="507"/>
                        <a:pt x="11964" y="1"/>
                        <a:pt x="119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3"/>
                <p:cNvSpPr/>
                <p:nvPr/>
              </p:nvSpPr>
              <p:spPr>
                <a:xfrm>
                  <a:off x="1340977" y="711751"/>
                  <a:ext cx="52836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3149" extrusionOk="0">
                      <a:moveTo>
                        <a:pt x="1988" y="0"/>
                      </a:moveTo>
                      <a:cubicBezTo>
                        <a:pt x="1842" y="0"/>
                        <a:pt x="1634" y="173"/>
                        <a:pt x="1484" y="436"/>
                      </a:cubicBezTo>
                      <a:cubicBezTo>
                        <a:pt x="1305" y="746"/>
                        <a:pt x="1273" y="1066"/>
                        <a:pt x="1415" y="1146"/>
                      </a:cubicBezTo>
                      <a:cubicBezTo>
                        <a:pt x="1438" y="1159"/>
                        <a:pt x="1463" y="1165"/>
                        <a:pt x="1491" y="1165"/>
                      </a:cubicBezTo>
                      <a:cubicBezTo>
                        <a:pt x="1637" y="1165"/>
                        <a:pt x="1845" y="992"/>
                        <a:pt x="1997" y="730"/>
                      </a:cubicBezTo>
                      <a:cubicBezTo>
                        <a:pt x="2176" y="418"/>
                        <a:pt x="2206" y="99"/>
                        <a:pt x="2065" y="20"/>
                      </a:cubicBezTo>
                      <a:cubicBezTo>
                        <a:pt x="2043" y="7"/>
                        <a:pt x="2017" y="0"/>
                        <a:pt x="1988" y="0"/>
                      </a:cubicBezTo>
                      <a:close/>
                      <a:moveTo>
                        <a:pt x="1001" y="1708"/>
                      </a:moveTo>
                      <a:cubicBezTo>
                        <a:pt x="815" y="1708"/>
                        <a:pt x="545" y="1906"/>
                        <a:pt x="332" y="2215"/>
                      </a:cubicBezTo>
                      <a:cubicBezTo>
                        <a:pt x="72" y="2594"/>
                        <a:pt x="0" y="2998"/>
                        <a:pt x="173" y="3116"/>
                      </a:cubicBezTo>
                      <a:cubicBezTo>
                        <a:pt x="206" y="3138"/>
                        <a:pt x="244" y="3148"/>
                        <a:pt x="287" y="3148"/>
                      </a:cubicBezTo>
                      <a:cubicBezTo>
                        <a:pt x="474" y="3148"/>
                        <a:pt x="745" y="2950"/>
                        <a:pt x="956" y="2642"/>
                      </a:cubicBezTo>
                      <a:cubicBezTo>
                        <a:pt x="1216" y="2262"/>
                        <a:pt x="1287" y="1860"/>
                        <a:pt x="1114" y="1741"/>
                      </a:cubicBezTo>
                      <a:cubicBezTo>
                        <a:pt x="1082" y="1719"/>
                        <a:pt x="1044" y="1708"/>
                        <a:pt x="1001" y="17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3"/>
                <p:cNvSpPr/>
                <p:nvPr/>
              </p:nvSpPr>
              <p:spPr>
                <a:xfrm>
                  <a:off x="852058" y="792169"/>
                  <a:ext cx="300998" cy="37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3" h="15670" extrusionOk="0">
                      <a:moveTo>
                        <a:pt x="7299" y="0"/>
                      </a:moveTo>
                      <a:cubicBezTo>
                        <a:pt x="3709" y="0"/>
                        <a:pt x="4633" y="8646"/>
                        <a:pt x="4158" y="10229"/>
                      </a:cubicBezTo>
                      <a:cubicBezTo>
                        <a:pt x="3153" y="13577"/>
                        <a:pt x="265" y="13703"/>
                        <a:pt x="98" y="14373"/>
                      </a:cubicBezTo>
                      <a:cubicBezTo>
                        <a:pt x="0" y="14761"/>
                        <a:pt x="1491" y="15669"/>
                        <a:pt x="3441" y="15669"/>
                      </a:cubicBezTo>
                      <a:cubicBezTo>
                        <a:pt x="4852" y="15669"/>
                        <a:pt x="6503" y="15194"/>
                        <a:pt x="7968" y="13703"/>
                      </a:cubicBezTo>
                      <a:cubicBezTo>
                        <a:pt x="12572" y="9014"/>
                        <a:pt x="8386" y="223"/>
                        <a:pt x="8386" y="223"/>
                      </a:cubicBezTo>
                      <a:cubicBezTo>
                        <a:pt x="7984" y="71"/>
                        <a:pt x="7623" y="0"/>
                        <a:pt x="729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2" name="Google Shape;1972;p3"/>
                <p:cNvSpPr/>
                <p:nvPr/>
              </p:nvSpPr>
              <p:spPr>
                <a:xfrm>
                  <a:off x="859479" y="792169"/>
                  <a:ext cx="281606" cy="337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3" h="14118" extrusionOk="0">
                      <a:moveTo>
                        <a:pt x="6989" y="0"/>
                      </a:moveTo>
                      <a:cubicBezTo>
                        <a:pt x="3399" y="0"/>
                        <a:pt x="4323" y="8646"/>
                        <a:pt x="3848" y="10229"/>
                      </a:cubicBezTo>
                      <a:cubicBezTo>
                        <a:pt x="2982" y="13117"/>
                        <a:pt x="715" y="13608"/>
                        <a:pt x="1" y="14117"/>
                      </a:cubicBezTo>
                      <a:cubicBezTo>
                        <a:pt x="949" y="13827"/>
                        <a:pt x="3294" y="12967"/>
                        <a:pt x="4196" y="11359"/>
                      </a:cubicBezTo>
                      <a:cubicBezTo>
                        <a:pt x="5341" y="9322"/>
                        <a:pt x="4894" y="5917"/>
                        <a:pt x="6234" y="5860"/>
                      </a:cubicBezTo>
                      <a:cubicBezTo>
                        <a:pt x="6240" y="5860"/>
                        <a:pt x="6246" y="5860"/>
                        <a:pt x="6253" y="5860"/>
                      </a:cubicBezTo>
                      <a:cubicBezTo>
                        <a:pt x="7565" y="5860"/>
                        <a:pt x="6669" y="11618"/>
                        <a:pt x="4196" y="13368"/>
                      </a:cubicBezTo>
                      <a:cubicBezTo>
                        <a:pt x="4196" y="13368"/>
                        <a:pt x="7852" y="12224"/>
                        <a:pt x="8690" y="6922"/>
                      </a:cubicBezTo>
                      <a:lnTo>
                        <a:pt x="8690" y="6922"/>
                      </a:lnTo>
                      <a:cubicBezTo>
                        <a:pt x="8691" y="6922"/>
                        <a:pt x="9365" y="9775"/>
                        <a:pt x="8409" y="12794"/>
                      </a:cubicBezTo>
                      <a:cubicBezTo>
                        <a:pt x="11762" y="7966"/>
                        <a:pt x="8076" y="223"/>
                        <a:pt x="8076" y="223"/>
                      </a:cubicBezTo>
                      <a:cubicBezTo>
                        <a:pt x="7674" y="71"/>
                        <a:pt x="7313" y="0"/>
                        <a:pt x="69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" name="Google Shape;1973;p3"/>
                <p:cNvSpPr/>
                <p:nvPr/>
              </p:nvSpPr>
              <p:spPr>
                <a:xfrm>
                  <a:off x="859120" y="855612"/>
                  <a:ext cx="191281" cy="290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0" h="12141" extrusionOk="0">
                      <a:moveTo>
                        <a:pt x="7339" y="1"/>
                      </a:moveTo>
                      <a:cubicBezTo>
                        <a:pt x="7338" y="1"/>
                        <a:pt x="7338" y="1"/>
                        <a:pt x="7338" y="1"/>
                      </a:cubicBezTo>
                      <a:cubicBezTo>
                        <a:pt x="7298" y="6"/>
                        <a:pt x="7320" y="530"/>
                        <a:pt x="7387" y="1312"/>
                      </a:cubicBezTo>
                      <a:cubicBezTo>
                        <a:pt x="7448" y="2092"/>
                        <a:pt x="7557" y="3132"/>
                        <a:pt x="7549" y="4163"/>
                      </a:cubicBezTo>
                      <a:cubicBezTo>
                        <a:pt x="7555" y="4679"/>
                        <a:pt x="7512" y="5190"/>
                        <a:pt x="7457" y="5664"/>
                      </a:cubicBezTo>
                      <a:cubicBezTo>
                        <a:pt x="7385" y="6135"/>
                        <a:pt x="7300" y="6569"/>
                        <a:pt x="7177" y="6926"/>
                      </a:cubicBezTo>
                      <a:cubicBezTo>
                        <a:pt x="7121" y="7105"/>
                        <a:pt x="7069" y="7270"/>
                        <a:pt x="7003" y="7406"/>
                      </a:cubicBezTo>
                      <a:cubicBezTo>
                        <a:pt x="6943" y="7545"/>
                        <a:pt x="6897" y="7671"/>
                        <a:pt x="6845" y="7767"/>
                      </a:cubicBezTo>
                      <a:cubicBezTo>
                        <a:pt x="6743" y="7958"/>
                        <a:pt x="6683" y="8067"/>
                        <a:pt x="6683" y="8067"/>
                      </a:cubicBezTo>
                      <a:cubicBezTo>
                        <a:pt x="6683" y="8067"/>
                        <a:pt x="6637" y="8183"/>
                        <a:pt x="6515" y="8362"/>
                      </a:cubicBezTo>
                      <a:cubicBezTo>
                        <a:pt x="6455" y="8452"/>
                        <a:pt x="6388" y="8565"/>
                        <a:pt x="6304" y="8692"/>
                      </a:cubicBezTo>
                      <a:cubicBezTo>
                        <a:pt x="6209" y="8812"/>
                        <a:pt x="6113" y="8956"/>
                        <a:pt x="5989" y="9099"/>
                      </a:cubicBezTo>
                      <a:cubicBezTo>
                        <a:pt x="5752" y="9393"/>
                        <a:pt x="5441" y="9711"/>
                        <a:pt x="5089" y="10032"/>
                      </a:cubicBezTo>
                      <a:cubicBezTo>
                        <a:pt x="4733" y="10349"/>
                        <a:pt x="4326" y="10656"/>
                        <a:pt x="3896" y="10929"/>
                      </a:cubicBezTo>
                      <a:cubicBezTo>
                        <a:pt x="3035" y="11476"/>
                        <a:pt x="2059" y="11827"/>
                        <a:pt x="1299" y="11914"/>
                      </a:cubicBezTo>
                      <a:cubicBezTo>
                        <a:pt x="1081" y="11941"/>
                        <a:pt x="884" y="11949"/>
                        <a:pt x="712" y="11949"/>
                      </a:cubicBezTo>
                      <a:cubicBezTo>
                        <a:pt x="393" y="11949"/>
                        <a:pt x="165" y="11919"/>
                        <a:pt x="66" y="11919"/>
                      </a:cubicBezTo>
                      <a:cubicBezTo>
                        <a:pt x="33" y="11919"/>
                        <a:pt x="14" y="11923"/>
                        <a:pt x="12" y="11932"/>
                      </a:cubicBezTo>
                      <a:cubicBezTo>
                        <a:pt x="1" y="11954"/>
                        <a:pt x="451" y="12141"/>
                        <a:pt x="1178" y="12141"/>
                      </a:cubicBezTo>
                      <a:cubicBezTo>
                        <a:pt x="1223" y="12141"/>
                        <a:pt x="1269" y="12140"/>
                        <a:pt x="1316" y="12139"/>
                      </a:cubicBezTo>
                      <a:cubicBezTo>
                        <a:pt x="2120" y="12117"/>
                        <a:pt x="3173" y="11808"/>
                        <a:pt x="4103" y="11281"/>
                      </a:cubicBezTo>
                      <a:cubicBezTo>
                        <a:pt x="4568" y="11017"/>
                        <a:pt x="5011" y="10713"/>
                        <a:pt x="5400" y="10396"/>
                      </a:cubicBezTo>
                      <a:cubicBezTo>
                        <a:pt x="5784" y="10074"/>
                        <a:pt x="6126" y="9751"/>
                        <a:pt x="6393" y="9445"/>
                      </a:cubicBezTo>
                      <a:cubicBezTo>
                        <a:pt x="6530" y="9298"/>
                        <a:pt x="6640" y="9147"/>
                        <a:pt x="6746" y="9020"/>
                      </a:cubicBezTo>
                      <a:cubicBezTo>
                        <a:pt x="6844" y="8885"/>
                        <a:pt x="6923" y="8763"/>
                        <a:pt x="6992" y="8665"/>
                      </a:cubicBezTo>
                      <a:cubicBezTo>
                        <a:pt x="7133" y="8471"/>
                        <a:pt x="7190" y="8344"/>
                        <a:pt x="7190" y="8344"/>
                      </a:cubicBezTo>
                      <a:cubicBezTo>
                        <a:pt x="7190" y="8344"/>
                        <a:pt x="7251" y="8221"/>
                        <a:pt x="7358" y="8007"/>
                      </a:cubicBezTo>
                      <a:cubicBezTo>
                        <a:pt x="7410" y="7900"/>
                        <a:pt x="7456" y="7761"/>
                        <a:pt x="7517" y="7606"/>
                      </a:cubicBezTo>
                      <a:cubicBezTo>
                        <a:pt x="7583" y="7452"/>
                        <a:pt x="7633" y="7273"/>
                        <a:pt x="7688" y="7076"/>
                      </a:cubicBezTo>
                      <a:cubicBezTo>
                        <a:pt x="7805" y="6686"/>
                        <a:pt x="7878" y="6216"/>
                        <a:pt x="7933" y="5717"/>
                      </a:cubicBezTo>
                      <a:cubicBezTo>
                        <a:pt x="7970" y="5216"/>
                        <a:pt x="7990" y="4682"/>
                        <a:pt x="7957" y="4154"/>
                      </a:cubicBezTo>
                      <a:cubicBezTo>
                        <a:pt x="7912" y="3094"/>
                        <a:pt x="7739" y="2057"/>
                        <a:pt x="7609" y="1283"/>
                      </a:cubicBezTo>
                      <a:cubicBezTo>
                        <a:pt x="7475" y="514"/>
                        <a:pt x="7379" y="1"/>
                        <a:pt x="73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4" name="Google Shape;1974;p3"/>
                <p:cNvSpPr/>
                <p:nvPr/>
              </p:nvSpPr>
              <p:spPr>
                <a:xfrm>
                  <a:off x="950239" y="1102873"/>
                  <a:ext cx="78930" cy="4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7" h="2074" extrusionOk="0">
                      <a:moveTo>
                        <a:pt x="2949" y="0"/>
                      </a:moveTo>
                      <a:cubicBezTo>
                        <a:pt x="2768" y="0"/>
                        <a:pt x="2518" y="89"/>
                        <a:pt x="2278" y="254"/>
                      </a:cubicBezTo>
                      <a:cubicBezTo>
                        <a:pt x="1900" y="514"/>
                        <a:pt x="1686" y="864"/>
                        <a:pt x="1805" y="1035"/>
                      </a:cubicBezTo>
                      <a:cubicBezTo>
                        <a:pt x="1849" y="1099"/>
                        <a:pt x="1931" y="1129"/>
                        <a:pt x="2037" y="1129"/>
                      </a:cubicBezTo>
                      <a:cubicBezTo>
                        <a:pt x="2217" y="1129"/>
                        <a:pt x="2466" y="1041"/>
                        <a:pt x="2706" y="878"/>
                      </a:cubicBezTo>
                      <a:cubicBezTo>
                        <a:pt x="3084" y="616"/>
                        <a:pt x="3296" y="267"/>
                        <a:pt x="3180" y="94"/>
                      </a:cubicBezTo>
                      <a:cubicBezTo>
                        <a:pt x="3137" y="31"/>
                        <a:pt x="3054" y="0"/>
                        <a:pt x="2949" y="0"/>
                      </a:cubicBezTo>
                      <a:close/>
                      <a:moveTo>
                        <a:pt x="998" y="1247"/>
                      </a:moveTo>
                      <a:cubicBezTo>
                        <a:pt x="860" y="1247"/>
                        <a:pt x="678" y="1301"/>
                        <a:pt x="499" y="1404"/>
                      </a:cubicBezTo>
                      <a:cubicBezTo>
                        <a:pt x="187" y="1584"/>
                        <a:pt x="0" y="1844"/>
                        <a:pt x="83" y="1987"/>
                      </a:cubicBezTo>
                      <a:cubicBezTo>
                        <a:pt x="116" y="2045"/>
                        <a:pt x="192" y="2074"/>
                        <a:pt x="293" y="2074"/>
                      </a:cubicBezTo>
                      <a:cubicBezTo>
                        <a:pt x="430" y="2074"/>
                        <a:pt x="613" y="2020"/>
                        <a:pt x="792" y="1918"/>
                      </a:cubicBezTo>
                      <a:cubicBezTo>
                        <a:pt x="1104" y="1737"/>
                        <a:pt x="1291" y="1477"/>
                        <a:pt x="1208" y="1337"/>
                      </a:cubicBezTo>
                      <a:cubicBezTo>
                        <a:pt x="1175" y="1276"/>
                        <a:pt x="1098" y="1247"/>
                        <a:pt x="998" y="12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5" name="Google Shape;1975;p3"/>
                <p:cNvSpPr/>
                <p:nvPr/>
              </p:nvSpPr>
              <p:spPr>
                <a:xfrm>
                  <a:off x="1027616" y="793318"/>
                  <a:ext cx="354743" cy="3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3971" extrusionOk="0">
                      <a:moveTo>
                        <a:pt x="167" y="1"/>
                      </a:move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967" y="11118"/>
                        <a:pt x="11322" y="13970"/>
                        <a:pt x="13159" y="13970"/>
                      </a:cubicBezTo>
                      <a:cubicBezTo>
                        <a:pt x="13323" y="13970"/>
                        <a:pt x="13459" y="13947"/>
                        <a:pt x="13562" y="13899"/>
                      </a:cubicBezTo>
                      <a:cubicBezTo>
                        <a:pt x="14818" y="13312"/>
                        <a:pt x="12306" y="7620"/>
                        <a:pt x="9879" y="4689"/>
                      </a:cubicBezTo>
                      <a:cubicBezTo>
                        <a:pt x="7451" y="1760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6" name="Google Shape;1976;p3"/>
                <p:cNvSpPr/>
                <p:nvPr/>
              </p:nvSpPr>
              <p:spPr>
                <a:xfrm>
                  <a:off x="1027616" y="793318"/>
                  <a:ext cx="267601" cy="284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8" h="11904" extrusionOk="0">
                      <a:moveTo>
                        <a:pt x="167" y="1"/>
                      </a:moveTo>
                      <a:lnTo>
                        <a:pt x="167" y="1"/>
                      </a:ln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059" y="9948"/>
                        <a:pt x="6477" y="11002"/>
                        <a:pt x="8003" y="11903"/>
                      </a:cubicBezTo>
                      <a:cubicBezTo>
                        <a:pt x="5993" y="10216"/>
                        <a:pt x="3281" y="7623"/>
                        <a:pt x="4032" y="6433"/>
                      </a:cubicBezTo>
                      <a:cubicBezTo>
                        <a:pt x="4152" y="6243"/>
                        <a:pt x="4342" y="6159"/>
                        <a:pt x="4582" y="6159"/>
                      </a:cubicBezTo>
                      <a:cubicBezTo>
                        <a:pt x="6354" y="6159"/>
                        <a:pt x="10897" y="10702"/>
                        <a:pt x="10897" y="10702"/>
                      </a:cubicBezTo>
                      <a:cubicBezTo>
                        <a:pt x="10897" y="10702"/>
                        <a:pt x="5288" y="4341"/>
                        <a:pt x="6711" y="3504"/>
                      </a:cubicBezTo>
                      <a:cubicBezTo>
                        <a:pt x="6802" y="3450"/>
                        <a:pt x="6909" y="3425"/>
                        <a:pt x="7028" y="3425"/>
                      </a:cubicBezTo>
                      <a:cubicBezTo>
                        <a:pt x="7985" y="3425"/>
                        <a:pt x="9766" y="5042"/>
                        <a:pt x="11177" y="6499"/>
                      </a:cubicBezTo>
                      <a:cubicBezTo>
                        <a:pt x="10757" y="5837"/>
                        <a:pt x="10316" y="5219"/>
                        <a:pt x="9879" y="4689"/>
                      </a:cubicBezTo>
                      <a:cubicBezTo>
                        <a:pt x="7451" y="1759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3"/>
                <p:cNvSpPr/>
                <p:nvPr/>
              </p:nvSpPr>
              <p:spPr>
                <a:xfrm>
                  <a:off x="1048301" y="808999"/>
                  <a:ext cx="273969" cy="27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4" h="11391" extrusionOk="0">
                      <a:moveTo>
                        <a:pt x="35" y="0"/>
                      </a:moveTo>
                      <a:cubicBezTo>
                        <a:pt x="32" y="0"/>
                        <a:pt x="31" y="1"/>
                        <a:pt x="29" y="2"/>
                      </a:cubicBezTo>
                      <a:cubicBezTo>
                        <a:pt x="0" y="30"/>
                        <a:pt x="329" y="414"/>
                        <a:pt x="839" y="972"/>
                      </a:cubicBezTo>
                      <a:cubicBezTo>
                        <a:pt x="1348" y="1530"/>
                        <a:pt x="2039" y="2265"/>
                        <a:pt x="2732" y="2994"/>
                      </a:cubicBezTo>
                      <a:cubicBezTo>
                        <a:pt x="4127" y="4449"/>
                        <a:pt x="5521" y="5902"/>
                        <a:pt x="5521" y="5902"/>
                      </a:cubicBezTo>
                      <a:cubicBezTo>
                        <a:pt x="5521" y="5902"/>
                        <a:pt x="6973" y="7296"/>
                        <a:pt x="8426" y="8688"/>
                      </a:cubicBezTo>
                      <a:cubicBezTo>
                        <a:pt x="9155" y="9381"/>
                        <a:pt x="9890" y="10069"/>
                        <a:pt x="10446" y="10578"/>
                      </a:cubicBezTo>
                      <a:cubicBezTo>
                        <a:pt x="10983" y="11068"/>
                        <a:pt x="11357" y="11391"/>
                        <a:pt x="11410" y="11391"/>
                      </a:cubicBezTo>
                      <a:cubicBezTo>
                        <a:pt x="11412" y="11391"/>
                        <a:pt x="11414" y="11390"/>
                        <a:pt x="11415" y="11389"/>
                      </a:cubicBezTo>
                      <a:cubicBezTo>
                        <a:pt x="11444" y="11360"/>
                        <a:pt x="11113" y="10977"/>
                        <a:pt x="10606" y="10419"/>
                      </a:cubicBezTo>
                      <a:cubicBezTo>
                        <a:pt x="10096" y="9862"/>
                        <a:pt x="9408" y="9130"/>
                        <a:pt x="8715" y="8398"/>
                      </a:cubicBezTo>
                      <a:cubicBezTo>
                        <a:pt x="7321" y="6947"/>
                        <a:pt x="5929" y="5494"/>
                        <a:pt x="5929" y="5494"/>
                      </a:cubicBezTo>
                      <a:cubicBezTo>
                        <a:pt x="5929" y="5494"/>
                        <a:pt x="4476" y="4100"/>
                        <a:pt x="3021" y="2705"/>
                      </a:cubicBezTo>
                      <a:cubicBezTo>
                        <a:pt x="2290" y="2012"/>
                        <a:pt x="1556" y="1322"/>
                        <a:pt x="998" y="813"/>
                      </a:cubicBezTo>
                      <a:cubicBezTo>
                        <a:pt x="462" y="324"/>
                        <a:pt x="89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8" name="Google Shape;1978;p3"/>
                <p:cNvSpPr/>
                <p:nvPr/>
              </p:nvSpPr>
              <p:spPr>
                <a:xfrm>
                  <a:off x="1224074" y="1037419"/>
                  <a:ext cx="74477" cy="5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2353" extrusionOk="0">
                      <a:moveTo>
                        <a:pt x="325" y="0"/>
                      </a:moveTo>
                      <a:cubicBezTo>
                        <a:pt x="243" y="0"/>
                        <a:pt x="178" y="23"/>
                        <a:pt x="137" y="72"/>
                      </a:cubicBezTo>
                      <a:cubicBezTo>
                        <a:pt x="1" y="231"/>
                        <a:pt x="175" y="601"/>
                        <a:pt x="524" y="901"/>
                      </a:cubicBezTo>
                      <a:cubicBezTo>
                        <a:pt x="767" y="1108"/>
                        <a:pt x="1030" y="1227"/>
                        <a:pt x="1214" y="1227"/>
                      </a:cubicBezTo>
                      <a:cubicBezTo>
                        <a:pt x="1295" y="1227"/>
                        <a:pt x="1361" y="1204"/>
                        <a:pt x="1403" y="1155"/>
                      </a:cubicBezTo>
                      <a:cubicBezTo>
                        <a:pt x="1538" y="997"/>
                        <a:pt x="1364" y="626"/>
                        <a:pt x="1016" y="327"/>
                      </a:cubicBezTo>
                      <a:cubicBezTo>
                        <a:pt x="773" y="119"/>
                        <a:pt x="509" y="0"/>
                        <a:pt x="325" y="0"/>
                      </a:cubicBezTo>
                      <a:close/>
                      <a:moveTo>
                        <a:pt x="2132" y="1449"/>
                      </a:moveTo>
                      <a:cubicBezTo>
                        <a:pt x="2056" y="1449"/>
                        <a:pt x="1995" y="1471"/>
                        <a:pt x="1962" y="1518"/>
                      </a:cubicBezTo>
                      <a:cubicBezTo>
                        <a:pt x="1867" y="1649"/>
                        <a:pt x="2023" y="1927"/>
                        <a:pt x="2315" y="2140"/>
                      </a:cubicBezTo>
                      <a:cubicBezTo>
                        <a:pt x="2504" y="2277"/>
                        <a:pt x="2701" y="2352"/>
                        <a:pt x="2843" y="2352"/>
                      </a:cubicBezTo>
                      <a:cubicBezTo>
                        <a:pt x="2920" y="2352"/>
                        <a:pt x="2980" y="2330"/>
                        <a:pt x="3014" y="2284"/>
                      </a:cubicBezTo>
                      <a:cubicBezTo>
                        <a:pt x="3111" y="2152"/>
                        <a:pt x="2953" y="1874"/>
                        <a:pt x="2661" y="1661"/>
                      </a:cubicBezTo>
                      <a:cubicBezTo>
                        <a:pt x="2473" y="1525"/>
                        <a:pt x="2275" y="1449"/>
                        <a:pt x="2132" y="14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9" name="Google Shape;1979;p3"/>
                <p:cNvSpPr/>
                <p:nvPr/>
              </p:nvSpPr>
              <p:spPr>
                <a:xfrm>
                  <a:off x="772718" y="607154"/>
                  <a:ext cx="232960" cy="167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1" h="7014" extrusionOk="0">
                      <a:moveTo>
                        <a:pt x="5169" y="1"/>
                      </a:moveTo>
                      <a:cubicBezTo>
                        <a:pt x="4679" y="1"/>
                        <a:pt x="4158" y="223"/>
                        <a:pt x="3612" y="747"/>
                      </a:cubicBezTo>
                      <a:cubicBezTo>
                        <a:pt x="1" y="4211"/>
                        <a:pt x="9731" y="7014"/>
                        <a:pt x="9731" y="7014"/>
                      </a:cubicBezTo>
                      <a:cubicBezTo>
                        <a:pt x="9731" y="7014"/>
                        <a:pt x="7924" y="1"/>
                        <a:pt x="51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3"/>
                <p:cNvSpPr/>
                <p:nvPr/>
              </p:nvSpPr>
              <p:spPr>
                <a:xfrm>
                  <a:off x="836376" y="648620"/>
                  <a:ext cx="156544" cy="112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712" extrusionOk="0">
                      <a:moveTo>
                        <a:pt x="3473" y="0"/>
                      </a:moveTo>
                      <a:cubicBezTo>
                        <a:pt x="3143" y="0"/>
                        <a:pt x="2793" y="150"/>
                        <a:pt x="2426" y="502"/>
                      </a:cubicBezTo>
                      <a:cubicBezTo>
                        <a:pt x="0" y="2828"/>
                        <a:pt x="6538" y="4711"/>
                        <a:pt x="6538" y="4711"/>
                      </a:cubicBezTo>
                      <a:cubicBezTo>
                        <a:pt x="6538" y="4711"/>
                        <a:pt x="5325" y="0"/>
                        <a:pt x="34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3"/>
                <p:cNvSpPr/>
                <p:nvPr/>
              </p:nvSpPr>
              <p:spPr>
                <a:xfrm>
                  <a:off x="866254" y="637846"/>
                  <a:ext cx="140097" cy="133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2" h="5584" extrusionOk="0">
                      <a:moveTo>
                        <a:pt x="156" y="1"/>
                      </a:moveTo>
                      <a:cubicBezTo>
                        <a:pt x="149" y="1"/>
                        <a:pt x="143" y="3"/>
                        <a:pt x="140" y="6"/>
                      </a:cubicBezTo>
                      <a:cubicBezTo>
                        <a:pt x="1" y="145"/>
                        <a:pt x="2676" y="3046"/>
                        <a:pt x="2676" y="3046"/>
                      </a:cubicBezTo>
                      <a:cubicBezTo>
                        <a:pt x="2676" y="3046"/>
                        <a:pt x="5428" y="5584"/>
                        <a:pt x="5696" y="5584"/>
                      </a:cubicBezTo>
                      <a:cubicBezTo>
                        <a:pt x="5703" y="5584"/>
                        <a:pt x="5709" y="5582"/>
                        <a:pt x="5712" y="5579"/>
                      </a:cubicBezTo>
                      <a:cubicBezTo>
                        <a:pt x="5851" y="5440"/>
                        <a:pt x="3179" y="2542"/>
                        <a:pt x="3179" y="2542"/>
                      </a:cubicBezTo>
                      <a:cubicBezTo>
                        <a:pt x="3179" y="2542"/>
                        <a:pt x="424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2" name="Google Shape;1982;p3"/>
                <p:cNvSpPr/>
                <p:nvPr/>
              </p:nvSpPr>
              <p:spPr>
                <a:xfrm>
                  <a:off x="874825" y="619531"/>
                  <a:ext cx="70408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1" h="2443" extrusionOk="0">
                      <a:moveTo>
                        <a:pt x="355" y="1"/>
                      </a:moveTo>
                      <a:cubicBezTo>
                        <a:pt x="214" y="1"/>
                        <a:pt x="109" y="41"/>
                        <a:pt x="72" y="123"/>
                      </a:cubicBezTo>
                      <a:cubicBezTo>
                        <a:pt x="0" y="282"/>
                        <a:pt x="228" y="539"/>
                        <a:pt x="582" y="698"/>
                      </a:cubicBezTo>
                      <a:cubicBezTo>
                        <a:pt x="756" y="774"/>
                        <a:pt x="928" y="812"/>
                        <a:pt x="1066" y="812"/>
                      </a:cubicBezTo>
                      <a:cubicBezTo>
                        <a:pt x="1207" y="812"/>
                        <a:pt x="1313" y="772"/>
                        <a:pt x="1350" y="692"/>
                      </a:cubicBezTo>
                      <a:cubicBezTo>
                        <a:pt x="1420" y="533"/>
                        <a:pt x="1192" y="274"/>
                        <a:pt x="837" y="117"/>
                      </a:cubicBezTo>
                      <a:cubicBezTo>
                        <a:pt x="664" y="39"/>
                        <a:pt x="493" y="1"/>
                        <a:pt x="355" y="1"/>
                      </a:cubicBezTo>
                      <a:close/>
                      <a:moveTo>
                        <a:pt x="1972" y="832"/>
                      </a:moveTo>
                      <a:cubicBezTo>
                        <a:pt x="1936" y="832"/>
                        <a:pt x="1902" y="840"/>
                        <a:pt x="1871" y="857"/>
                      </a:cubicBezTo>
                      <a:cubicBezTo>
                        <a:pt x="1677" y="965"/>
                        <a:pt x="1714" y="1403"/>
                        <a:pt x="1954" y="1834"/>
                      </a:cubicBezTo>
                      <a:cubicBezTo>
                        <a:pt x="2158" y="2199"/>
                        <a:pt x="2442" y="2442"/>
                        <a:pt x="2644" y="2442"/>
                      </a:cubicBezTo>
                      <a:cubicBezTo>
                        <a:pt x="2681" y="2442"/>
                        <a:pt x="2716" y="2434"/>
                        <a:pt x="2746" y="2417"/>
                      </a:cubicBezTo>
                      <a:cubicBezTo>
                        <a:pt x="2940" y="2307"/>
                        <a:pt x="2902" y="1869"/>
                        <a:pt x="2662" y="1440"/>
                      </a:cubicBezTo>
                      <a:cubicBezTo>
                        <a:pt x="2458" y="1075"/>
                        <a:pt x="2174" y="832"/>
                        <a:pt x="1972" y="8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3" name="Google Shape;1983;p3"/>
                <p:cNvSpPr/>
                <p:nvPr/>
              </p:nvSpPr>
              <p:spPr>
                <a:xfrm>
                  <a:off x="941357" y="559177"/>
                  <a:ext cx="189533" cy="16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" h="7080" extrusionOk="0">
                      <a:moveTo>
                        <a:pt x="4339" y="1"/>
                      </a:moveTo>
                      <a:cubicBezTo>
                        <a:pt x="4245" y="1"/>
                        <a:pt x="4146" y="6"/>
                        <a:pt x="4042" y="16"/>
                      </a:cubicBezTo>
                      <a:cubicBezTo>
                        <a:pt x="1" y="409"/>
                        <a:pt x="4793" y="7080"/>
                        <a:pt x="4793" y="7080"/>
                      </a:cubicBezTo>
                      <a:cubicBezTo>
                        <a:pt x="4793" y="7080"/>
                        <a:pt x="7917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4" name="Google Shape;1984;p3"/>
                <p:cNvSpPr/>
                <p:nvPr/>
              </p:nvSpPr>
              <p:spPr>
                <a:xfrm>
                  <a:off x="977723" y="599684"/>
                  <a:ext cx="127385" cy="113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1" h="4758" extrusionOk="0">
                      <a:moveTo>
                        <a:pt x="2916" y="1"/>
                      </a:moveTo>
                      <a:cubicBezTo>
                        <a:pt x="2852" y="1"/>
                        <a:pt x="2786" y="4"/>
                        <a:pt x="2716" y="11"/>
                      </a:cubicBezTo>
                      <a:cubicBezTo>
                        <a:pt x="1" y="274"/>
                        <a:pt x="3221" y="4757"/>
                        <a:pt x="3221" y="4757"/>
                      </a:cubicBezTo>
                      <a:cubicBezTo>
                        <a:pt x="3221" y="4757"/>
                        <a:pt x="5320" y="1"/>
                        <a:pt x="29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5" name="Google Shape;1985;p3"/>
                <p:cNvSpPr/>
                <p:nvPr/>
              </p:nvSpPr>
              <p:spPr>
                <a:xfrm>
                  <a:off x="1034463" y="573014"/>
                  <a:ext cx="25568" cy="152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351" extrusionOk="0">
                      <a:moveTo>
                        <a:pt x="159" y="1"/>
                      </a:moveTo>
                      <a:cubicBezTo>
                        <a:pt x="159" y="1"/>
                        <a:pt x="158" y="1"/>
                        <a:pt x="158" y="1"/>
                      </a:cubicBezTo>
                      <a:cubicBezTo>
                        <a:pt x="0" y="19"/>
                        <a:pt x="248" y="3211"/>
                        <a:pt x="248" y="3211"/>
                      </a:cubicBezTo>
                      <a:cubicBezTo>
                        <a:pt x="248" y="3211"/>
                        <a:pt x="748" y="6350"/>
                        <a:pt x="909" y="6350"/>
                      </a:cubicBezTo>
                      <a:cubicBezTo>
                        <a:pt x="909" y="6350"/>
                        <a:pt x="910" y="6350"/>
                        <a:pt x="910" y="6350"/>
                      </a:cubicBezTo>
                      <a:cubicBezTo>
                        <a:pt x="1068" y="6330"/>
                        <a:pt x="820" y="3143"/>
                        <a:pt x="820" y="3143"/>
                      </a:cubicBezTo>
                      <a:cubicBezTo>
                        <a:pt x="820" y="3143"/>
                        <a:pt x="320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6" name="Google Shape;1986;p3"/>
                <p:cNvSpPr/>
                <p:nvPr/>
              </p:nvSpPr>
              <p:spPr>
                <a:xfrm>
                  <a:off x="1047463" y="566263"/>
                  <a:ext cx="28225" cy="67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2823" extrusionOk="0">
                      <a:moveTo>
                        <a:pt x="187" y="0"/>
                      </a:moveTo>
                      <a:cubicBezTo>
                        <a:pt x="165" y="0"/>
                        <a:pt x="144" y="5"/>
                        <a:pt x="126" y="15"/>
                      </a:cubicBezTo>
                      <a:cubicBezTo>
                        <a:pt x="0" y="81"/>
                        <a:pt x="17" y="359"/>
                        <a:pt x="162" y="637"/>
                      </a:cubicBezTo>
                      <a:cubicBezTo>
                        <a:pt x="288" y="873"/>
                        <a:pt x="467" y="1032"/>
                        <a:pt x="594" y="1032"/>
                      </a:cubicBezTo>
                      <a:cubicBezTo>
                        <a:pt x="616" y="1032"/>
                        <a:pt x="635" y="1028"/>
                        <a:pt x="653" y="1018"/>
                      </a:cubicBezTo>
                      <a:cubicBezTo>
                        <a:pt x="779" y="953"/>
                        <a:pt x="764" y="674"/>
                        <a:pt x="618" y="396"/>
                      </a:cubicBezTo>
                      <a:cubicBezTo>
                        <a:pt x="494" y="160"/>
                        <a:pt x="316" y="0"/>
                        <a:pt x="187" y="0"/>
                      </a:cubicBezTo>
                      <a:close/>
                      <a:moveTo>
                        <a:pt x="880" y="1384"/>
                      </a:moveTo>
                      <a:cubicBezTo>
                        <a:pt x="708" y="1384"/>
                        <a:pt x="527" y="1673"/>
                        <a:pt x="467" y="2051"/>
                      </a:cubicBezTo>
                      <a:cubicBezTo>
                        <a:pt x="404" y="2447"/>
                        <a:pt x="497" y="2791"/>
                        <a:pt x="678" y="2820"/>
                      </a:cubicBezTo>
                      <a:cubicBezTo>
                        <a:pt x="686" y="2821"/>
                        <a:pt x="693" y="2822"/>
                        <a:pt x="701" y="2822"/>
                      </a:cubicBezTo>
                      <a:cubicBezTo>
                        <a:pt x="873" y="2822"/>
                        <a:pt x="1055" y="2533"/>
                        <a:pt x="1115" y="2155"/>
                      </a:cubicBezTo>
                      <a:cubicBezTo>
                        <a:pt x="1178" y="1759"/>
                        <a:pt x="1085" y="1415"/>
                        <a:pt x="904" y="1385"/>
                      </a:cubicBezTo>
                      <a:cubicBezTo>
                        <a:pt x="896" y="1384"/>
                        <a:pt x="888" y="1384"/>
                        <a:pt x="880" y="13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7" name="Google Shape;1987;p3"/>
                <p:cNvSpPr/>
                <p:nvPr/>
              </p:nvSpPr>
              <p:spPr>
                <a:xfrm>
                  <a:off x="786077" y="769209"/>
                  <a:ext cx="172727" cy="87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5" h="3635" extrusionOk="0">
                      <a:moveTo>
                        <a:pt x="1820" y="1"/>
                      </a:moveTo>
                      <a:cubicBezTo>
                        <a:pt x="936" y="1"/>
                        <a:pt x="267" y="423"/>
                        <a:pt x="149" y="1621"/>
                      </a:cubicBezTo>
                      <a:cubicBezTo>
                        <a:pt x="1" y="3159"/>
                        <a:pt x="987" y="3635"/>
                        <a:pt x="2267" y="3635"/>
                      </a:cubicBezTo>
                      <a:cubicBezTo>
                        <a:pt x="4352" y="3635"/>
                        <a:pt x="7215" y="2371"/>
                        <a:pt x="7215" y="2371"/>
                      </a:cubicBezTo>
                      <a:cubicBezTo>
                        <a:pt x="7215" y="2371"/>
                        <a:pt x="3915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8" name="Google Shape;1988;p3"/>
                <p:cNvSpPr/>
                <p:nvPr/>
              </p:nvSpPr>
              <p:spPr>
                <a:xfrm>
                  <a:off x="827638" y="786543"/>
                  <a:ext cx="116085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9" h="2443" extrusionOk="0">
                      <a:moveTo>
                        <a:pt x="1222" y="0"/>
                      </a:moveTo>
                      <a:cubicBezTo>
                        <a:pt x="629" y="0"/>
                        <a:pt x="179" y="283"/>
                        <a:pt x="101" y="1089"/>
                      </a:cubicBezTo>
                      <a:cubicBezTo>
                        <a:pt x="1" y="2122"/>
                        <a:pt x="664" y="2442"/>
                        <a:pt x="1524" y="2442"/>
                      </a:cubicBezTo>
                      <a:cubicBezTo>
                        <a:pt x="2925" y="2442"/>
                        <a:pt x="4849" y="1593"/>
                        <a:pt x="4849" y="1593"/>
                      </a:cubicBezTo>
                      <a:cubicBezTo>
                        <a:pt x="4849" y="1593"/>
                        <a:pt x="2630" y="0"/>
                        <a:pt x="1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9" name="Google Shape;1989;p3"/>
                <p:cNvSpPr/>
                <p:nvPr/>
              </p:nvSpPr>
              <p:spPr>
                <a:xfrm>
                  <a:off x="802692" y="806844"/>
                  <a:ext cx="152929" cy="2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58" extrusionOk="0">
                      <a:moveTo>
                        <a:pt x="497" y="0"/>
                      </a:moveTo>
                      <a:cubicBezTo>
                        <a:pt x="212" y="0"/>
                        <a:pt x="23" y="14"/>
                        <a:pt x="18" y="52"/>
                      </a:cubicBezTo>
                      <a:cubicBezTo>
                        <a:pt x="0" y="212"/>
                        <a:pt x="3162" y="716"/>
                        <a:pt x="3162" y="716"/>
                      </a:cubicBezTo>
                      <a:cubicBezTo>
                        <a:pt x="3162" y="716"/>
                        <a:pt x="4992" y="858"/>
                        <a:pt x="5887" y="858"/>
                      </a:cubicBezTo>
                      <a:cubicBezTo>
                        <a:pt x="6174" y="858"/>
                        <a:pt x="6365" y="843"/>
                        <a:pt x="6370" y="805"/>
                      </a:cubicBezTo>
                      <a:cubicBezTo>
                        <a:pt x="6388" y="646"/>
                        <a:pt x="3229" y="143"/>
                        <a:pt x="3229" y="143"/>
                      </a:cubicBezTo>
                      <a:cubicBezTo>
                        <a:pt x="3229" y="143"/>
                        <a:pt x="1392" y="0"/>
                        <a:pt x="4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0" name="Google Shape;1990;p3"/>
                <p:cNvSpPr/>
                <p:nvPr/>
              </p:nvSpPr>
              <p:spPr>
                <a:xfrm>
                  <a:off x="795126" y="818312"/>
                  <a:ext cx="69474" cy="2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2" h="1095" extrusionOk="0">
                      <a:moveTo>
                        <a:pt x="268" y="0"/>
                      </a:moveTo>
                      <a:cubicBezTo>
                        <a:pt x="171" y="0"/>
                        <a:pt x="98" y="28"/>
                        <a:pt x="68" y="86"/>
                      </a:cubicBezTo>
                      <a:cubicBezTo>
                        <a:pt x="1" y="211"/>
                        <a:pt x="172" y="430"/>
                        <a:pt x="449" y="577"/>
                      </a:cubicBezTo>
                      <a:cubicBezTo>
                        <a:pt x="601" y="657"/>
                        <a:pt x="754" y="698"/>
                        <a:pt x="872" y="698"/>
                      </a:cubicBezTo>
                      <a:cubicBezTo>
                        <a:pt x="969" y="698"/>
                        <a:pt x="1042" y="670"/>
                        <a:pt x="1072" y="614"/>
                      </a:cubicBezTo>
                      <a:cubicBezTo>
                        <a:pt x="1137" y="488"/>
                        <a:pt x="966" y="268"/>
                        <a:pt x="691" y="121"/>
                      </a:cubicBezTo>
                      <a:cubicBezTo>
                        <a:pt x="538" y="41"/>
                        <a:pt x="386" y="0"/>
                        <a:pt x="268" y="0"/>
                      </a:cubicBezTo>
                      <a:close/>
                      <a:moveTo>
                        <a:pt x="2345" y="406"/>
                      </a:moveTo>
                      <a:cubicBezTo>
                        <a:pt x="2269" y="406"/>
                        <a:pt x="2188" y="412"/>
                        <a:pt x="2104" y="425"/>
                      </a:cubicBezTo>
                      <a:cubicBezTo>
                        <a:pt x="1708" y="488"/>
                        <a:pt x="1410" y="684"/>
                        <a:pt x="1439" y="863"/>
                      </a:cubicBezTo>
                      <a:cubicBezTo>
                        <a:pt x="1462" y="1006"/>
                        <a:pt x="1683" y="1094"/>
                        <a:pt x="1971" y="1094"/>
                      </a:cubicBezTo>
                      <a:cubicBezTo>
                        <a:pt x="2046" y="1094"/>
                        <a:pt x="2126" y="1088"/>
                        <a:pt x="2208" y="1076"/>
                      </a:cubicBezTo>
                      <a:cubicBezTo>
                        <a:pt x="2603" y="1011"/>
                        <a:pt x="2901" y="816"/>
                        <a:pt x="2872" y="637"/>
                      </a:cubicBezTo>
                      <a:cubicBezTo>
                        <a:pt x="2850" y="494"/>
                        <a:pt x="2631" y="406"/>
                        <a:pt x="2345" y="4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1" name="Google Shape;1991;p3"/>
                <p:cNvSpPr/>
                <p:nvPr/>
              </p:nvSpPr>
              <p:spPr>
                <a:xfrm>
                  <a:off x="889740" y="1158439"/>
                  <a:ext cx="138948" cy="114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4" h="4800" extrusionOk="0">
                      <a:moveTo>
                        <a:pt x="5804" y="1"/>
                      </a:moveTo>
                      <a:cubicBezTo>
                        <a:pt x="5803" y="1"/>
                        <a:pt x="0" y="2641"/>
                        <a:pt x="2568" y="4467"/>
                      </a:cubicBezTo>
                      <a:cubicBezTo>
                        <a:pt x="2894" y="4699"/>
                        <a:pt x="3189" y="4800"/>
                        <a:pt x="3456" y="4800"/>
                      </a:cubicBezTo>
                      <a:cubicBezTo>
                        <a:pt x="5296" y="4800"/>
                        <a:pt x="5804" y="1"/>
                        <a:pt x="58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2" name="Google Shape;1992;p3"/>
                <p:cNvSpPr/>
                <p:nvPr/>
              </p:nvSpPr>
              <p:spPr>
                <a:xfrm>
                  <a:off x="928620" y="1168111"/>
                  <a:ext cx="93366" cy="77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0" h="3225" extrusionOk="0">
                      <a:moveTo>
                        <a:pt x="3900" y="0"/>
                      </a:moveTo>
                      <a:cubicBezTo>
                        <a:pt x="3899" y="1"/>
                        <a:pt x="1" y="1775"/>
                        <a:pt x="1726" y="3002"/>
                      </a:cubicBezTo>
                      <a:cubicBezTo>
                        <a:pt x="1945" y="3157"/>
                        <a:pt x="2143" y="3225"/>
                        <a:pt x="2322" y="3225"/>
                      </a:cubicBezTo>
                      <a:cubicBezTo>
                        <a:pt x="3559" y="3225"/>
                        <a:pt x="3900" y="1"/>
                        <a:pt x="39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3" name="Google Shape;1993;p3"/>
                <p:cNvSpPr/>
                <p:nvPr/>
              </p:nvSpPr>
              <p:spPr>
                <a:xfrm>
                  <a:off x="954141" y="1160881"/>
                  <a:ext cx="75603" cy="9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8" h="3991" extrusionOk="0">
                      <a:moveTo>
                        <a:pt x="3051" y="1"/>
                      </a:moveTo>
                      <a:cubicBezTo>
                        <a:pt x="2901" y="1"/>
                        <a:pt x="1400" y="1861"/>
                        <a:pt x="1400" y="1861"/>
                      </a:cubicBezTo>
                      <a:cubicBezTo>
                        <a:pt x="1400" y="1861"/>
                        <a:pt x="1" y="3916"/>
                        <a:pt x="100" y="3989"/>
                      </a:cubicBezTo>
                      <a:cubicBezTo>
                        <a:pt x="102" y="3990"/>
                        <a:pt x="104" y="3991"/>
                        <a:pt x="107" y="3991"/>
                      </a:cubicBezTo>
                      <a:cubicBezTo>
                        <a:pt x="257" y="3991"/>
                        <a:pt x="1760" y="2129"/>
                        <a:pt x="1760" y="2129"/>
                      </a:cubicBezTo>
                      <a:cubicBezTo>
                        <a:pt x="1760" y="2129"/>
                        <a:pt x="3158" y="78"/>
                        <a:pt x="3058" y="3"/>
                      </a:cubicBezTo>
                      <a:cubicBezTo>
                        <a:pt x="3057" y="1"/>
                        <a:pt x="3054" y="1"/>
                        <a:pt x="30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4" name="Google Shape;1994;p3"/>
                <p:cNvSpPr/>
                <p:nvPr/>
              </p:nvSpPr>
              <p:spPr>
                <a:xfrm>
                  <a:off x="960845" y="1225091"/>
                  <a:ext cx="39836" cy="41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1738" extrusionOk="0">
                      <a:moveTo>
                        <a:pt x="1471" y="0"/>
                      </a:moveTo>
                      <a:cubicBezTo>
                        <a:pt x="1343" y="0"/>
                        <a:pt x="1174" y="184"/>
                        <a:pt x="1076" y="444"/>
                      </a:cubicBezTo>
                      <a:cubicBezTo>
                        <a:pt x="966" y="735"/>
                        <a:pt x="983" y="1012"/>
                        <a:pt x="1114" y="1061"/>
                      </a:cubicBezTo>
                      <a:cubicBezTo>
                        <a:pt x="1128" y="1066"/>
                        <a:pt x="1143" y="1069"/>
                        <a:pt x="1158" y="1069"/>
                      </a:cubicBezTo>
                      <a:cubicBezTo>
                        <a:pt x="1288" y="1069"/>
                        <a:pt x="1455" y="885"/>
                        <a:pt x="1555" y="625"/>
                      </a:cubicBezTo>
                      <a:cubicBezTo>
                        <a:pt x="1663" y="334"/>
                        <a:pt x="1647" y="59"/>
                        <a:pt x="1515" y="8"/>
                      </a:cubicBezTo>
                      <a:cubicBezTo>
                        <a:pt x="1501" y="3"/>
                        <a:pt x="1486" y="0"/>
                        <a:pt x="1471" y="0"/>
                      </a:cubicBezTo>
                      <a:close/>
                      <a:moveTo>
                        <a:pt x="672" y="1158"/>
                      </a:moveTo>
                      <a:cubicBezTo>
                        <a:pt x="578" y="1158"/>
                        <a:pt x="450" y="1200"/>
                        <a:pt x="326" y="1279"/>
                      </a:cubicBezTo>
                      <a:cubicBezTo>
                        <a:pt x="120" y="1409"/>
                        <a:pt x="1" y="1590"/>
                        <a:pt x="60" y="1683"/>
                      </a:cubicBezTo>
                      <a:cubicBezTo>
                        <a:pt x="84" y="1720"/>
                        <a:pt x="131" y="1737"/>
                        <a:pt x="192" y="1737"/>
                      </a:cubicBezTo>
                      <a:cubicBezTo>
                        <a:pt x="287" y="1737"/>
                        <a:pt x="415" y="1695"/>
                        <a:pt x="539" y="1617"/>
                      </a:cubicBezTo>
                      <a:cubicBezTo>
                        <a:pt x="744" y="1486"/>
                        <a:pt x="863" y="1304"/>
                        <a:pt x="804" y="1212"/>
                      </a:cubicBezTo>
                      <a:cubicBezTo>
                        <a:pt x="780" y="1176"/>
                        <a:pt x="733" y="1158"/>
                        <a:pt x="672" y="115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5" name="Google Shape;1995;p3"/>
                <p:cNvSpPr/>
                <p:nvPr/>
              </p:nvSpPr>
              <p:spPr>
                <a:xfrm>
                  <a:off x="1370161" y="1138521"/>
                  <a:ext cx="130234" cy="9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3867" extrusionOk="0">
                      <a:moveTo>
                        <a:pt x="1" y="1"/>
                      </a:moveTo>
                      <a:cubicBezTo>
                        <a:pt x="1" y="1"/>
                        <a:pt x="1118" y="3866"/>
                        <a:pt x="2628" y="3866"/>
                      </a:cubicBezTo>
                      <a:cubicBezTo>
                        <a:pt x="2909" y="3866"/>
                        <a:pt x="3203" y="3733"/>
                        <a:pt x="3507" y="3416"/>
                      </a:cubicBezTo>
                      <a:cubicBezTo>
                        <a:pt x="5440" y="1396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6" name="Google Shape;1996;p3"/>
                <p:cNvSpPr/>
                <p:nvPr/>
              </p:nvSpPr>
              <p:spPr>
                <a:xfrm>
                  <a:off x="1377822" y="1145631"/>
                  <a:ext cx="87501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" h="2599" extrusionOk="0">
                      <a:moveTo>
                        <a:pt x="0" y="0"/>
                      </a:moveTo>
                      <a:cubicBezTo>
                        <a:pt x="0" y="0"/>
                        <a:pt x="751" y="2598"/>
                        <a:pt x="1765" y="2598"/>
                      </a:cubicBezTo>
                      <a:cubicBezTo>
                        <a:pt x="1954" y="2598"/>
                        <a:pt x="2151" y="2509"/>
                        <a:pt x="2354" y="2296"/>
                      </a:cubicBezTo>
                      <a:cubicBezTo>
                        <a:pt x="3655" y="939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7" name="Google Shape;1997;p3"/>
                <p:cNvSpPr/>
                <p:nvPr/>
              </p:nvSpPr>
              <p:spPr>
                <a:xfrm>
                  <a:off x="1370352" y="1139909"/>
                  <a:ext cx="78380" cy="7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" h="3118" extrusionOk="0">
                      <a:moveTo>
                        <a:pt x="87" y="1"/>
                      </a:moveTo>
                      <a:cubicBezTo>
                        <a:pt x="83" y="1"/>
                        <a:pt x="80" y="2"/>
                        <a:pt x="78" y="4"/>
                      </a:cubicBezTo>
                      <a:cubicBezTo>
                        <a:pt x="0" y="82"/>
                        <a:pt x="1496" y="1700"/>
                        <a:pt x="1496" y="1700"/>
                      </a:cubicBezTo>
                      <a:cubicBezTo>
                        <a:pt x="1496" y="1700"/>
                        <a:pt x="3036" y="3118"/>
                        <a:pt x="3187" y="3118"/>
                      </a:cubicBezTo>
                      <a:cubicBezTo>
                        <a:pt x="3191" y="3118"/>
                        <a:pt x="3194" y="3117"/>
                        <a:pt x="3196" y="3115"/>
                      </a:cubicBezTo>
                      <a:cubicBezTo>
                        <a:pt x="3274" y="3039"/>
                        <a:pt x="1776" y="1419"/>
                        <a:pt x="1776" y="1419"/>
                      </a:cubicBezTo>
                      <a:cubicBezTo>
                        <a:pt x="1776" y="1419"/>
                        <a:pt x="238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8" name="Google Shape;1998;p3"/>
                <p:cNvSpPr/>
                <p:nvPr/>
              </p:nvSpPr>
              <p:spPr>
                <a:xfrm>
                  <a:off x="1423334" y="1173187"/>
                  <a:ext cx="34378" cy="3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571" extrusionOk="0">
                      <a:moveTo>
                        <a:pt x="228" y="0"/>
                      </a:moveTo>
                      <a:cubicBezTo>
                        <a:pt x="149" y="0"/>
                        <a:pt x="88" y="23"/>
                        <a:pt x="62" y="70"/>
                      </a:cubicBezTo>
                      <a:cubicBezTo>
                        <a:pt x="1" y="180"/>
                        <a:pt x="147" y="377"/>
                        <a:pt x="388" y="512"/>
                      </a:cubicBezTo>
                      <a:cubicBezTo>
                        <a:pt x="524" y="588"/>
                        <a:pt x="662" y="628"/>
                        <a:pt x="767" y="628"/>
                      </a:cubicBezTo>
                      <a:cubicBezTo>
                        <a:pt x="847" y="628"/>
                        <a:pt x="908" y="605"/>
                        <a:pt x="934" y="558"/>
                      </a:cubicBezTo>
                      <a:cubicBezTo>
                        <a:pt x="995" y="448"/>
                        <a:pt x="850" y="250"/>
                        <a:pt x="608" y="116"/>
                      </a:cubicBezTo>
                      <a:cubicBezTo>
                        <a:pt x="471" y="40"/>
                        <a:pt x="333" y="0"/>
                        <a:pt x="228" y="0"/>
                      </a:cubicBezTo>
                      <a:close/>
                      <a:moveTo>
                        <a:pt x="1063" y="842"/>
                      </a:moveTo>
                      <a:cubicBezTo>
                        <a:pt x="1050" y="842"/>
                        <a:pt x="1038" y="845"/>
                        <a:pt x="1027" y="850"/>
                      </a:cubicBezTo>
                      <a:cubicBezTo>
                        <a:pt x="937" y="888"/>
                        <a:pt x="937" y="1081"/>
                        <a:pt x="1024" y="1278"/>
                      </a:cubicBezTo>
                      <a:cubicBezTo>
                        <a:pt x="1100" y="1451"/>
                        <a:pt x="1221" y="1570"/>
                        <a:pt x="1310" y="1570"/>
                      </a:cubicBezTo>
                      <a:cubicBezTo>
                        <a:pt x="1322" y="1570"/>
                        <a:pt x="1334" y="1568"/>
                        <a:pt x="1345" y="1563"/>
                      </a:cubicBezTo>
                      <a:cubicBezTo>
                        <a:pt x="1434" y="1523"/>
                        <a:pt x="1435" y="1330"/>
                        <a:pt x="1348" y="1135"/>
                      </a:cubicBezTo>
                      <a:cubicBezTo>
                        <a:pt x="1271" y="962"/>
                        <a:pt x="1151" y="842"/>
                        <a:pt x="1063" y="8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9" name="Google Shape;1999;p3"/>
                <p:cNvSpPr/>
                <p:nvPr/>
              </p:nvSpPr>
              <p:spPr>
                <a:xfrm>
                  <a:off x="1391588" y="702367"/>
                  <a:ext cx="150678" cy="93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" h="3892" extrusionOk="0">
                      <a:moveTo>
                        <a:pt x="3416" y="1"/>
                      </a:moveTo>
                      <a:cubicBezTo>
                        <a:pt x="1772" y="1"/>
                        <a:pt x="0" y="3892"/>
                        <a:pt x="0" y="3892"/>
                      </a:cubicBezTo>
                      <a:cubicBezTo>
                        <a:pt x="0" y="3892"/>
                        <a:pt x="6293" y="3226"/>
                        <a:pt x="4469" y="657"/>
                      </a:cubicBezTo>
                      <a:cubicBezTo>
                        <a:pt x="4138" y="191"/>
                        <a:pt x="3780" y="1"/>
                        <a:pt x="34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3"/>
                <p:cNvSpPr/>
                <p:nvPr/>
              </p:nvSpPr>
              <p:spPr>
                <a:xfrm>
                  <a:off x="1401260" y="726236"/>
                  <a:ext cx="101242" cy="62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9" h="2615" extrusionOk="0">
                      <a:moveTo>
                        <a:pt x="2295" y="1"/>
                      </a:moveTo>
                      <a:cubicBezTo>
                        <a:pt x="1191" y="1"/>
                        <a:pt x="0" y="2615"/>
                        <a:pt x="0" y="2615"/>
                      </a:cubicBezTo>
                      <a:cubicBezTo>
                        <a:pt x="0" y="2615"/>
                        <a:pt x="4228" y="2168"/>
                        <a:pt x="3001" y="441"/>
                      </a:cubicBezTo>
                      <a:cubicBezTo>
                        <a:pt x="2779" y="129"/>
                        <a:pt x="2539" y="1"/>
                        <a:pt x="22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3"/>
                <p:cNvSpPr/>
                <p:nvPr/>
              </p:nvSpPr>
              <p:spPr>
                <a:xfrm>
                  <a:off x="1392354" y="723267"/>
                  <a:ext cx="98944" cy="71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2969" extrusionOk="0">
                      <a:moveTo>
                        <a:pt x="4044" y="0"/>
                      </a:moveTo>
                      <a:cubicBezTo>
                        <a:pt x="3847" y="0"/>
                        <a:pt x="1931" y="1306"/>
                        <a:pt x="1931" y="1306"/>
                      </a:cubicBezTo>
                      <a:cubicBezTo>
                        <a:pt x="1931" y="1306"/>
                        <a:pt x="1" y="2864"/>
                        <a:pt x="74" y="2964"/>
                      </a:cubicBezTo>
                      <a:cubicBezTo>
                        <a:pt x="76" y="2967"/>
                        <a:pt x="81" y="2969"/>
                        <a:pt x="88" y="2969"/>
                      </a:cubicBezTo>
                      <a:cubicBezTo>
                        <a:pt x="286" y="2969"/>
                        <a:pt x="2199" y="1665"/>
                        <a:pt x="2199" y="1665"/>
                      </a:cubicBezTo>
                      <a:cubicBezTo>
                        <a:pt x="2199" y="1665"/>
                        <a:pt x="4132" y="105"/>
                        <a:pt x="4059" y="5"/>
                      </a:cubicBezTo>
                      <a:cubicBezTo>
                        <a:pt x="4056" y="2"/>
                        <a:pt x="4051" y="0"/>
                        <a:pt x="40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3"/>
                <p:cNvSpPr/>
                <p:nvPr/>
              </p:nvSpPr>
              <p:spPr>
                <a:xfrm>
                  <a:off x="1457210" y="728773"/>
                  <a:ext cx="43595" cy="37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1582" extrusionOk="0">
                      <a:moveTo>
                        <a:pt x="1672" y="1"/>
                      </a:moveTo>
                      <a:cubicBezTo>
                        <a:pt x="1573" y="1"/>
                        <a:pt x="1430" y="110"/>
                        <a:pt x="1322" y="282"/>
                      </a:cubicBezTo>
                      <a:cubicBezTo>
                        <a:pt x="1192" y="485"/>
                        <a:pt x="1162" y="699"/>
                        <a:pt x="1255" y="759"/>
                      </a:cubicBezTo>
                      <a:cubicBezTo>
                        <a:pt x="1271" y="769"/>
                        <a:pt x="1290" y="774"/>
                        <a:pt x="1310" y="774"/>
                      </a:cubicBezTo>
                      <a:cubicBezTo>
                        <a:pt x="1409" y="774"/>
                        <a:pt x="1551" y="664"/>
                        <a:pt x="1660" y="494"/>
                      </a:cubicBezTo>
                      <a:cubicBezTo>
                        <a:pt x="1790" y="289"/>
                        <a:pt x="1821" y="75"/>
                        <a:pt x="1728" y="16"/>
                      </a:cubicBezTo>
                      <a:cubicBezTo>
                        <a:pt x="1711" y="5"/>
                        <a:pt x="1692" y="1"/>
                        <a:pt x="1672" y="1"/>
                      </a:cubicBezTo>
                      <a:close/>
                      <a:moveTo>
                        <a:pt x="847" y="959"/>
                      </a:moveTo>
                      <a:cubicBezTo>
                        <a:pt x="742" y="959"/>
                        <a:pt x="616" y="982"/>
                        <a:pt x="487" y="1031"/>
                      </a:cubicBezTo>
                      <a:cubicBezTo>
                        <a:pt x="196" y="1141"/>
                        <a:pt x="1" y="1339"/>
                        <a:pt x="51" y="1470"/>
                      </a:cubicBezTo>
                      <a:cubicBezTo>
                        <a:pt x="79" y="1543"/>
                        <a:pt x="177" y="1581"/>
                        <a:pt x="309" y="1581"/>
                      </a:cubicBezTo>
                      <a:cubicBezTo>
                        <a:pt x="414" y="1581"/>
                        <a:pt x="540" y="1557"/>
                        <a:pt x="669" y="1508"/>
                      </a:cubicBezTo>
                      <a:cubicBezTo>
                        <a:pt x="960" y="1397"/>
                        <a:pt x="1154" y="1201"/>
                        <a:pt x="1103" y="1069"/>
                      </a:cubicBezTo>
                      <a:cubicBezTo>
                        <a:pt x="1076" y="996"/>
                        <a:pt x="978" y="959"/>
                        <a:pt x="847" y="95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3" name="Google Shape;2003;p3"/>
              <p:cNvGrpSpPr/>
              <p:nvPr/>
            </p:nvGrpSpPr>
            <p:grpSpPr>
              <a:xfrm>
                <a:off x="666606" y="-159260"/>
                <a:ext cx="1558195" cy="531680"/>
                <a:chOff x="1528625" y="540000"/>
                <a:chExt cx="1159199" cy="395537"/>
              </a:xfrm>
            </p:grpSpPr>
            <p:grpSp>
              <p:nvGrpSpPr>
                <p:cNvPr id="2004" name="Google Shape;2004;p3"/>
                <p:cNvGrpSpPr/>
                <p:nvPr/>
              </p:nvGrpSpPr>
              <p:grpSpPr>
                <a:xfrm>
                  <a:off x="1528625" y="540000"/>
                  <a:ext cx="1159199" cy="395537"/>
                  <a:chOff x="1528625" y="540000"/>
                  <a:chExt cx="1159199" cy="395537"/>
                </a:xfrm>
              </p:grpSpPr>
              <p:sp>
                <p:nvSpPr>
                  <p:cNvPr id="2005" name="Google Shape;2005;p3"/>
                  <p:cNvSpPr/>
                  <p:nvPr/>
                </p:nvSpPr>
                <p:spPr>
                  <a:xfrm>
                    <a:off x="1528625" y="540000"/>
                    <a:ext cx="1159199" cy="395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21" h="16522" extrusionOk="0">
                        <a:moveTo>
                          <a:pt x="4708" y="1"/>
                        </a:moveTo>
                        <a:cubicBezTo>
                          <a:pt x="3087" y="1"/>
                          <a:pt x="1491" y="234"/>
                          <a:pt x="0" y="835"/>
                        </a:cubicBezTo>
                        <a:cubicBezTo>
                          <a:pt x="0" y="835"/>
                          <a:pt x="284" y="805"/>
                          <a:pt x="729" y="805"/>
                        </a:cubicBezTo>
                        <a:cubicBezTo>
                          <a:pt x="1886" y="805"/>
                          <a:pt x="4138" y="1009"/>
                          <a:pt x="5328" y="2482"/>
                        </a:cubicBezTo>
                        <a:cubicBezTo>
                          <a:pt x="6976" y="4523"/>
                          <a:pt x="6850" y="7634"/>
                          <a:pt x="8894" y="10063"/>
                        </a:cubicBezTo>
                        <a:cubicBezTo>
                          <a:pt x="9567" y="10864"/>
                          <a:pt x="10234" y="11212"/>
                          <a:pt x="10781" y="11212"/>
                        </a:cubicBezTo>
                        <a:cubicBezTo>
                          <a:pt x="11893" y="11212"/>
                          <a:pt x="12510" y="9773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742" y="16470"/>
                          <a:pt x="19577" y="16497"/>
                        </a:cubicBezTo>
                        <a:cubicBezTo>
                          <a:pt x="19595" y="16497"/>
                          <a:pt x="19614" y="16497"/>
                          <a:pt x="19632" y="16497"/>
                        </a:cubicBezTo>
                        <a:cubicBezTo>
                          <a:pt x="23046" y="16497"/>
                          <a:pt x="22037" y="14071"/>
                          <a:pt x="20828" y="13021"/>
                        </a:cubicBezTo>
                        <a:lnTo>
                          <a:pt x="20828" y="13021"/>
                        </a:lnTo>
                        <a:cubicBezTo>
                          <a:pt x="23089" y="14375"/>
                          <a:pt x="27109" y="16521"/>
                          <a:pt x="29865" y="16521"/>
                        </a:cubicBezTo>
                        <a:cubicBezTo>
                          <a:pt x="30514" y="16521"/>
                          <a:pt x="31094" y="16402"/>
                          <a:pt x="31563" y="16125"/>
                        </a:cubicBezTo>
                        <a:cubicBezTo>
                          <a:pt x="34478" y="14411"/>
                          <a:pt x="28759" y="12768"/>
                          <a:pt x="28758" y="12768"/>
                        </a:cubicBezTo>
                        <a:lnTo>
                          <a:pt x="28758" y="12768"/>
                        </a:lnTo>
                        <a:cubicBezTo>
                          <a:pt x="28759" y="12768"/>
                          <a:pt x="33175" y="14006"/>
                          <a:pt x="36485" y="14006"/>
                        </a:cubicBezTo>
                        <a:cubicBezTo>
                          <a:pt x="38294" y="14006"/>
                          <a:pt x="39773" y="13636"/>
                          <a:pt x="40019" y="12493"/>
                        </a:cubicBezTo>
                        <a:cubicBezTo>
                          <a:pt x="40461" y="10447"/>
                          <a:pt x="38829" y="10070"/>
                          <a:pt x="37568" y="10070"/>
                        </a:cubicBezTo>
                        <a:cubicBezTo>
                          <a:pt x="37171" y="10070"/>
                          <a:pt x="36811" y="10108"/>
                          <a:pt x="36564" y="10142"/>
                        </a:cubicBezTo>
                        <a:lnTo>
                          <a:pt x="36564" y="10142"/>
                        </a:lnTo>
                        <a:cubicBezTo>
                          <a:pt x="38540" y="9797"/>
                          <a:pt x="48421" y="7811"/>
                          <a:pt x="46312" y="2958"/>
                        </a:cubicBezTo>
                        <a:cubicBezTo>
                          <a:pt x="45758" y="1682"/>
                          <a:pt x="44867" y="1195"/>
                          <a:pt x="43832" y="1195"/>
                        </a:cubicBezTo>
                        <a:cubicBezTo>
                          <a:pt x="40715" y="1195"/>
                          <a:pt x="36280" y="5604"/>
                          <a:pt x="35710" y="6184"/>
                        </a:cubicBezTo>
                        <a:lnTo>
                          <a:pt x="35710" y="6184"/>
                        </a:lnTo>
                        <a:cubicBezTo>
                          <a:pt x="36125" y="5749"/>
                          <a:pt x="38448" y="3155"/>
                          <a:pt x="36366" y="1681"/>
                        </a:cubicBezTo>
                        <a:cubicBezTo>
                          <a:pt x="36111" y="1500"/>
                          <a:pt x="35823" y="1419"/>
                          <a:pt x="35507" y="1419"/>
                        </a:cubicBezTo>
                        <a:cubicBezTo>
                          <a:pt x="33011" y="1419"/>
                          <a:pt x="28757" y="6507"/>
                          <a:pt x="24638" y="7666"/>
                        </a:cubicBezTo>
                        <a:cubicBezTo>
                          <a:pt x="27453" y="6874"/>
                          <a:pt x="27489" y="3006"/>
                          <a:pt x="24837" y="3006"/>
                        </a:cubicBezTo>
                        <a:cubicBezTo>
                          <a:pt x="24500" y="3006"/>
                          <a:pt x="24120" y="3068"/>
                          <a:pt x="23696" y="3208"/>
                        </a:cubicBezTo>
                        <a:cubicBezTo>
                          <a:pt x="21044" y="4080"/>
                          <a:pt x="18867" y="5819"/>
                          <a:pt x="16166" y="5819"/>
                        </a:cubicBezTo>
                        <a:cubicBezTo>
                          <a:pt x="15553" y="5819"/>
                          <a:pt x="14912" y="5729"/>
                          <a:pt x="14232" y="5519"/>
                        </a:cubicBezTo>
                        <a:cubicBezTo>
                          <a:pt x="14232" y="5519"/>
                          <a:pt x="17552" y="5370"/>
                          <a:pt x="16571" y="3536"/>
                        </a:cubicBezTo>
                        <a:cubicBezTo>
                          <a:pt x="15924" y="2325"/>
                          <a:pt x="13402" y="1510"/>
                          <a:pt x="12150" y="1179"/>
                        </a:cubicBezTo>
                        <a:cubicBezTo>
                          <a:pt x="9801" y="562"/>
                          <a:pt x="7223" y="1"/>
                          <a:pt x="4708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6" name="Google Shape;2006;p3"/>
                  <p:cNvSpPr/>
                  <p:nvPr/>
                </p:nvSpPr>
                <p:spPr>
                  <a:xfrm>
                    <a:off x="1548664" y="540024"/>
                    <a:ext cx="1087259" cy="255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416" h="10656" extrusionOk="0">
                        <a:moveTo>
                          <a:pt x="3873" y="1"/>
                        </a:moveTo>
                        <a:cubicBezTo>
                          <a:pt x="2551" y="1"/>
                          <a:pt x="1246" y="156"/>
                          <a:pt x="0" y="539"/>
                        </a:cubicBezTo>
                        <a:cubicBezTo>
                          <a:pt x="164" y="530"/>
                          <a:pt x="326" y="526"/>
                          <a:pt x="487" y="526"/>
                        </a:cubicBezTo>
                        <a:cubicBezTo>
                          <a:pt x="8352" y="526"/>
                          <a:pt x="13244" y="10389"/>
                          <a:pt x="24511" y="10650"/>
                        </a:cubicBezTo>
                        <a:cubicBezTo>
                          <a:pt x="24687" y="10654"/>
                          <a:pt x="24863" y="10656"/>
                          <a:pt x="25038" y="10656"/>
                        </a:cubicBezTo>
                        <a:cubicBezTo>
                          <a:pt x="34153" y="10656"/>
                          <a:pt x="42279" y="5192"/>
                          <a:pt x="45416" y="2829"/>
                        </a:cubicBezTo>
                        <a:cubicBezTo>
                          <a:pt x="44858" y="1649"/>
                          <a:pt x="43994" y="1196"/>
                          <a:pt x="42994" y="1196"/>
                        </a:cubicBezTo>
                        <a:cubicBezTo>
                          <a:pt x="39867" y="1196"/>
                          <a:pt x="35414" y="5632"/>
                          <a:pt x="34869" y="6189"/>
                        </a:cubicBezTo>
                        <a:cubicBezTo>
                          <a:pt x="35263" y="5776"/>
                          <a:pt x="37623" y="3162"/>
                          <a:pt x="35529" y="1680"/>
                        </a:cubicBezTo>
                        <a:cubicBezTo>
                          <a:pt x="35274" y="1499"/>
                          <a:pt x="34986" y="1418"/>
                          <a:pt x="34671" y="1418"/>
                        </a:cubicBezTo>
                        <a:cubicBezTo>
                          <a:pt x="32174" y="1418"/>
                          <a:pt x="27920" y="6506"/>
                          <a:pt x="23801" y="7665"/>
                        </a:cubicBezTo>
                        <a:cubicBezTo>
                          <a:pt x="26616" y="6873"/>
                          <a:pt x="26652" y="3005"/>
                          <a:pt x="24000" y="3005"/>
                        </a:cubicBezTo>
                        <a:cubicBezTo>
                          <a:pt x="23663" y="3005"/>
                          <a:pt x="23283" y="3067"/>
                          <a:pt x="22859" y="3207"/>
                        </a:cubicBezTo>
                        <a:cubicBezTo>
                          <a:pt x="20207" y="4079"/>
                          <a:pt x="18030" y="5818"/>
                          <a:pt x="15329" y="5818"/>
                        </a:cubicBezTo>
                        <a:cubicBezTo>
                          <a:pt x="14716" y="5818"/>
                          <a:pt x="14075" y="5728"/>
                          <a:pt x="13395" y="5518"/>
                        </a:cubicBezTo>
                        <a:cubicBezTo>
                          <a:pt x="13395" y="5518"/>
                          <a:pt x="16715" y="5369"/>
                          <a:pt x="15734" y="3535"/>
                        </a:cubicBezTo>
                        <a:cubicBezTo>
                          <a:pt x="15087" y="2324"/>
                          <a:pt x="12565" y="1509"/>
                          <a:pt x="11313" y="1180"/>
                        </a:cubicBezTo>
                        <a:cubicBezTo>
                          <a:pt x="8965" y="561"/>
                          <a:pt x="6388" y="1"/>
                          <a:pt x="387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07" name="Google Shape;2007;p3"/>
                <p:cNvGrpSpPr/>
                <p:nvPr/>
              </p:nvGrpSpPr>
              <p:grpSpPr>
                <a:xfrm>
                  <a:off x="1528625" y="540000"/>
                  <a:ext cx="1063583" cy="394292"/>
                  <a:chOff x="1528625" y="540000"/>
                  <a:chExt cx="1063583" cy="394292"/>
                </a:xfrm>
              </p:grpSpPr>
              <p:sp>
                <p:nvSpPr>
                  <p:cNvPr id="2008" name="Google Shape;2008;p3"/>
                  <p:cNvSpPr/>
                  <p:nvPr/>
                </p:nvSpPr>
                <p:spPr>
                  <a:xfrm>
                    <a:off x="1528625" y="540000"/>
                    <a:ext cx="1022382" cy="394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06" h="16470" extrusionOk="0">
                        <a:moveTo>
                          <a:pt x="4706" y="1"/>
                        </a:moveTo>
                        <a:cubicBezTo>
                          <a:pt x="3085" y="1"/>
                          <a:pt x="1491" y="234"/>
                          <a:pt x="0" y="835"/>
                        </a:cubicBezTo>
                        <a:cubicBezTo>
                          <a:pt x="0" y="835"/>
                          <a:pt x="285" y="805"/>
                          <a:pt x="732" y="805"/>
                        </a:cubicBezTo>
                        <a:cubicBezTo>
                          <a:pt x="1890" y="805"/>
                          <a:pt x="4139" y="1009"/>
                          <a:pt x="5328" y="2482"/>
                        </a:cubicBezTo>
                        <a:cubicBezTo>
                          <a:pt x="5859" y="3140"/>
                          <a:pt x="6206" y="3910"/>
                          <a:pt x="6500" y="4731"/>
                        </a:cubicBezTo>
                        <a:cubicBezTo>
                          <a:pt x="6524" y="3972"/>
                          <a:pt x="6656" y="3425"/>
                          <a:pt x="6987" y="3425"/>
                        </a:cubicBezTo>
                        <a:cubicBezTo>
                          <a:pt x="7031" y="3425"/>
                          <a:pt x="7078" y="3434"/>
                          <a:pt x="7129" y="3454"/>
                        </a:cubicBezTo>
                        <a:cubicBezTo>
                          <a:pt x="8441" y="3966"/>
                          <a:pt x="9802" y="7289"/>
                          <a:pt x="9802" y="7289"/>
                        </a:cubicBezTo>
                        <a:cubicBezTo>
                          <a:pt x="9802" y="7289"/>
                          <a:pt x="9383" y="5414"/>
                          <a:pt x="9791" y="5414"/>
                        </a:cubicBezTo>
                        <a:cubicBezTo>
                          <a:pt x="9858" y="5414"/>
                          <a:pt x="9948" y="5465"/>
                          <a:pt x="10065" y="5583"/>
                        </a:cubicBezTo>
                        <a:cubicBezTo>
                          <a:pt x="10581" y="6103"/>
                          <a:pt x="11444" y="8376"/>
                          <a:pt x="11965" y="10216"/>
                        </a:cubicBezTo>
                        <a:cubicBezTo>
                          <a:pt x="12146" y="9609"/>
                          <a:pt x="12092" y="8760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490" y="15927"/>
                          <a:pt x="19213" y="16470"/>
                        </a:cubicBezTo>
                        <a:cubicBezTo>
                          <a:pt x="17671" y="15576"/>
                          <a:pt x="16124" y="14386"/>
                          <a:pt x="15300" y="12909"/>
                        </a:cubicBezTo>
                        <a:cubicBezTo>
                          <a:pt x="13595" y="9853"/>
                          <a:pt x="13476" y="8399"/>
                          <a:pt x="13845" y="8399"/>
                        </a:cubicBezTo>
                        <a:cubicBezTo>
                          <a:pt x="13914" y="8399"/>
                          <a:pt x="14000" y="8450"/>
                          <a:pt x="14096" y="8551"/>
                        </a:cubicBezTo>
                        <a:cubicBezTo>
                          <a:pt x="14706" y="9188"/>
                          <a:pt x="19201" y="14187"/>
                          <a:pt x="19201" y="14187"/>
                        </a:cubicBezTo>
                        <a:cubicBezTo>
                          <a:pt x="19201" y="14187"/>
                          <a:pt x="16569" y="10018"/>
                          <a:pt x="17137" y="10018"/>
                        </a:cubicBezTo>
                        <a:cubicBezTo>
                          <a:pt x="17157" y="10018"/>
                          <a:pt x="17181" y="10024"/>
                          <a:pt x="17209" y="10034"/>
                        </a:cubicBezTo>
                        <a:cubicBezTo>
                          <a:pt x="17922" y="10305"/>
                          <a:pt x="21036" y="14403"/>
                          <a:pt x="21890" y="15540"/>
                        </a:cubicBezTo>
                        <a:cubicBezTo>
                          <a:pt x="22188" y="14740"/>
                          <a:pt x="21538" y="13635"/>
                          <a:pt x="20822" y="13016"/>
                        </a:cubicBezTo>
                        <a:lnTo>
                          <a:pt x="20822" y="13016"/>
                        </a:lnTo>
                        <a:cubicBezTo>
                          <a:pt x="22580" y="14070"/>
                          <a:pt x="25403" y="15604"/>
                          <a:pt x="27871" y="16234"/>
                        </a:cubicBezTo>
                        <a:cubicBezTo>
                          <a:pt x="25465" y="15018"/>
                          <a:pt x="22878" y="13563"/>
                          <a:pt x="22710" y="12968"/>
                        </a:cubicBezTo>
                        <a:cubicBezTo>
                          <a:pt x="22649" y="12754"/>
                          <a:pt x="22815" y="12667"/>
                          <a:pt x="23121" y="12667"/>
                        </a:cubicBezTo>
                        <a:cubicBezTo>
                          <a:pt x="24390" y="12667"/>
                          <a:pt x="28074" y="14152"/>
                          <a:pt x="28074" y="14152"/>
                        </a:cubicBezTo>
                        <a:cubicBezTo>
                          <a:pt x="28074" y="14152"/>
                          <a:pt x="23707" y="11852"/>
                          <a:pt x="24631" y="11663"/>
                        </a:cubicBezTo>
                        <a:cubicBezTo>
                          <a:pt x="24653" y="11659"/>
                          <a:pt x="24678" y="11657"/>
                          <a:pt x="24708" y="11657"/>
                        </a:cubicBezTo>
                        <a:cubicBezTo>
                          <a:pt x="25645" y="11657"/>
                          <a:pt x="30326" y="13878"/>
                          <a:pt x="32379" y="15217"/>
                        </a:cubicBezTo>
                        <a:cubicBezTo>
                          <a:pt x="32603" y="13874"/>
                          <a:pt x="28759" y="12767"/>
                          <a:pt x="28758" y="12766"/>
                        </a:cubicBezTo>
                        <a:lnTo>
                          <a:pt x="28758" y="12766"/>
                        </a:lnTo>
                        <a:cubicBezTo>
                          <a:pt x="28759" y="12767"/>
                          <a:pt x="30533" y="13265"/>
                          <a:pt x="32675" y="13629"/>
                        </a:cubicBezTo>
                        <a:cubicBezTo>
                          <a:pt x="30775" y="12941"/>
                          <a:pt x="29061" y="12187"/>
                          <a:pt x="29263" y="11766"/>
                        </a:cubicBezTo>
                        <a:cubicBezTo>
                          <a:pt x="29387" y="11506"/>
                          <a:pt x="30117" y="11413"/>
                          <a:pt x="31096" y="11413"/>
                        </a:cubicBezTo>
                        <a:cubicBezTo>
                          <a:pt x="33545" y="11413"/>
                          <a:pt x="37553" y="11994"/>
                          <a:pt x="37553" y="11994"/>
                        </a:cubicBezTo>
                        <a:cubicBezTo>
                          <a:pt x="37553" y="11994"/>
                          <a:pt x="35074" y="10893"/>
                          <a:pt x="35514" y="10506"/>
                        </a:cubicBezTo>
                        <a:cubicBezTo>
                          <a:pt x="35670" y="10369"/>
                          <a:pt x="36752" y="10268"/>
                          <a:pt x="38132" y="10099"/>
                        </a:cubicBezTo>
                        <a:cubicBezTo>
                          <a:pt x="37940" y="10079"/>
                          <a:pt x="37749" y="10071"/>
                          <a:pt x="37565" y="10071"/>
                        </a:cubicBezTo>
                        <a:cubicBezTo>
                          <a:pt x="37166" y="10071"/>
                          <a:pt x="36805" y="10108"/>
                          <a:pt x="36559" y="10143"/>
                        </a:cubicBezTo>
                        <a:cubicBezTo>
                          <a:pt x="37501" y="9978"/>
                          <a:pt x="40288" y="9433"/>
                          <a:pt x="42688" y="8369"/>
                        </a:cubicBezTo>
                        <a:lnTo>
                          <a:pt x="42688" y="8369"/>
                        </a:lnTo>
                        <a:cubicBezTo>
                          <a:pt x="41685" y="8637"/>
                          <a:pt x="40547" y="8898"/>
                          <a:pt x="39742" y="8898"/>
                        </a:cubicBezTo>
                        <a:cubicBezTo>
                          <a:pt x="39305" y="8898"/>
                          <a:pt x="38966" y="8821"/>
                          <a:pt x="38800" y="8627"/>
                        </a:cubicBezTo>
                        <a:cubicBezTo>
                          <a:pt x="38029" y="7725"/>
                          <a:pt x="41930" y="5722"/>
                          <a:pt x="42705" y="5337"/>
                        </a:cubicBezTo>
                        <a:lnTo>
                          <a:pt x="42705" y="5337"/>
                        </a:lnTo>
                        <a:cubicBezTo>
                          <a:pt x="42102" y="5632"/>
                          <a:pt x="39580" y="6820"/>
                          <a:pt x="38341" y="6820"/>
                        </a:cubicBezTo>
                        <a:cubicBezTo>
                          <a:pt x="37959" y="6820"/>
                          <a:pt x="37699" y="6708"/>
                          <a:pt x="37654" y="6421"/>
                        </a:cubicBezTo>
                        <a:cubicBezTo>
                          <a:pt x="37537" y="5675"/>
                          <a:pt x="39539" y="3596"/>
                          <a:pt x="41307" y="1904"/>
                        </a:cubicBezTo>
                        <a:lnTo>
                          <a:pt x="41307" y="1904"/>
                        </a:lnTo>
                        <a:cubicBezTo>
                          <a:pt x="39118" y="2983"/>
                          <a:pt x="36925" y="4996"/>
                          <a:pt x="36048" y="5849"/>
                        </a:cubicBezTo>
                        <a:cubicBezTo>
                          <a:pt x="35785" y="6196"/>
                          <a:pt x="35491" y="6544"/>
                          <a:pt x="35161" y="6885"/>
                        </a:cubicBezTo>
                        <a:cubicBezTo>
                          <a:pt x="33215" y="8905"/>
                          <a:pt x="32168" y="9349"/>
                          <a:pt x="31637" y="9349"/>
                        </a:cubicBezTo>
                        <a:cubicBezTo>
                          <a:pt x="31367" y="9349"/>
                          <a:pt x="31229" y="9234"/>
                          <a:pt x="31175" y="9153"/>
                        </a:cubicBezTo>
                        <a:cubicBezTo>
                          <a:pt x="31011" y="8913"/>
                          <a:pt x="34148" y="6005"/>
                          <a:pt x="34148" y="6005"/>
                        </a:cubicBezTo>
                        <a:lnTo>
                          <a:pt x="34148" y="6005"/>
                        </a:lnTo>
                        <a:cubicBezTo>
                          <a:pt x="34148" y="6005"/>
                          <a:pt x="29366" y="8669"/>
                          <a:pt x="27590" y="8669"/>
                        </a:cubicBezTo>
                        <a:cubicBezTo>
                          <a:pt x="27283" y="8669"/>
                          <a:pt x="27066" y="8590"/>
                          <a:pt x="26979" y="8404"/>
                        </a:cubicBezTo>
                        <a:cubicBezTo>
                          <a:pt x="26768" y="7953"/>
                          <a:pt x="27571" y="6825"/>
                          <a:pt x="28691" y="5560"/>
                        </a:cubicBezTo>
                        <a:lnTo>
                          <a:pt x="28691" y="5560"/>
                        </a:lnTo>
                        <a:cubicBezTo>
                          <a:pt x="27539" y="6357"/>
                          <a:pt x="26347" y="7073"/>
                          <a:pt x="25160" y="7498"/>
                        </a:cubicBezTo>
                        <a:cubicBezTo>
                          <a:pt x="24415" y="7977"/>
                          <a:pt x="23771" y="8318"/>
                          <a:pt x="23317" y="8433"/>
                        </a:cubicBezTo>
                        <a:cubicBezTo>
                          <a:pt x="22779" y="8569"/>
                          <a:pt x="22309" y="8633"/>
                          <a:pt x="21935" y="8633"/>
                        </a:cubicBezTo>
                        <a:cubicBezTo>
                          <a:pt x="20591" y="8633"/>
                          <a:pt x="20487" y="7798"/>
                          <a:pt x="22916" y="6423"/>
                        </a:cubicBezTo>
                        <a:lnTo>
                          <a:pt x="22916" y="6423"/>
                        </a:lnTo>
                        <a:cubicBezTo>
                          <a:pt x="22916" y="6423"/>
                          <a:pt x="21154" y="6779"/>
                          <a:pt x="19834" y="6779"/>
                        </a:cubicBezTo>
                        <a:cubicBezTo>
                          <a:pt x="18980" y="6779"/>
                          <a:pt x="18311" y="6630"/>
                          <a:pt x="18425" y="6138"/>
                        </a:cubicBezTo>
                        <a:cubicBezTo>
                          <a:pt x="18485" y="5884"/>
                          <a:pt x="18725" y="5562"/>
                          <a:pt x="19069" y="5210"/>
                        </a:cubicBezTo>
                        <a:lnTo>
                          <a:pt x="19069" y="5210"/>
                        </a:lnTo>
                        <a:cubicBezTo>
                          <a:pt x="18140" y="5568"/>
                          <a:pt x="17190" y="5819"/>
                          <a:pt x="16164" y="5819"/>
                        </a:cubicBezTo>
                        <a:cubicBezTo>
                          <a:pt x="15551" y="5819"/>
                          <a:pt x="14911" y="5729"/>
                          <a:pt x="14232" y="5519"/>
                        </a:cubicBezTo>
                        <a:cubicBezTo>
                          <a:pt x="14232" y="5519"/>
                          <a:pt x="16409" y="5421"/>
                          <a:pt x="16716" y="4410"/>
                        </a:cubicBezTo>
                        <a:lnTo>
                          <a:pt x="16716" y="4410"/>
                        </a:lnTo>
                        <a:cubicBezTo>
                          <a:pt x="15940" y="4590"/>
                          <a:pt x="15205" y="4704"/>
                          <a:pt x="14585" y="4704"/>
                        </a:cubicBezTo>
                        <a:cubicBezTo>
                          <a:pt x="14338" y="4704"/>
                          <a:pt x="14109" y="4686"/>
                          <a:pt x="13903" y="4647"/>
                        </a:cubicBezTo>
                        <a:cubicBezTo>
                          <a:pt x="11181" y="4125"/>
                          <a:pt x="10520" y="3035"/>
                          <a:pt x="10520" y="3035"/>
                        </a:cubicBezTo>
                        <a:lnTo>
                          <a:pt x="10520" y="3035"/>
                        </a:lnTo>
                        <a:lnTo>
                          <a:pt x="12943" y="3104"/>
                        </a:lnTo>
                        <a:cubicBezTo>
                          <a:pt x="12943" y="3104"/>
                          <a:pt x="8221" y="1572"/>
                          <a:pt x="8758" y="944"/>
                        </a:cubicBezTo>
                        <a:cubicBezTo>
                          <a:pt x="8888" y="792"/>
                          <a:pt x="9172" y="664"/>
                          <a:pt x="9529" y="557"/>
                        </a:cubicBezTo>
                        <a:cubicBezTo>
                          <a:pt x="7946" y="230"/>
                          <a:pt x="6313" y="1"/>
                          <a:pt x="470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09" name="Google Shape;2009;p3"/>
                  <p:cNvGrpSpPr/>
                  <p:nvPr/>
                </p:nvGrpSpPr>
                <p:grpSpPr>
                  <a:xfrm>
                    <a:off x="1560347" y="550558"/>
                    <a:ext cx="1031862" cy="344669"/>
                    <a:chOff x="1560347" y="550558"/>
                    <a:chExt cx="1031862" cy="344669"/>
                  </a:xfrm>
                </p:grpSpPr>
                <p:sp>
                  <p:nvSpPr>
                    <p:cNvPr id="2010" name="Google Shape;2010;p3"/>
                    <p:cNvSpPr/>
                    <p:nvPr/>
                  </p:nvSpPr>
                  <p:spPr>
                    <a:xfrm>
                      <a:off x="1560347" y="550558"/>
                      <a:ext cx="1031862" cy="2498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102" h="10435" extrusionOk="0">
                          <a:moveTo>
                            <a:pt x="510" y="0"/>
                          </a:moveTo>
                          <a:cubicBezTo>
                            <a:pt x="416" y="0"/>
                            <a:pt x="334" y="2"/>
                            <a:pt x="265" y="2"/>
                          </a:cubicBezTo>
                          <a:cubicBezTo>
                            <a:pt x="92" y="6"/>
                            <a:pt x="0" y="12"/>
                            <a:pt x="0" y="21"/>
                          </a:cubicBezTo>
                          <a:cubicBezTo>
                            <a:pt x="0" y="30"/>
                            <a:pt x="92" y="42"/>
                            <a:pt x="263" y="56"/>
                          </a:cubicBezTo>
                          <a:cubicBezTo>
                            <a:pt x="349" y="64"/>
                            <a:pt x="454" y="71"/>
                            <a:pt x="578" y="82"/>
                          </a:cubicBezTo>
                          <a:cubicBezTo>
                            <a:pt x="702" y="96"/>
                            <a:pt x="844" y="113"/>
                            <a:pt x="1002" y="134"/>
                          </a:cubicBezTo>
                          <a:cubicBezTo>
                            <a:pt x="1635" y="218"/>
                            <a:pt x="2536" y="402"/>
                            <a:pt x="3553" y="802"/>
                          </a:cubicBezTo>
                          <a:cubicBezTo>
                            <a:pt x="4575" y="1194"/>
                            <a:pt x="5706" y="1801"/>
                            <a:pt x="6850" y="2555"/>
                          </a:cubicBezTo>
                          <a:cubicBezTo>
                            <a:pt x="7999" y="3307"/>
                            <a:pt x="9166" y="4192"/>
                            <a:pt x="10347" y="5070"/>
                          </a:cubicBezTo>
                          <a:cubicBezTo>
                            <a:pt x="11528" y="5948"/>
                            <a:pt x="12728" y="6812"/>
                            <a:pt x="13937" y="7507"/>
                          </a:cubicBezTo>
                          <a:cubicBezTo>
                            <a:pt x="14541" y="7854"/>
                            <a:pt x="15148" y="8159"/>
                            <a:pt x="15736" y="8406"/>
                          </a:cubicBezTo>
                          <a:cubicBezTo>
                            <a:pt x="16031" y="8527"/>
                            <a:pt x="16317" y="8645"/>
                            <a:pt x="16594" y="8760"/>
                          </a:cubicBezTo>
                          <a:cubicBezTo>
                            <a:pt x="16875" y="8864"/>
                            <a:pt x="17146" y="8966"/>
                            <a:pt x="17408" y="9063"/>
                          </a:cubicBezTo>
                          <a:cubicBezTo>
                            <a:pt x="18458" y="9425"/>
                            <a:pt x="19350" y="9685"/>
                            <a:pt x="19985" y="9827"/>
                          </a:cubicBezTo>
                          <a:cubicBezTo>
                            <a:pt x="20302" y="9904"/>
                            <a:pt x="20549" y="9964"/>
                            <a:pt x="20721" y="9994"/>
                          </a:cubicBezTo>
                          <a:cubicBezTo>
                            <a:pt x="20892" y="10028"/>
                            <a:pt x="20982" y="10045"/>
                            <a:pt x="20982" y="10045"/>
                          </a:cubicBezTo>
                          <a:cubicBezTo>
                            <a:pt x="20982" y="10045"/>
                            <a:pt x="21074" y="10061"/>
                            <a:pt x="21245" y="10094"/>
                          </a:cubicBezTo>
                          <a:cubicBezTo>
                            <a:pt x="21415" y="10130"/>
                            <a:pt x="21669" y="10162"/>
                            <a:pt x="21990" y="10210"/>
                          </a:cubicBezTo>
                          <a:cubicBezTo>
                            <a:pt x="22631" y="10306"/>
                            <a:pt x="23557" y="10401"/>
                            <a:pt x="24670" y="10429"/>
                          </a:cubicBezTo>
                          <a:cubicBezTo>
                            <a:pt x="24841" y="10433"/>
                            <a:pt x="25015" y="10435"/>
                            <a:pt x="25194" y="10435"/>
                          </a:cubicBezTo>
                          <a:cubicBezTo>
                            <a:pt x="26182" y="10435"/>
                            <a:pt x="27293" y="10368"/>
                            <a:pt x="28458" y="10201"/>
                          </a:cubicBezTo>
                          <a:cubicBezTo>
                            <a:pt x="29146" y="10109"/>
                            <a:pt x="29850" y="9968"/>
                            <a:pt x="30561" y="9812"/>
                          </a:cubicBezTo>
                          <a:cubicBezTo>
                            <a:pt x="31268" y="9638"/>
                            <a:pt x="31985" y="9453"/>
                            <a:pt x="32686" y="9220"/>
                          </a:cubicBezTo>
                          <a:cubicBezTo>
                            <a:pt x="35511" y="8330"/>
                            <a:pt x="38139" y="6953"/>
                            <a:pt x="40031" y="5826"/>
                          </a:cubicBezTo>
                          <a:cubicBezTo>
                            <a:pt x="40976" y="5258"/>
                            <a:pt x="41746" y="4757"/>
                            <a:pt x="42280" y="4397"/>
                          </a:cubicBezTo>
                          <a:cubicBezTo>
                            <a:pt x="42546" y="4217"/>
                            <a:pt x="42751" y="4068"/>
                            <a:pt x="42890" y="3969"/>
                          </a:cubicBezTo>
                          <a:cubicBezTo>
                            <a:pt x="43029" y="3866"/>
                            <a:pt x="43101" y="3808"/>
                            <a:pt x="43097" y="3801"/>
                          </a:cubicBezTo>
                          <a:cubicBezTo>
                            <a:pt x="43096" y="3800"/>
                            <a:pt x="43095" y="3800"/>
                            <a:pt x="43094" y="3800"/>
                          </a:cubicBezTo>
                          <a:cubicBezTo>
                            <a:pt x="43078" y="3800"/>
                            <a:pt x="42998" y="3842"/>
                            <a:pt x="42859" y="3923"/>
                          </a:cubicBezTo>
                          <a:cubicBezTo>
                            <a:pt x="42713" y="4012"/>
                            <a:pt x="42495" y="4140"/>
                            <a:pt x="42222" y="4307"/>
                          </a:cubicBezTo>
                          <a:cubicBezTo>
                            <a:pt x="41671" y="4637"/>
                            <a:pt x="40886" y="5110"/>
                            <a:pt x="39927" y="5647"/>
                          </a:cubicBezTo>
                          <a:cubicBezTo>
                            <a:pt x="38010" y="6716"/>
                            <a:pt x="35375" y="8030"/>
                            <a:pt x="32574" y="8862"/>
                          </a:cubicBezTo>
                          <a:cubicBezTo>
                            <a:pt x="31878" y="9079"/>
                            <a:pt x="31170" y="9252"/>
                            <a:pt x="30471" y="9413"/>
                          </a:cubicBezTo>
                          <a:cubicBezTo>
                            <a:pt x="29770" y="9557"/>
                            <a:pt x="29076" y="9685"/>
                            <a:pt x="28398" y="9766"/>
                          </a:cubicBezTo>
                          <a:cubicBezTo>
                            <a:pt x="27353" y="9900"/>
                            <a:pt x="26354" y="9954"/>
                            <a:pt x="25452" y="9954"/>
                          </a:cubicBezTo>
                          <a:cubicBezTo>
                            <a:pt x="25187" y="9954"/>
                            <a:pt x="24931" y="9949"/>
                            <a:pt x="24684" y="9941"/>
                          </a:cubicBezTo>
                          <a:cubicBezTo>
                            <a:pt x="23595" y="9899"/>
                            <a:pt x="22692" y="9798"/>
                            <a:pt x="22065" y="9696"/>
                          </a:cubicBezTo>
                          <a:cubicBezTo>
                            <a:pt x="21752" y="9647"/>
                            <a:pt x="21504" y="9610"/>
                            <a:pt x="21339" y="9575"/>
                          </a:cubicBezTo>
                          <a:cubicBezTo>
                            <a:pt x="21172" y="9541"/>
                            <a:pt x="21082" y="9525"/>
                            <a:pt x="21082" y="9525"/>
                          </a:cubicBezTo>
                          <a:cubicBezTo>
                            <a:pt x="21082" y="9525"/>
                            <a:pt x="20993" y="9508"/>
                            <a:pt x="20826" y="9477"/>
                          </a:cubicBezTo>
                          <a:cubicBezTo>
                            <a:pt x="20658" y="9450"/>
                            <a:pt x="20415" y="9393"/>
                            <a:pt x="20104" y="9321"/>
                          </a:cubicBezTo>
                          <a:cubicBezTo>
                            <a:pt x="19480" y="9190"/>
                            <a:pt x="18605" y="8945"/>
                            <a:pt x="17568" y="8601"/>
                          </a:cubicBezTo>
                          <a:cubicBezTo>
                            <a:pt x="17311" y="8509"/>
                            <a:pt x="17042" y="8412"/>
                            <a:pt x="16765" y="8315"/>
                          </a:cubicBezTo>
                          <a:cubicBezTo>
                            <a:pt x="16493" y="8204"/>
                            <a:pt x="16210" y="8093"/>
                            <a:pt x="15919" y="7977"/>
                          </a:cubicBezTo>
                          <a:cubicBezTo>
                            <a:pt x="15338" y="7741"/>
                            <a:pt x="14750" y="7456"/>
                            <a:pt x="14154" y="7125"/>
                          </a:cubicBezTo>
                          <a:cubicBezTo>
                            <a:pt x="12962" y="6462"/>
                            <a:pt x="11760" y="5624"/>
                            <a:pt x="10568" y="4767"/>
                          </a:cubicBezTo>
                          <a:cubicBezTo>
                            <a:pt x="9375" y="3911"/>
                            <a:pt x="8185" y="3040"/>
                            <a:pt x="7009" y="2306"/>
                          </a:cubicBezTo>
                          <a:cubicBezTo>
                            <a:pt x="5837" y="1569"/>
                            <a:pt x="4676" y="978"/>
                            <a:pt x="3627" y="610"/>
                          </a:cubicBezTo>
                          <a:cubicBezTo>
                            <a:pt x="2579" y="232"/>
                            <a:pt x="1658" y="77"/>
                            <a:pt x="1014" y="27"/>
                          </a:cubicBezTo>
                          <a:cubicBezTo>
                            <a:pt x="852" y="18"/>
                            <a:pt x="708" y="9"/>
                            <a:pt x="583" y="1"/>
                          </a:cubicBezTo>
                          <a:cubicBezTo>
                            <a:pt x="558" y="1"/>
                            <a:pt x="533" y="0"/>
                            <a:pt x="51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1" name="Google Shape;2011;p3"/>
                    <p:cNvSpPr/>
                    <p:nvPr/>
                  </p:nvSpPr>
                  <p:spPr>
                    <a:xfrm>
                      <a:off x="1903682" y="667030"/>
                      <a:ext cx="215173" cy="64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88" h="2689" extrusionOk="0">
                          <a:moveTo>
                            <a:pt x="8937" y="1"/>
                          </a:moveTo>
                          <a:cubicBezTo>
                            <a:pt x="8797" y="1"/>
                            <a:pt x="7838" y="584"/>
                            <a:pt x="6825" y="1036"/>
                          </a:cubicBezTo>
                          <a:cubicBezTo>
                            <a:pt x="6557" y="1157"/>
                            <a:pt x="6280" y="1251"/>
                            <a:pt x="6028" y="1354"/>
                          </a:cubicBezTo>
                          <a:cubicBezTo>
                            <a:pt x="5901" y="1404"/>
                            <a:pt x="5777" y="1452"/>
                            <a:pt x="5661" y="1498"/>
                          </a:cubicBezTo>
                          <a:cubicBezTo>
                            <a:pt x="5540" y="1533"/>
                            <a:pt x="5427" y="1567"/>
                            <a:pt x="5323" y="1597"/>
                          </a:cubicBezTo>
                          <a:cubicBezTo>
                            <a:pt x="4905" y="1724"/>
                            <a:pt x="4627" y="1807"/>
                            <a:pt x="4627" y="1807"/>
                          </a:cubicBezTo>
                          <a:cubicBezTo>
                            <a:pt x="4627" y="1807"/>
                            <a:pt x="4556" y="1827"/>
                            <a:pt x="4434" y="1859"/>
                          </a:cubicBezTo>
                          <a:cubicBezTo>
                            <a:pt x="4312" y="1891"/>
                            <a:pt x="4137" y="1938"/>
                            <a:pt x="3926" y="1993"/>
                          </a:cubicBezTo>
                          <a:cubicBezTo>
                            <a:pt x="3821" y="2021"/>
                            <a:pt x="3706" y="2051"/>
                            <a:pt x="3585" y="2084"/>
                          </a:cubicBezTo>
                          <a:cubicBezTo>
                            <a:pt x="3464" y="2116"/>
                            <a:pt x="3333" y="2131"/>
                            <a:pt x="3200" y="2157"/>
                          </a:cubicBezTo>
                          <a:cubicBezTo>
                            <a:pt x="2930" y="2201"/>
                            <a:pt x="2643" y="2261"/>
                            <a:pt x="2355" y="2302"/>
                          </a:cubicBezTo>
                          <a:cubicBezTo>
                            <a:pt x="1194" y="2452"/>
                            <a:pt x="9" y="2442"/>
                            <a:pt x="4" y="2527"/>
                          </a:cubicBezTo>
                          <a:cubicBezTo>
                            <a:pt x="0" y="2577"/>
                            <a:pt x="841" y="2688"/>
                            <a:pt x="1825" y="2688"/>
                          </a:cubicBezTo>
                          <a:cubicBezTo>
                            <a:pt x="2010" y="2688"/>
                            <a:pt x="2199" y="2685"/>
                            <a:pt x="2389" y="2676"/>
                          </a:cubicBezTo>
                          <a:cubicBezTo>
                            <a:pt x="2689" y="2657"/>
                            <a:pt x="2987" y="2619"/>
                            <a:pt x="3268" y="2591"/>
                          </a:cubicBezTo>
                          <a:cubicBezTo>
                            <a:pt x="3409" y="2573"/>
                            <a:pt x="3545" y="2565"/>
                            <a:pt x="3672" y="2543"/>
                          </a:cubicBezTo>
                          <a:cubicBezTo>
                            <a:pt x="3801" y="2517"/>
                            <a:pt x="3920" y="2492"/>
                            <a:pt x="4032" y="2471"/>
                          </a:cubicBezTo>
                          <a:cubicBezTo>
                            <a:pt x="4254" y="2425"/>
                            <a:pt x="4439" y="2388"/>
                            <a:pt x="4569" y="2360"/>
                          </a:cubicBezTo>
                          <a:cubicBezTo>
                            <a:pt x="4699" y="2334"/>
                            <a:pt x="4772" y="2316"/>
                            <a:pt x="4772" y="2316"/>
                          </a:cubicBezTo>
                          <a:cubicBezTo>
                            <a:pt x="4772" y="2316"/>
                            <a:pt x="5055" y="2214"/>
                            <a:pt x="5485" y="2059"/>
                          </a:cubicBezTo>
                          <a:cubicBezTo>
                            <a:pt x="5590" y="2021"/>
                            <a:pt x="5705" y="1978"/>
                            <a:pt x="5826" y="1934"/>
                          </a:cubicBezTo>
                          <a:cubicBezTo>
                            <a:pt x="5945" y="1879"/>
                            <a:pt x="6068" y="1821"/>
                            <a:pt x="6196" y="1761"/>
                          </a:cubicBezTo>
                          <a:cubicBezTo>
                            <a:pt x="6450" y="1637"/>
                            <a:pt x="6727" y="1518"/>
                            <a:pt x="6990" y="1372"/>
                          </a:cubicBezTo>
                          <a:cubicBezTo>
                            <a:pt x="8049" y="794"/>
                            <a:pt x="8988" y="55"/>
                            <a:pt x="8953" y="6"/>
                          </a:cubicBezTo>
                          <a:cubicBezTo>
                            <a:pt x="8950" y="3"/>
                            <a:pt x="8945" y="1"/>
                            <a:pt x="893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2" name="Google Shape;2012;p3"/>
                    <p:cNvSpPr/>
                    <p:nvPr/>
                  </p:nvSpPr>
                  <p:spPr>
                    <a:xfrm>
                      <a:off x="1670235" y="573637"/>
                      <a:ext cx="195901" cy="443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3" h="1853" extrusionOk="0">
                          <a:moveTo>
                            <a:pt x="86" y="0"/>
                          </a:moveTo>
                          <a:cubicBezTo>
                            <a:pt x="38" y="0"/>
                            <a:pt x="11" y="5"/>
                            <a:pt x="8" y="16"/>
                          </a:cubicBezTo>
                          <a:cubicBezTo>
                            <a:pt x="1" y="53"/>
                            <a:pt x="248" y="143"/>
                            <a:pt x="617" y="274"/>
                          </a:cubicBezTo>
                          <a:cubicBezTo>
                            <a:pt x="987" y="404"/>
                            <a:pt x="1478" y="586"/>
                            <a:pt x="1968" y="770"/>
                          </a:cubicBezTo>
                          <a:cubicBezTo>
                            <a:pt x="2459" y="955"/>
                            <a:pt x="2951" y="1139"/>
                            <a:pt x="3328" y="1269"/>
                          </a:cubicBezTo>
                          <a:cubicBezTo>
                            <a:pt x="3704" y="1396"/>
                            <a:pt x="3955" y="1480"/>
                            <a:pt x="3955" y="1480"/>
                          </a:cubicBezTo>
                          <a:cubicBezTo>
                            <a:pt x="3955" y="1480"/>
                            <a:pt x="4213" y="1546"/>
                            <a:pt x="4605" y="1630"/>
                          </a:cubicBezTo>
                          <a:cubicBezTo>
                            <a:pt x="4996" y="1712"/>
                            <a:pt x="5527" y="1799"/>
                            <a:pt x="6063" y="1841"/>
                          </a:cubicBezTo>
                          <a:cubicBezTo>
                            <a:pt x="6212" y="1848"/>
                            <a:pt x="6362" y="1852"/>
                            <a:pt x="6509" y="1852"/>
                          </a:cubicBezTo>
                          <a:cubicBezTo>
                            <a:pt x="6889" y="1852"/>
                            <a:pt x="7250" y="1826"/>
                            <a:pt x="7536" y="1773"/>
                          </a:cubicBezTo>
                          <a:cubicBezTo>
                            <a:pt x="7930" y="1702"/>
                            <a:pt x="8183" y="1610"/>
                            <a:pt x="8175" y="1578"/>
                          </a:cubicBezTo>
                          <a:cubicBezTo>
                            <a:pt x="8171" y="1560"/>
                            <a:pt x="8118" y="1555"/>
                            <a:pt x="8027" y="1555"/>
                          </a:cubicBezTo>
                          <a:cubicBezTo>
                            <a:pt x="7911" y="1555"/>
                            <a:pt x="7733" y="1564"/>
                            <a:pt x="7514" y="1567"/>
                          </a:cubicBezTo>
                          <a:cubicBezTo>
                            <a:pt x="7470" y="1568"/>
                            <a:pt x="7424" y="1569"/>
                            <a:pt x="7377" y="1569"/>
                          </a:cubicBezTo>
                          <a:cubicBezTo>
                            <a:pt x="7009" y="1569"/>
                            <a:pt x="6554" y="1533"/>
                            <a:pt x="6104" y="1468"/>
                          </a:cubicBezTo>
                          <a:cubicBezTo>
                            <a:pt x="5594" y="1382"/>
                            <a:pt x="5094" y="1261"/>
                            <a:pt x="4721" y="1154"/>
                          </a:cubicBezTo>
                          <a:cubicBezTo>
                            <a:pt x="4348" y="1048"/>
                            <a:pt x="4100" y="970"/>
                            <a:pt x="4100" y="970"/>
                          </a:cubicBezTo>
                          <a:cubicBezTo>
                            <a:pt x="4100" y="970"/>
                            <a:pt x="3849" y="903"/>
                            <a:pt x="3471" y="802"/>
                          </a:cubicBezTo>
                          <a:cubicBezTo>
                            <a:pt x="3093" y="697"/>
                            <a:pt x="2589" y="556"/>
                            <a:pt x="2084" y="414"/>
                          </a:cubicBezTo>
                          <a:cubicBezTo>
                            <a:pt x="1576" y="276"/>
                            <a:pt x="1064" y="146"/>
                            <a:pt x="672" y="74"/>
                          </a:cubicBezTo>
                          <a:cubicBezTo>
                            <a:pt x="402" y="26"/>
                            <a:pt x="193" y="0"/>
                            <a:pt x="8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3" name="Google Shape;2013;p3"/>
                    <p:cNvSpPr/>
                    <p:nvPr/>
                  </p:nvSpPr>
                  <p:spPr>
                    <a:xfrm>
                      <a:off x="2118910" y="632388"/>
                      <a:ext cx="269157" cy="1664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243" h="6954" extrusionOk="0">
                          <a:moveTo>
                            <a:pt x="11212" y="0"/>
                          </a:moveTo>
                          <a:cubicBezTo>
                            <a:pt x="11163" y="0"/>
                            <a:pt x="10884" y="306"/>
                            <a:pt x="10468" y="744"/>
                          </a:cubicBezTo>
                          <a:cubicBezTo>
                            <a:pt x="10242" y="961"/>
                            <a:pt x="9999" y="1233"/>
                            <a:pt x="9705" y="1492"/>
                          </a:cubicBezTo>
                          <a:cubicBezTo>
                            <a:pt x="9560" y="1625"/>
                            <a:pt x="9413" y="1761"/>
                            <a:pt x="9261" y="1900"/>
                          </a:cubicBezTo>
                          <a:cubicBezTo>
                            <a:pt x="9104" y="2033"/>
                            <a:pt x="8945" y="2166"/>
                            <a:pt x="8786" y="2301"/>
                          </a:cubicBezTo>
                          <a:cubicBezTo>
                            <a:pt x="8630" y="2438"/>
                            <a:pt x="8464" y="2567"/>
                            <a:pt x="8302" y="2692"/>
                          </a:cubicBezTo>
                          <a:cubicBezTo>
                            <a:pt x="8140" y="2816"/>
                            <a:pt x="7980" y="2940"/>
                            <a:pt x="7827" y="3059"/>
                          </a:cubicBezTo>
                          <a:cubicBezTo>
                            <a:pt x="7505" y="3283"/>
                            <a:pt x="7216" y="3505"/>
                            <a:pt x="6953" y="3674"/>
                          </a:cubicBezTo>
                          <a:cubicBezTo>
                            <a:pt x="6693" y="3844"/>
                            <a:pt x="6479" y="3991"/>
                            <a:pt x="6323" y="4087"/>
                          </a:cubicBezTo>
                          <a:cubicBezTo>
                            <a:pt x="6168" y="4184"/>
                            <a:pt x="6080" y="4237"/>
                            <a:pt x="6080" y="4237"/>
                          </a:cubicBezTo>
                          <a:cubicBezTo>
                            <a:pt x="6080" y="4237"/>
                            <a:pt x="5994" y="4295"/>
                            <a:pt x="5843" y="4395"/>
                          </a:cubicBezTo>
                          <a:cubicBezTo>
                            <a:pt x="5766" y="4444"/>
                            <a:pt x="5677" y="4513"/>
                            <a:pt x="5569" y="4571"/>
                          </a:cubicBezTo>
                          <a:cubicBezTo>
                            <a:pt x="5460" y="4632"/>
                            <a:pt x="5339" y="4701"/>
                            <a:pt x="5206" y="4774"/>
                          </a:cubicBezTo>
                          <a:cubicBezTo>
                            <a:pt x="4949" y="4936"/>
                            <a:pt x="4608" y="5063"/>
                            <a:pt x="4261" y="5229"/>
                          </a:cubicBezTo>
                          <a:cubicBezTo>
                            <a:pt x="3897" y="5365"/>
                            <a:pt x="3513" y="5519"/>
                            <a:pt x="3115" y="5651"/>
                          </a:cubicBezTo>
                          <a:cubicBezTo>
                            <a:pt x="2326" y="5925"/>
                            <a:pt x="1518" y="6178"/>
                            <a:pt x="937" y="6438"/>
                          </a:cubicBezTo>
                          <a:cubicBezTo>
                            <a:pt x="642" y="6556"/>
                            <a:pt x="409" y="6688"/>
                            <a:pt x="249" y="6781"/>
                          </a:cubicBezTo>
                          <a:cubicBezTo>
                            <a:pt x="88" y="6873"/>
                            <a:pt x="1" y="6933"/>
                            <a:pt x="9" y="6949"/>
                          </a:cubicBezTo>
                          <a:cubicBezTo>
                            <a:pt x="10" y="6952"/>
                            <a:pt x="15" y="6954"/>
                            <a:pt x="23" y="6954"/>
                          </a:cubicBezTo>
                          <a:cubicBezTo>
                            <a:pt x="58" y="6954"/>
                            <a:pt x="152" y="6926"/>
                            <a:pt x="295" y="6877"/>
                          </a:cubicBezTo>
                          <a:cubicBezTo>
                            <a:pt x="467" y="6818"/>
                            <a:pt x="708" y="6718"/>
                            <a:pt x="1009" y="6633"/>
                          </a:cubicBezTo>
                          <a:cubicBezTo>
                            <a:pt x="1601" y="6435"/>
                            <a:pt x="2416" y="6240"/>
                            <a:pt x="3227" y="6007"/>
                          </a:cubicBezTo>
                          <a:cubicBezTo>
                            <a:pt x="3635" y="5899"/>
                            <a:pt x="4038" y="5761"/>
                            <a:pt x="4417" y="5638"/>
                          </a:cubicBezTo>
                          <a:cubicBezTo>
                            <a:pt x="4789" y="5486"/>
                            <a:pt x="5147" y="5369"/>
                            <a:pt x="5431" y="5209"/>
                          </a:cubicBezTo>
                          <a:cubicBezTo>
                            <a:pt x="5576" y="5134"/>
                            <a:pt x="5710" y="5066"/>
                            <a:pt x="5829" y="5007"/>
                          </a:cubicBezTo>
                          <a:cubicBezTo>
                            <a:pt x="5947" y="4947"/>
                            <a:pt x="6037" y="4883"/>
                            <a:pt x="6118" y="4835"/>
                          </a:cubicBezTo>
                          <a:cubicBezTo>
                            <a:pt x="6277" y="4739"/>
                            <a:pt x="6367" y="4682"/>
                            <a:pt x="6367" y="4682"/>
                          </a:cubicBezTo>
                          <a:cubicBezTo>
                            <a:pt x="6367" y="4682"/>
                            <a:pt x="6456" y="4624"/>
                            <a:pt x="6610" y="4522"/>
                          </a:cubicBezTo>
                          <a:cubicBezTo>
                            <a:pt x="6765" y="4416"/>
                            <a:pt x="6978" y="4259"/>
                            <a:pt x="7236" y="4072"/>
                          </a:cubicBezTo>
                          <a:cubicBezTo>
                            <a:pt x="7496" y="3889"/>
                            <a:pt x="7782" y="3648"/>
                            <a:pt x="8096" y="3405"/>
                          </a:cubicBezTo>
                          <a:cubicBezTo>
                            <a:pt x="8247" y="3277"/>
                            <a:pt x="8403" y="3142"/>
                            <a:pt x="8562" y="3007"/>
                          </a:cubicBezTo>
                          <a:cubicBezTo>
                            <a:pt x="8721" y="2871"/>
                            <a:pt x="8882" y="2732"/>
                            <a:pt x="9033" y="2582"/>
                          </a:cubicBezTo>
                          <a:cubicBezTo>
                            <a:pt x="9188" y="2437"/>
                            <a:pt x="9341" y="2290"/>
                            <a:pt x="9492" y="2146"/>
                          </a:cubicBezTo>
                          <a:cubicBezTo>
                            <a:pt x="9636" y="1995"/>
                            <a:pt x="9777" y="1845"/>
                            <a:pt x="9913" y="1701"/>
                          </a:cubicBezTo>
                          <a:cubicBezTo>
                            <a:pt x="10193" y="1418"/>
                            <a:pt x="10418" y="1120"/>
                            <a:pt x="10623" y="878"/>
                          </a:cubicBezTo>
                          <a:cubicBezTo>
                            <a:pt x="11013" y="376"/>
                            <a:pt x="11242" y="22"/>
                            <a:pt x="11216" y="2"/>
                          </a:cubicBezTo>
                          <a:cubicBezTo>
                            <a:pt x="11215" y="1"/>
                            <a:pt x="11214" y="0"/>
                            <a:pt x="1121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4" name="Google Shape;2014;p3"/>
                    <p:cNvSpPr/>
                    <p:nvPr/>
                  </p:nvSpPr>
                  <p:spPr>
                    <a:xfrm>
                      <a:off x="2210843" y="787428"/>
                      <a:ext cx="233583" cy="492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7" h="2059" extrusionOk="0">
                          <a:moveTo>
                            <a:pt x="1166" y="1"/>
                          </a:moveTo>
                          <a:cubicBezTo>
                            <a:pt x="1031" y="7"/>
                            <a:pt x="903" y="13"/>
                            <a:pt x="785" y="18"/>
                          </a:cubicBezTo>
                          <a:cubicBezTo>
                            <a:pt x="312" y="42"/>
                            <a:pt x="0" y="73"/>
                            <a:pt x="2" y="109"/>
                          </a:cubicBezTo>
                          <a:cubicBezTo>
                            <a:pt x="2" y="146"/>
                            <a:pt x="315" y="186"/>
                            <a:pt x="779" y="224"/>
                          </a:cubicBezTo>
                          <a:cubicBezTo>
                            <a:pt x="897" y="233"/>
                            <a:pt x="1022" y="242"/>
                            <a:pt x="1155" y="253"/>
                          </a:cubicBezTo>
                          <a:cubicBezTo>
                            <a:pt x="1288" y="270"/>
                            <a:pt x="1429" y="287"/>
                            <a:pt x="1573" y="305"/>
                          </a:cubicBezTo>
                          <a:cubicBezTo>
                            <a:pt x="1862" y="343"/>
                            <a:pt x="2171" y="372"/>
                            <a:pt x="2478" y="417"/>
                          </a:cubicBezTo>
                          <a:cubicBezTo>
                            <a:pt x="3092" y="519"/>
                            <a:pt x="3707" y="603"/>
                            <a:pt x="4159" y="707"/>
                          </a:cubicBezTo>
                          <a:cubicBezTo>
                            <a:pt x="4617" y="799"/>
                            <a:pt x="4920" y="860"/>
                            <a:pt x="4920" y="860"/>
                          </a:cubicBezTo>
                          <a:cubicBezTo>
                            <a:pt x="4920" y="860"/>
                            <a:pt x="5224" y="919"/>
                            <a:pt x="5680" y="1007"/>
                          </a:cubicBezTo>
                          <a:cubicBezTo>
                            <a:pt x="6139" y="1082"/>
                            <a:pt x="6738" y="1235"/>
                            <a:pt x="7343" y="1374"/>
                          </a:cubicBezTo>
                          <a:cubicBezTo>
                            <a:pt x="7644" y="1448"/>
                            <a:pt x="7938" y="1544"/>
                            <a:pt x="8221" y="1619"/>
                          </a:cubicBezTo>
                          <a:cubicBezTo>
                            <a:pt x="8360" y="1659"/>
                            <a:pt x="8496" y="1696"/>
                            <a:pt x="8624" y="1732"/>
                          </a:cubicBezTo>
                          <a:cubicBezTo>
                            <a:pt x="8750" y="1774"/>
                            <a:pt x="8869" y="1815"/>
                            <a:pt x="8979" y="1852"/>
                          </a:cubicBezTo>
                          <a:cubicBezTo>
                            <a:pt x="9360" y="1978"/>
                            <a:pt x="9638" y="2059"/>
                            <a:pt x="9718" y="2059"/>
                          </a:cubicBezTo>
                          <a:cubicBezTo>
                            <a:pt x="9731" y="2059"/>
                            <a:pt x="9739" y="2057"/>
                            <a:pt x="9741" y="2052"/>
                          </a:cubicBezTo>
                          <a:cubicBezTo>
                            <a:pt x="9756" y="2018"/>
                            <a:pt x="9481" y="1868"/>
                            <a:pt x="9056" y="1660"/>
                          </a:cubicBezTo>
                          <a:cubicBezTo>
                            <a:pt x="8950" y="1608"/>
                            <a:pt x="8834" y="1553"/>
                            <a:pt x="8712" y="1494"/>
                          </a:cubicBezTo>
                          <a:cubicBezTo>
                            <a:pt x="8586" y="1445"/>
                            <a:pt x="8455" y="1393"/>
                            <a:pt x="8315" y="1339"/>
                          </a:cubicBezTo>
                          <a:cubicBezTo>
                            <a:pt x="8042" y="1235"/>
                            <a:pt x="7748" y="1113"/>
                            <a:pt x="7450" y="1015"/>
                          </a:cubicBezTo>
                          <a:cubicBezTo>
                            <a:pt x="6849" y="827"/>
                            <a:pt x="6249" y="634"/>
                            <a:pt x="5787" y="530"/>
                          </a:cubicBezTo>
                          <a:cubicBezTo>
                            <a:pt x="5328" y="415"/>
                            <a:pt x="5022" y="339"/>
                            <a:pt x="5022" y="339"/>
                          </a:cubicBezTo>
                          <a:cubicBezTo>
                            <a:pt x="5022" y="339"/>
                            <a:pt x="4710" y="294"/>
                            <a:pt x="4240" y="226"/>
                          </a:cubicBezTo>
                          <a:cubicBezTo>
                            <a:pt x="3774" y="146"/>
                            <a:pt x="3145" y="99"/>
                            <a:pt x="2517" y="42"/>
                          </a:cubicBezTo>
                          <a:cubicBezTo>
                            <a:pt x="2203" y="22"/>
                            <a:pt x="1886" y="19"/>
                            <a:pt x="1591" y="10"/>
                          </a:cubicBezTo>
                          <a:cubicBezTo>
                            <a:pt x="1444" y="7"/>
                            <a:pt x="1302" y="4"/>
                            <a:pt x="116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5" name="Google Shape;2015;p3"/>
                    <p:cNvSpPr/>
                    <p:nvPr/>
                  </p:nvSpPr>
                  <p:spPr>
                    <a:xfrm>
                      <a:off x="1984770" y="769425"/>
                      <a:ext cx="239663" cy="1190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11" h="4973" extrusionOk="0">
                          <a:moveTo>
                            <a:pt x="54" y="0"/>
                          </a:moveTo>
                          <a:cubicBezTo>
                            <a:pt x="50" y="0"/>
                            <a:pt x="47" y="1"/>
                            <a:pt x="45" y="3"/>
                          </a:cubicBezTo>
                          <a:cubicBezTo>
                            <a:pt x="1" y="52"/>
                            <a:pt x="1049" y="999"/>
                            <a:pt x="2225" y="1785"/>
                          </a:cubicBezTo>
                          <a:cubicBezTo>
                            <a:pt x="2820" y="2160"/>
                            <a:pt x="3413" y="2545"/>
                            <a:pt x="3885" y="2789"/>
                          </a:cubicBezTo>
                          <a:cubicBezTo>
                            <a:pt x="4117" y="2916"/>
                            <a:pt x="4310" y="3021"/>
                            <a:pt x="4446" y="3096"/>
                          </a:cubicBezTo>
                          <a:cubicBezTo>
                            <a:pt x="4581" y="3171"/>
                            <a:pt x="4659" y="3211"/>
                            <a:pt x="4659" y="3211"/>
                          </a:cubicBezTo>
                          <a:cubicBezTo>
                            <a:pt x="4659" y="3211"/>
                            <a:pt x="4983" y="3352"/>
                            <a:pt x="5468" y="3560"/>
                          </a:cubicBezTo>
                          <a:cubicBezTo>
                            <a:pt x="5948" y="3780"/>
                            <a:pt x="6615" y="4012"/>
                            <a:pt x="7273" y="4257"/>
                          </a:cubicBezTo>
                          <a:cubicBezTo>
                            <a:pt x="8489" y="4670"/>
                            <a:pt x="9733" y="4972"/>
                            <a:pt x="9956" y="4972"/>
                          </a:cubicBezTo>
                          <a:cubicBezTo>
                            <a:pt x="9977" y="4972"/>
                            <a:pt x="9989" y="4970"/>
                            <a:pt x="9991" y="4964"/>
                          </a:cubicBezTo>
                          <a:cubicBezTo>
                            <a:pt x="10011" y="4889"/>
                            <a:pt x="8689" y="4442"/>
                            <a:pt x="7407" y="3905"/>
                          </a:cubicBezTo>
                          <a:cubicBezTo>
                            <a:pt x="6773" y="3618"/>
                            <a:pt x="6132" y="3356"/>
                            <a:pt x="5670" y="3115"/>
                          </a:cubicBezTo>
                          <a:cubicBezTo>
                            <a:pt x="5202" y="2887"/>
                            <a:pt x="4891" y="2734"/>
                            <a:pt x="4891" y="2734"/>
                          </a:cubicBezTo>
                          <a:cubicBezTo>
                            <a:pt x="4891" y="2734"/>
                            <a:pt x="4579" y="2582"/>
                            <a:pt x="4111" y="2354"/>
                          </a:cubicBezTo>
                          <a:cubicBezTo>
                            <a:pt x="3635" y="2140"/>
                            <a:pt x="3036" y="1794"/>
                            <a:pt x="2422" y="1466"/>
                          </a:cubicBezTo>
                          <a:cubicBezTo>
                            <a:pt x="2122" y="1291"/>
                            <a:pt x="1830" y="1103"/>
                            <a:pt x="1550" y="936"/>
                          </a:cubicBezTo>
                          <a:cubicBezTo>
                            <a:pt x="1411" y="851"/>
                            <a:pt x="1273" y="773"/>
                            <a:pt x="1148" y="692"/>
                          </a:cubicBezTo>
                          <a:cubicBezTo>
                            <a:pt x="1024" y="607"/>
                            <a:pt x="908" y="526"/>
                            <a:pt x="801" y="453"/>
                          </a:cubicBezTo>
                          <a:cubicBezTo>
                            <a:pt x="398" y="181"/>
                            <a:pt x="11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6" name="Google Shape;2016;p3"/>
                    <p:cNvSpPr/>
                    <p:nvPr/>
                  </p:nvSpPr>
                  <p:spPr>
                    <a:xfrm>
                      <a:off x="1815173" y="676870"/>
                      <a:ext cx="190347" cy="2183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51" h="9121" extrusionOk="0">
                          <a:moveTo>
                            <a:pt x="34" y="1"/>
                          </a:moveTo>
                          <a:cubicBezTo>
                            <a:pt x="32" y="1"/>
                            <a:pt x="31" y="1"/>
                            <a:pt x="30" y="2"/>
                          </a:cubicBezTo>
                          <a:cubicBezTo>
                            <a:pt x="1" y="25"/>
                            <a:pt x="210" y="342"/>
                            <a:pt x="530" y="811"/>
                          </a:cubicBezTo>
                          <a:cubicBezTo>
                            <a:pt x="850" y="1283"/>
                            <a:pt x="1274" y="1908"/>
                            <a:pt x="1699" y="2535"/>
                          </a:cubicBezTo>
                          <a:cubicBezTo>
                            <a:pt x="2121" y="3164"/>
                            <a:pt x="2549" y="3791"/>
                            <a:pt x="2880" y="4258"/>
                          </a:cubicBezTo>
                          <a:cubicBezTo>
                            <a:pt x="3215" y="4721"/>
                            <a:pt x="3437" y="5030"/>
                            <a:pt x="3437" y="5030"/>
                          </a:cubicBezTo>
                          <a:cubicBezTo>
                            <a:pt x="3437" y="5030"/>
                            <a:pt x="3498" y="5104"/>
                            <a:pt x="3603" y="5232"/>
                          </a:cubicBezTo>
                          <a:cubicBezTo>
                            <a:pt x="3712" y="5361"/>
                            <a:pt x="3857" y="5547"/>
                            <a:pt x="4048" y="5763"/>
                          </a:cubicBezTo>
                          <a:cubicBezTo>
                            <a:pt x="4417" y="6199"/>
                            <a:pt x="4939" y="6760"/>
                            <a:pt x="5488" y="7293"/>
                          </a:cubicBezTo>
                          <a:cubicBezTo>
                            <a:pt x="6043" y="7819"/>
                            <a:pt x="6635" y="8305"/>
                            <a:pt x="7105" y="8633"/>
                          </a:cubicBezTo>
                          <a:cubicBezTo>
                            <a:pt x="7545" y="8937"/>
                            <a:pt x="7865" y="9120"/>
                            <a:pt x="7920" y="9120"/>
                          </a:cubicBezTo>
                          <a:cubicBezTo>
                            <a:pt x="7924" y="9120"/>
                            <a:pt x="7926" y="9119"/>
                            <a:pt x="7928" y="9117"/>
                          </a:cubicBezTo>
                          <a:cubicBezTo>
                            <a:pt x="7951" y="9084"/>
                            <a:pt x="7657" y="8841"/>
                            <a:pt x="7232" y="8472"/>
                          </a:cubicBezTo>
                          <a:cubicBezTo>
                            <a:pt x="6809" y="8099"/>
                            <a:pt x="6265" y="7579"/>
                            <a:pt x="5755" y="7029"/>
                          </a:cubicBezTo>
                          <a:cubicBezTo>
                            <a:pt x="5252" y="6474"/>
                            <a:pt x="4770" y="5899"/>
                            <a:pt x="4426" y="5452"/>
                          </a:cubicBezTo>
                          <a:cubicBezTo>
                            <a:pt x="4250" y="5234"/>
                            <a:pt x="4113" y="5041"/>
                            <a:pt x="4013" y="4911"/>
                          </a:cubicBezTo>
                          <a:cubicBezTo>
                            <a:pt x="3914" y="4779"/>
                            <a:pt x="3857" y="4704"/>
                            <a:pt x="3857" y="4704"/>
                          </a:cubicBezTo>
                          <a:cubicBezTo>
                            <a:pt x="3857" y="4704"/>
                            <a:pt x="3623" y="4409"/>
                            <a:pt x="3271" y="3966"/>
                          </a:cubicBezTo>
                          <a:cubicBezTo>
                            <a:pt x="2926" y="3516"/>
                            <a:pt x="2464" y="2916"/>
                            <a:pt x="2003" y="2317"/>
                          </a:cubicBezTo>
                          <a:cubicBezTo>
                            <a:pt x="1540" y="1715"/>
                            <a:pt x="1067" y="1119"/>
                            <a:pt x="695" y="686"/>
                          </a:cubicBezTo>
                          <a:cubicBezTo>
                            <a:pt x="338" y="270"/>
                            <a:pt x="78" y="1"/>
                            <a:pt x="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7" name="Google Shape;2017;p3"/>
                    <p:cNvSpPr/>
                    <p:nvPr/>
                  </p:nvSpPr>
                  <p:spPr>
                    <a:xfrm>
                      <a:off x="1687712" y="590348"/>
                      <a:ext cx="92983" cy="1714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84" h="7163" extrusionOk="0">
                          <a:moveTo>
                            <a:pt x="25" y="0"/>
                          </a:moveTo>
                          <a:cubicBezTo>
                            <a:pt x="17" y="0"/>
                            <a:pt x="11" y="2"/>
                            <a:pt x="9" y="6"/>
                          </a:cubicBezTo>
                          <a:cubicBezTo>
                            <a:pt x="0" y="22"/>
                            <a:pt x="48" y="72"/>
                            <a:pt x="135" y="147"/>
                          </a:cubicBezTo>
                          <a:cubicBezTo>
                            <a:pt x="219" y="225"/>
                            <a:pt x="355" y="309"/>
                            <a:pt x="491" y="447"/>
                          </a:cubicBezTo>
                          <a:cubicBezTo>
                            <a:pt x="785" y="692"/>
                            <a:pt x="1115" y="1086"/>
                            <a:pt x="1411" y="1496"/>
                          </a:cubicBezTo>
                          <a:cubicBezTo>
                            <a:pt x="1706" y="1912"/>
                            <a:pt x="1943" y="2365"/>
                            <a:pt x="2113" y="2706"/>
                          </a:cubicBezTo>
                          <a:cubicBezTo>
                            <a:pt x="2275" y="3053"/>
                            <a:pt x="2376" y="3287"/>
                            <a:pt x="2376" y="3287"/>
                          </a:cubicBezTo>
                          <a:cubicBezTo>
                            <a:pt x="2376" y="3287"/>
                            <a:pt x="2403" y="3345"/>
                            <a:pt x="2451" y="3446"/>
                          </a:cubicBezTo>
                          <a:cubicBezTo>
                            <a:pt x="2497" y="3547"/>
                            <a:pt x="2572" y="3690"/>
                            <a:pt x="2645" y="3867"/>
                          </a:cubicBezTo>
                          <a:cubicBezTo>
                            <a:pt x="2798" y="4219"/>
                            <a:pt x="2989" y="4698"/>
                            <a:pt x="3157" y="5186"/>
                          </a:cubicBezTo>
                          <a:cubicBezTo>
                            <a:pt x="3498" y="6154"/>
                            <a:pt x="3737" y="7162"/>
                            <a:pt x="3811" y="7162"/>
                          </a:cubicBezTo>
                          <a:cubicBezTo>
                            <a:pt x="3811" y="7162"/>
                            <a:pt x="3812" y="7162"/>
                            <a:pt x="3812" y="7162"/>
                          </a:cubicBezTo>
                          <a:cubicBezTo>
                            <a:pt x="3884" y="7151"/>
                            <a:pt x="3775" y="6105"/>
                            <a:pt x="3517" y="5080"/>
                          </a:cubicBezTo>
                          <a:cubicBezTo>
                            <a:pt x="3393" y="4566"/>
                            <a:pt x="3232" y="4061"/>
                            <a:pt x="3099" y="3687"/>
                          </a:cubicBezTo>
                          <a:cubicBezTo>
                            <a:pt x="3035" y="3498"/>
                            <a:pt x="2966" y="3345"/>
                            <a:pt x="2926" y="3237"/>
                          </a:cubicBezTo>
                          <a:cubicBezTo>
                            <a:pt x="2884" y="3128"/>
                            <a:pt x="2859" y="3067"/>
                            <a:pt x="2859" y="3067"/>
                          </a:cubicBezTo>
                          <a:cubicBezTo>
                            <a:pt x="2859" y="3067"/>
                            <a:pt x="2738" y="2827"/>
                            <a:pt x="2544" y="2478"/>
                          </a:cubicBezTo>
                          <a:cubicBezTo>
                            <a:pt x="2342" y="2131"/>
                            <a:pt x="2058" y="1677"/>
                            <a:pt x="1707" y="1267"/>
                          </a:cubicBezTo>
                          <a:cubicBezTo>
                            <a:pt x="1355" y="863"/>
                            <a:pt x="964" y="488"/>
                            <a:pt x="615" y="283"/>
                          </a:cubicBezTo>
                          <a:cubicBezTo>
                            <a:pt x="454" y="164"/>
                            <a:pt x="292" y="104"/>
                            <a:pt x="188" y="54"/>
                          </a:cubicBezTo>
                          <a:cubicBezTo>
                            <a:pt x="108" y="19"/>
                            <a:pt x="51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018" name="Google Shape;2018;p3"/>
                  <p:cNvGrpSpPr/>
                  <p:nvPr/>
                </p:nvGrpSpPr>
                <p:grpSpPr>
                  <a:xfrm>
                    <a:off x="1704590" y="575145"/>
                    <a:ext cx="884012" cy="348649"/>
                    <a:chOff x="1704590" y="575145"/>
                    <a:chExt cx="884012" cy="348649"/>
                  </a:xfrm>
                </p:grpSpPr>
                <p:sp>
                  <p:nvSpPr>
                    <p:cNvPr id="2019" name="Google Shape;2019;p3"/>
                    <p:cNvSpPr/>
                    <p:nvPr/>
                  </p:nvSpPr>
                  <p:spPr>
                    <a:xfrm>
                      <a:off x="2275699" y="606220"/>
                      <a:ext cx="84652" cy="67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36" h="2819" extrusionOk="0">
                          <a:moveTo>
                            <a:pt x="3234" y="0"/>
                          </a:moveTo>
                          <a:cubicBezTo>
                            <a:pt x="3068" y="0"/>
                            <a:pt x="2835" y="96"/>
                            <a:pt x="2614" y="266"/>
                          </a:cubicBezTo>
                          <a:cubicBezTo>
                            <a:pt x="2284" y="523"/>
                            <a:pt x="2111" y="851"/>
                            <a:pt x="2227" y="1000"/>
                          </a:cubicBezTo>
                          <a:cubicBezTo>
                            <a:pt x="2266" y="1050"/>
                            <a:pt x="2331" y="1073"/>
                            <a:pt x="2413" y="1073"/>
                          </a:cubicBezTo>
                          <a:cubicBezTo>
                            <a:pt x="2579" y="1073"/>
                            <a:pt x="2813" y="978"/>
                            <a:pt x="3032" y="809"/>
                          </a:cubicBezTo>
                          <a:cubicBezTo>
                            <a:pt x="3364" y="552"/>
                            <a:pt x="3535" y="223"/>
                            <a:pt x="3419" y="73"/>
                          </a:cubicBezTo>
                          <a:cubicBezTo>
                            <a:pt x="3381" y="24"/>
                            <a:pt x="3315" y="0"/>
                            <a:pt x="3234" y="0"/>
                          </a:cubicBezTo>
                          <a:close/>
                          <a:moveTo>
                            <a:pt x="1385" y="1364"/>
                          </a:moveTo>
                          <a:cubicBezTo>
                            <a:pt x="1170" y="1364"/>
                            <a:pt x="862" y="1511"/>
                            <a:pt x="582" y="1766"/>
                          </a:cubicBezTo>
                          <a:cubicBezTo>
                            <a:pt x="188" y="2126"/>
                            <a:pt x="0" y="2563"/>
                            <a:pt x="162" y="2742"/>
                          </a:cubicBezTo>
                          <a:cubicBezTo>
                            <a:pt x="210" y="2794"/>
                            <a:pt x="281" y="2818"/>
                            <a:pt x="369" y="2818"/>
                          </a:cubicBezTo>
                          <a:cubicBezTo>
                            <a:pt x="583" y="2818"/>
                            <a:pt x="893" y="2670"/>
                            <a:pt x="1172" y="2415"/>
                          </a:cubicBezTo>
                          <a:cubicBezTo>
                            <a:pt x="1567" y="2055"/>
                            <a:pt x="1755" y="1618"/>
                            <a:pt x="1593" y="1440"/>
                          </a:cubicBezTo>
                          <a:cubicBezTo>
                            <a:pt x="1545" y="1388"/>
                            <a:pt x="1473" y="1364"/>
                            <a:pt x="1385" y="136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0" name="Google Shape;2020;p3"/>
                    <p:cNvSpPr/>
                    <p:nvPr/>
                  </p:nvSpPr>
                  <p:spPr>
                    <a:xfrm>
                      <a:off x="2021878" y="632029"/>
                      <a:ext cx="96957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50" h="1956" extrusionOk="0">
                          <a:moveTo>
                            <a:pt x="3644" y="0"/>
                          </a:moveTo>
                          <a:cubicBezTo>
                            <a:pt x="3501" y="0"/>
                            <a:pt x="3328" y="35"/>
                            <a:pt x="3151" y="105"/>
                          </a:cubicBezTo>
                          <a:cubicBezTo>
                            <a:pt x="2763" y="260"/>
                            <a:pt x="2506" y="528"/>
                            <a:pt x="2576" y="704"/>
                          </a:cubicBezTo>
                          <a:cubicBezTo>
                            <a:pt x="2613" y="799"/>
                            <a:pt x="2739" y="847"/>
                            <a:pt x="2907" y="847"/>
                          </a:cubicBezTo>
                          <a:cubicBezTo>
                            <a:pt x="3050" y="847"/>
                            <a:pt x="3224" y="812"/>
                            <a:pt x="3402" y="742"/>
                          </a:cubicBezTo>
                          <a:cubicBezTo>
                            <a:pt x="3792" y="587"/>
                            <a:pt x="4049" y="321"/>
                            <a:pt x="3977" y="144"/>
                          </a:cubicBezTo>
                          <a:cubicBezTo>
                            <a:pt x="3940" y="49"/>
                            <a:pt x="3813" y="0"/>
                            <a:pt x="3644" y="0"/>
                          </a:cubicBezTo>
                          <a:close/>
                          <a:moveTo>
                            <a:pt x="1482" y="795"/>
                          </a:moveTo>
                          <a:cubicBezTo>
                            <a:pt x="1285" y="795"/>
                            <a:pt x="1034" y="858"/>
                            <a:pt x="782" y="982"/>
                          </a:cubicBezTo>
                          <a:cubicBezTo>
                            <a:pt x="303" y="1217"/>
                            <a:pt x="0" y="1583"/>
                            <a:pt x="107" y="1800"/>
                          </a:cubicBezTo>
                          <a:cubicBezTo>
                            <a:pt x="158" y="1904"/>
                            <a:pt x="291" y="1955"/>
                            <a:pt x="469" y="1955"/>
                          </a:cubicBezTo>
                          <a:cubicBezTo>
                            <a:pt x="665" y="1955"/>
                            <a:pt x="916" y="1892"/>
                            <a:pt x="1169" y="1768"/>
                          </a:cubicBezTo>
                          <a:cubicBezTo>
                            <a:pt x="1648" y="1533"/>
                            <a:pt x="1949" y="1165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2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1" name="Google Shape;2021;p3"/>
                    <p:cNvSpPr/>
                    <p:nvPr/>
                  </p:nvSpPr>
                  <p:spPr>
                    <a:xfrm>
                      <a:off x="2335575" y="837082"/>
                      <a:ext cx="101170" cy="265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26" h="1111" extrusionOk="0">
                          <a:moveTo>
                            <a:pt x="603" y="1"/>
                          </a:moveTo>
                          <a:cubicBezTo>
                            <a:pt x="289" y="1"/>
                            <a:pt x="48" y="99"/>
                            <a:pt x="28" y="252"/>
                          </a:cubicBezTo>
                          <a:cubicBezTo>
                            <a:pt x="0" y="440"/>
                            <a:pt x="314" y="637"/>
                            <a:pt x="727" y="695"/>
                          </a:cubicBezTo>
                          <a:cubicBezTo>
                            <a:pt x="804" y="706"/>
                            <a:pt x="879" y="711"/>
                            <a:pt x="950" y="711"/>
                          </a:cubicBezTo>
                          <a:cubicBezTo>
                            <a:pt x="1262" y="711"/>
                            <a:pt x="1501" y="613"/>
                            <a:pt x="1522" y="460"/>
                          </a:cubicBezTo>
                          <a:cubicBezTo>
                            <a:pt x="1550" y="273"/>
                            <a:pt x="1235" y="76"/>
                            <a:pt x="823" y="16"/>
                          </a:cubicBezTo>
                          <a:cubicBezTo>
                            <a:pt x="747" y="6"/>
                            <a:pt x="674" y="1"/>
                            <a:pt x="603" y="1"/>
                          </a:cubicBezTo>
                          <a:close/>
                          <a:moveTo>
                            <a:pt x="3143" y="228"/>
                          </a:moveTo>
                          <a:cubicBezTo>
                            <a:pt x="2670" y="228"/>
                            <a:pt x="2295" y="388"/>
                            <a:pt x="2281" y="610"/>
                          </a:cubicBezTo>
                          <a:cubicBezTo>
                            <a:pt x="2267" y="853"/>
                            <a:pt x="2686" y="1073"/>
                            <a:pt x="3219" y="1107"/>
                          </a:cubicBezTo>
                          <a:cubicBezTo>
                            <a:pt x="3261" y="1109"/>
                            <a:pt x="3302" y="1110"/>
                            <a:pt x="3343" y="1110"/>
                          </a:cubicBezTo>
                          <a:cubicBezTo>
                            <a:pt x="3820" y="1110"/>
                            <a:pt x="4197" y="950"/>
                            <a:pt x="4210" y="728"/>
                          </a:cubicBezTo>
                          <a:cubicBezTo>
                            <a:pt x="4225" y="486"/>
                            <a:pt x="3805" y="264"/>
                            <a:pt x="3272" y="232"/>
                          </a:cubicBezTo>
                          <a:cubicBezTo>
                            <a:pt x="3228" y="229"/>
                            <a:pt x="3185" y="228"/>
                            <a:pt x="3143" y="22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2" name="Google Shape;2022;p3"/>
                    <p:cNvSpPr/>
                    <p:nvPr/>
                  </p:nvSpPr>
                  <p:spPr>
                    <a:xfrm>
                      <a:off x="2154582" y="884413"/>
                      <a:ext cx="99303" cy="39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48" h="1645" extrusionOk="0">
                          <a:moveTo>
                            <a:pt x="440" y="0"/>
                          </a:moveTo>
                          <a:cubicBezTo>
                            <a:pt x="244" y="0"/>
                            <a:pt x="98" y="58"/>
                            <a:pt x="62" y="165"/>
                          </a:cubicBezTo>
                          <a:cubicBezTo>
                            <a:pt x="1" y="344"/>
                            <a:pt x="275" y="597"/>
                            <a:pt x="668" y="728"/>
                          </a:cubicBezTo>
                          <a:cubicBezTo>
                            <a:pt x="826" y="781"/>
                            <a:pt x="980" y="806"/>
                            <a:pt x="1112" y="806"/>
                          </a:cubicBezTo>
                          <a:cubicBezTo>
                            <a:pt x="1310" y="806"/>
                            <a:pt x="1458" y="749"/>
                            <a:pt x="1494" y="643"/>
                          </a:cubicBezTo>
                          <a:cubicBezTo>
                            <a:pt x="1553" y="462"/>
                            <a:pt x="1281" y="211"/>
                            <a:pt x="888" y="80"/>
                          </a:cubicBezTo>
                          <a:cubicBezTo>
                            <a:pt x="728" y="26"/>
                            <a:pt x="573" y="0"/>
                            <a:pt x="440" y="0"/>
                          </a:cubicBezTo>
                          <a:close/>
                          <a:moveTo>
                            <a:pt x="2793" y="675"/>
                          </a:moveTo>
                          <a:cubicBezTo>
                            <a:pt x="2484" y="675"/>
                            <a:pt x="2252" y="765"/>
                            <a:pt x="2213" y="926"/>
                          </a:cubicBezTo>
                          <a:cubicBezTo>
                            <a:pt x="2154" y="1163"/>
                            <a:pt x="2526" y="1455"/>
                            <a:pt x="3045" y="1585"/>
                          </a:cubicBezTo>
                          <a:cubicBezTo>
                            <a:pt x="3208" y="1625"/>
                            <a:pt x="3366" y="1645"/>
                            <a:pt x="3508" y="1645"/>
                          </a:cubicBezTo>
                          <a:cubicBezTo>
                            <a:pt x="3816" y="1645"/>
                            <a:pt x="4048" y="1554"/>
                            <a:pt x="4088" y="1394"/>
                          </a:cubicBezTo>
                          <a:cubicBezTo>
                            <a:pt x="4148" y="1158"/>
                            <a:pt x="3774" y="863"/>
                            <a:pt x="3256" y="734"/>
                          </a:cubicBezTo>
                          <a:cubicBezTo>
                            <a:pt x="3093" y="694"/>
                            <a:pt x="2935" y="675"/>
                            <a:pt x="2793" y="67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3" name="Google Shape;2023;p3"/>
                    <p:cNvSpPr/>
                    <p:nvPr/>
                  </p:nvSpPr>
                  <p:spPr>
                    <a:xfrm>
                      <a:off x="1908901" y="838207"/>
                      <a:ext cx="79840" cy="7296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35" h="3048" extrusionOk="0">
                          <a:moveTo>
                            <a:pt x="281" y="1"/>
                          </a:moveTo>
                          <a:cubicBezTo>
                            <a:pt x="221" y="1"/>
                            <a:pt x="170" y="18"/>
                            <a:pt x="135" y="53"/>
                          </a:cubicBezTo>
                          <a:cubicBezTo>
                            <a:pt x="0" y="186"/>
                            <a:pt x="130" y="534"/>
                            <a:pt x="421" y="829"/>
                          </a:cubicBezTo>
                          <a:cubicBezTo>
                            <a:pt x="638" y="1047"/>
                            <a:pt x="883" y="1176"/>
                            <a:pt x="1051" y="1176"/>
                          </a:cubicBezTo>
                          <a:cubicBezTo>
                            <a:pt x="1112" y="1176"/>
                            <a:pt x="1162" y="1159"/>
                            <a:pt x="1198" y="1124"/>
                          </a:cubicBezTo>
                          <a:cubicBezTo>
                            <a:pt x="1333" y="993"/>
                            <a:pt x="1203" y="644"/>
                            <a:pt x="910" y="349"/>
                          </a:cubicBezTo>
                          <a:cubicBezTo>
                            <a:pt x="693" y="130"/>
                            <a:pt x="448" y="1"/>
                            <a:pt x="281" y="1"/>
                          </a:cubicBezTo>
                          <a:close/>
                          <a:moveTo>
                            <a:pt x="1928" y="1621"/>
                          </a:moveTo>
                          <a:cubicBezTo>
                            <a:pt x="1835" y="1621"/>
                            <a:pt x="1760" y="1647"/>
                            <a:pt x="1712" y="1702"/>
                          </a:cubicBezTo>
                          <a:cubicBezTo>
                            <a:pt x="1553" y="1886"/>
                            <a:pt x="1753" y="2317"/>
                            <a:pt x="2157" y="2666"/>
                          </a:cubicBezTo>
                          <a:cubicBezTo>
                            <a:pt x="2439" y="2908"/>
                            <a:pt x="2746" y="3048"/>
                            <a:pt x="2959" y="3048"/>
                          </a:cubicBezTo>
                          <a:cubicBezTo>
                            <a:pt x="3052" y="3048"/>
                            <a:pt x="3127" y="3021"/>
                            <a:pt x="3174" y="2966"/>
                          </a:cubicBezTo>
                          <a:cubicBezTo>
                            <a:pt x="3335" y="2781"/>
                            <a:pt x="3133" y="2351"/>
                            <a:pt x="2729" y="2002"/>
                          </a:cubicBezTo>
                          <a:cubicBezTo>
                            <a:pt x="2448" y="1759"/>
                            <a:pt x="2141" y="1621"/>
                            <a:pt x="1928" y="162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4" name="Google Shape;2024;p3"/>
                    <p:cNvSpPr/>
                    <p:nvPr/>
                  </p:nvSpPr>
                  <p:spPr>
                    <a:xfrm>
                      <a:off x="1704590" y="671722"/>
                      <a:ext cx="57671" cy="8951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09" h="3739" extrusionOk="0">
                          <a:moveTo>
                            <a:pt x="249" y="1"/>
                          </a:moveTo>
                          <a:cubicBezTo>
                            <a:pt x="220" y="1"/>
                            <a:pt x="193" y="7"/>
                            <a:pt x="169" y="20"/>
                          </a:cubicBezTo>
                          <a:cubicBezTo>
                            <a:pt x="0" y="106"/>
                            <a:pt x="20" y="477"/>
                            <a:pt x="211" y="846"/>
                          </a:cubicBezTo>
                          <a:cubicBezTo>
                            <a:pt x="377" y="1165"/>
                            <a:pt x="615" y="1378"/>
                            <a:pt x="785" y="1378"/>
                          </a:cubicBezTo>
                          <a:cubicBezTo>
                            <a:pt x="813" y="1378"/>
                            <a:pt x="839" y="1372"/>
                            <a:pt x="863" y="1360"/>
                          </a:cubicBezTo>
                          <a:cubicBezTo>
                            <a:pt x="1031" y="1273"/>
                            <a:pt x="1011" y="903"/>
                            <a:pt x="820" y="532"/>
                          </a:cubicBezTo>
                          <a:cubicBezTo>
                            <a:pt x="656" y="215"/>
                            <a:pt x="419" y="1"/>
                            <a:pt x="249" y="1"/>
                          </a:cubicBezTo>
                          <a:close/>
                          <a:moveTo>
                            <a:pt x="1302" y="2033"/>
                          </a:moveTo>
                          <a:cubicBezTo>
                            <a:pt x="1257" y="2033"/>
                            <a:pt x="1216" y="2043"/>
                            <a:pt x="1181" y="2065"/>
                          </a:cubicBezTo>
                          <a:cubicBezTo>
                            <a:pt x="975" y="2194"/>
                            <a:pt x="1037" y="2663"/>
                            <a:pt x="1317" y="3117"/>
                          </a:cubicBezTo>
                          <a:cubicBezTo>
                            <a:pt x="1552" y="3492"/>
                            <a:pt x="1864" y="3739"/>
                            <a:pt x="2080" y="3739"/>
                          </a:cubicBezTo>
                          <a:cubicBezTo>
                            <a:pt x="2125" y="3739"/>
                            <a:pt x="2165" y="3728"/>
                            <a:pt x="2200" y="3706"/>
                          </a:cubicBezTo>
                          <a:cubicBezTo>
                            <a:pt x="2408" y="3578"/>
                            <a:pt x="2344" y="3108"/>
                            <a:pt x="2062" y="2654"/>
                          </a:cubicBezTo>
                          <a:cubicBezTo>
                            <a:pt x="1829" y="2279"/>
                            <a:pt x="1518" y="2033"/>
                            <a:pt x="1302" y="20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5" name="Google Shape;2025;p3"/>
                    <p:cNvSpPr/>
                    <p:nvPr/>
                  </p:nvSpPr>
                  <p:spPr>
                    <a:xfrm>
                      <a:off x="2491693" y="592957"/>
                      <a:ext cx="96909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8" h="1956" extrusionOk="0">
                          <a:moveTo>
                            <a:pt x="3645" y="1"/>
                          </a:moveTo>
                          <a:cubicBezTo>
                            <a:pt x="3502" y="1"/>
                            <a:pt x="3328" y="35"/>
                            <a:pt x="3151" y="105"/>
                          </a:cubicBezTo>
                          <a:cubicBezTo>
                            <a:pt x="2764" y="261"/>
                            <a:pt x="2507" y="529"/>
                            <a:pt x="2576" y="705"/>
                          </a:cubicBezTo>
                          <a:cubicBezTo>
                            <a:pt x="2613" y="799"/>
                            <a:pt x="2740" y="848"/>
                            <a:pt x="2909" y="848"/>
                          </a:cubicBezTo>
                          <a:cubicBezTo>
                            <a:pt x="3052" y="848"/>
                            <a:pt x="3226" y="813"/>
                            <a:pt x="3402" y="743"/>
                          </a:cubicBezTo>
                          <a:cubicBezTo>
                            <a:pt x="3792" y="589"/>
                            <a:pt x="4048" y="321"/>
                            <a:pt x="3979" y="145"/>
                          </a:cubicBezTo>
                          <a:cubicBezTo>
                            <a:pt x="3941" y="50"/>
                            <a:pt x="3815" y="1"/>
                            <a:pt x="3645" y="1"/>
                          </a:cubicBezTo>
                          <a:close/>
                          <a:moveTo>
                            <a:pt x="1483" y="795"/>
                          </a:moveTo>
                          <a:cubicBezTo>
                            <a:pt x="1286" y="795"/>
                            <a:pt x="1034" y="858"/>
                            <a:pt x="782" y="982"/>
                          </a:cubicBezTo>
                          <a:cubicBezTo>
                            <a:pt x="303" y="1219"/>
                            <a:pt x="0" y="1584"/>
                            <a:pt x="107" y="1802"/>
                          </a:cubicBezTo>
                          <a:cubicBezTo>
                            <a:pt x="158" y="1905"/>
                            <a:pt x="291" y="1956"/>
                            <a:pt x="467" y="1956"/>
                          </a:cubicBezTo>
                          <a:cubicBezTo>
                            <a:pt x="664" y="1956"/>
                            <a:pt x="916" y="1892"/>
                            <a:pt x="1169" y="1768"/>
                          </a:cubicBezTo>
                          <a:cubicBezTo>
                            <a:pt x="1648" y="1534"/>
                            <a:pt x="1949" y="1167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3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6" name="Google Shape;2026;p3"/>
                    <p:cNvSpPr/>
                    <p:nvPr/>
                  </p:nvSpPr>
                  <p:spPr>
                    <a:xfrm>
                      <a:off x="1792669" y="575145"/>
                      <a:ext cx="98896" cy="40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1" h="1698" extrusionOk="0">
                          <a:moveTo>
                            <a:pt x="620" y="0"/>
                          </a:moveTo>
                          <a:cubicBezTo>
                            <a:pt x="325" y="0"/>
                            <a:pt x="104" y="86"/>
                            <a:pt x="61" y="240"/>
                          </a:cubicBezTo>
                          <a:cubicBezTo>
                            <a:pt x="0" y="476"/>
                            <a:pt x="367" y="776"/>
                            <a:pt x="883" y="914"/>
                          </a:cubicBezTo>
                          <a:cubicBezTo>
                            <a:pt x="1056" y="960"/>
                            <a:pt x="1223" y="982"/>
                            <a:pt x="1372" y="982"/>
                          </a:cubicBezTo>
                          <a:cubicBezTo>
                            <a:pt x="1667" y="982"/>
                            <a:pt x="1889" y="895"/>
                            <a:pt x="1931" y="741"/>
                          </a:cubicBezTo>
                          <a:cubicBezTo>
                            <a:pt x="1992" y="507"/>
                            <a:pt x="1625" y="205"/>
                            <a:pt x="1108" y="68"/>
                          </a:cubicBezTo>
                          <a:cubicBezTo>
                            <a:pt x="935" y="22"/>
                            <a:pt x="768" y="0"/>
                            <a:pt x="620" y="0"/>
                          </a:cubicBezTo>
                          <a:close/>
                          <a:moveTo>
                            <a:pt x="3010" y="879"/>
                          </a:moveTo>
                          <a:cubicBezTo>
                            <a:pt x="2821" y="879"/>
                            <a:pt x="2680" y="934"/>
                            <a:pt x="2643" y="1037"/>
                          </a:cubicBezTo>
                          <a:cubicBezTo>
                            <a:pt x="2581" y="1216"/>
                            <a:pt x="2848" y="1472"/>
                            <a:pt x="3240" y="1611"/>
                          </a:cubicBezTo>
                          <a:cubicBezTo>
                            <a:pt x="3405" y="1669"/>
                            <a:pt x="3566" y="1698"/>
                            <a:pt x="3702" y="1698"/>
                          </a:cubicBezTo>
                          <a:cubicBezTo>
                            <a:pt x="3891" y="1698"/>
                            <a:pt x="4031" y="1643"/>
                            <a:pt x="4068" y="1539"/>
                          </a:cubicBezTo>
                          <a:cubicBezTo>
                            <a:pt x="4130" y="1362"/>
                            <a:pt x="3863" y="1105"/>
                            <a:pt x="3469" y="966"/>
                          </a:cubicBezTo>
                          <a:cubicBezTo>
                            <a:pt x="3305" y="907"/>
                            <a:pt x="3145" y="879"/>
                            <a:pt x="3010" y="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027" name="Google Shape;2027;p3"/>
              <p:cNvGrpSpPr/>
              <p:nvPr/>
            </p:nvGrpSpPr>
            <p:grpSpPr>
              <a:xfrm>
                <a:off x="824230" y="279950"/>
                <a:ext cx="145744" cy="138890"/>
                <a:chOff x="1645887" y="866744"/>
                <a:chExt cx="108425" cy="103325"/>
              </a:xfrm>
            </p:grpSpPr>
            <p:sp>
              <p:nvSpPr>
                <p:cNvPr id="2028" name="Google Shape;2028;p3"/>
                <p:cNvSpPr/>
                <p:nvPr/>
              </p:nvSpPr>
              <p:spPr>
                <a:xfrm>
                  <a:off x="1645887" y="866744"/>
                  <a:ext cx="108424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6" extrusionOk="0">
                      <a:moveTo>
                        <a:pt x="2260" y="1"/>
                      </a:moveTo>
                      <a:cubicBezTo>
                        <a:pt x="1165" y="1"/>
                        <a:pt x="227" y="835"/>
                        <a:pt x="117" y="1948"/>
                      </a:cubicBezTo>
                      <a:cubicBezTo>
                        <a:pt x="0" y="3132"/>
                        <a:pt x="866" y="4189"/>
                        <a:pt x="2053" y="4305"/>
                      </a:cubicBezTo>
                      <a:cubicBezTo>
                        <a:pt x="2125" y="4312"/>
                        <a:pt x="2196" y="4316"/>
                        <a:pt x="2266" y="4316"/>
                      </a:cubicBezTo>
                      <a:cubicBezTo>
                        <a:pt x="3363" y="4316"/>
                        <a:pt x="4300" y="3484"/>
                        <a:pt x="4410" y="2369"/>
                      </a:cubicBezTo>
                      <a:cubicBezTo>
                        <a:pt x="4528" y="1183"/>
                        <a:pt x="3661" y="128"/>
                        <a:pt x="2475" y="12"/>
                      </a:cubicBezTo>
                      <a:cubicBezTo>
                        <a:pt x="2403" y="4"/>
                        <a:pt x="2331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9" name="Google Shape;2029;p3"/>
                <p:cNvSpPr/>
                <p:nvPr/>
              </p:nvSpPr>
              <p:spPr>
                <a:xfrm>
                  <a:off x="1654674" y="866912"/>
                  <a:ext cx="99638" cy="103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4308" extrusionOk="0">
                      <a:moveTo>
                        <a:pt x="1997" y="0"/>
                      </a:moveTo>
                      <a:cubicBezTo>
                        <a:pt x="2512" y="381"/>
                        <a:pt x="2821" y="1011"/>
                        <a:pt x="2754" y="1693"/>
                      </a:cubicBezTo>
                      <a:cubicBezTo>
                        <a:pt x="2659" y="2669"/>
                        <a:pt x="1838" y="3396"/>
                        <a:pt x="880" y="3396"/>
                      </a:cubicBezTo>
                      <a:cubicBezTo>
                        <a:pt x="818" y="3396"/>
                        <a:pt x="755" y="3393"/>
                        <a:pt x="692" y="3387"/>
                      </a:cubicBezTo>
                      <a:cubicBezTo>
                        <a:pt x="443" y="3364"/>
                        <a:pt x="210" y="3289"/>
                        <a:pt x="0" y="3177"/>
                      </a:cubicBezTo>
                      <a:lnTo>
                        <a:pt x="0" y="3177"/>
                      </a:lnTo>
                      <a:cubicBezTo>
                        <a:pt x="331" y="3786"/>
                        <a:pt x="946" y="4225"/>
                        <a:pt x="1686" y="4297"/>
                      </a:cubicBezTo>
                      <a:cubicBezTo>
                        <a:pt x="1759" y="4304"/>
                        <a:pt x="1831" y="4308"/>
                        <a:pt x="1902" y="4308"/>
                      </a:cubicBezTo>
                      <a:cubicBezTo>
                        <a:pt x="2997" y="4308"/>
                        <a:pt x="3933" y="3476"/>
                        <a:pt x="4043" y="2362"/>
                      </a:cubicBezTo>
                      <a:cubicBezTo>
                        <a:pt x="4161" y="1176"/>
                        <a:pt x="3294" y="121"/>
                        <a:pt x="2108" y="5"/>
                      </a:cubicBezTo>
                      <a:cubicBezTo>
                        <a:pt x="2070" y="2"/>
                        <a:pt x="2035" y="2"/>
                        <a:pt x="19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0" name="Google Shape;2030;p3"/>
                <p:cNvSpPr/>
                <p:nvPr/>
              </p:nvSpPr>
              <p:spPr>
                <a:xfrm>
                  <a:off x="1664849" y="879601"/>
                  <a:ext cx="35742" cy="33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420" extrusionOk="0">
                      <a:moveTo>
                        <a:pt x="742" y="0"/>
                      </a:moveTo>
                      <a:cubicBezTo>
                        <a:pt x="384" y="0"/>
                        <a:pt x="75" y="275"/>
                        <a:pt x="39" y="640"/>
                      </a:cubicBezTo>
                      <a:cubicBezTo>
                        <a:pt x="1" y="1030"/>
                        <a:pt x="287" y="1378"/>
                        <a:pt x="677" y="1416"/>
                      </a:cubicBezTo>
                      <a:cubicBezTo>
                        <a:pt x="700" y="1418"/>
                        <a:pt x="724" y="1419"/>
                        <a:pt x="747" y="1419"/>
                      </a:cubicBezTo>
                      <a:cubicBezTo>
                        <a:pt x="1108" y="1419"/>
                        <a:pt x="1416" y="1146"/>
                        <a:pt x="1454" y="779"/>
                      </a:cubicBezTo>
                      <a:cubicBezTo>
                        <a:pt x="1492" y="388"/>
                        <a:pt x="1206" y="41"/>
                        <a:pt x="814" y="4"/>
                      </a:cubicBezTo>
                      <a:cubicBezTo>
                        <a:pt x="790" y="1"/>
                        <a:pt x="766" y="0"/>
                        <a:pt x="7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1" name="Google Shape;2031;p3"/>
                <p:cNvSpPr/>
                <p:nvPr/>
              </p:nvSpPr>
              <p:spPr>
                <a:xfrm>
                  <a:off x="1668631" y="922886"/>
                  <a:ext cx="16566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661" extrusionOk="0">
                      <a:moveTo>
                        <a:pt x="343" y="1"/>
                      </a:moveTo>
                      <a:cubicBezTo>
                        <a:pt x="178" y="1"/>
                        <a:pt x="34" y="127"/>
                        <a:pt x="17" y="298"/>
                      </a:cubicBezTo>
                      <a:cubicBezTo>
                        <a:pt x="0" y="478"/>
                        <a:pt x="132" y="642"/>
                        <a:pt x="314" y="659"/>
                      </a:cubicBezTo>
                      <a:cubicBezTo>
                        <a:pt x="324" y="660"/>
                        <a:pt x="335" y="660"/>
                        <a:pt x="345" y="660"/>
                      </a:cubicBezTo>
                      <a:cubicBezTo>
                        <a:pt x="513" y="660"/>
                        <a:pt x="657" y="533"/>
                        <a:pt x="673" y="362"/>
                      </a:cubicBezTo>
                      <a:cubicBezTo>
                        <a:pt x="692" y="180"/>
                        <a:pt x="559" y="19"/>
                        <a:pt x="377" y="2"/>
                      </a:cubicBezTo>
                      <a:cubicBezTo>
                        <a:pt x="365" y="1"/>
                        <a:pt x="354" y="1"/>
                        <a:pt x="3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32" name="Google Shape;2032;p3"/>
              <p:cNvGrpSpPr/>
              <p:nvPr/>
            </p:nvGrpSpPr>
            <p:grpSpPr>
              <a:xfrm>
                <a:off x="740784" y="86283"/>
                <a:ext cx="106420" cy="101464"/>
                <a:chOff x="1583809" y="722668"/>
                <a:chExt cx="79170" cy="75483"/>
              </a:xfrm>
            </p:grpSpPr>
            <p:sp>
              <p:nvSpPr>
                <p:cNvPr id="2033" name="Google Shape;2033;p3"/>
                <p:cNvSpPr/>
                <p:nvPr/>
              </p:nvSpPr>
              <p:spPr>
                <a:xfrm>
                  <a:off x="1583809" y="722668"/>
                  <a:ext cx="79170" cy="75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151" extrusionOk="0">
                      <a:moveTo>
                        <a:pt x="1650" y="1"/>
                      </a:moveTo>
                      <a:cubicBezTo>
                        <a:pt x="850" y="1"/>
                        <a:pt x="166" y="610"/>
                        <a:pt x="85" y="1422"/>
                      </a:cubicBezTo>
                      <a:cubicBezTo>
                        <a:pt x="1" y="2288"/>
                        <a:pt x="632" y="3061"/>
                        <a:pt x="1500" y="3143"/>
                      </a:cubicBezTo>
                      <a:cubicBezTo>
                        <a:pt x="1552" y="3148"/>
                        <a:pt x="1605" y="3151"/>
                        <a:pt x="1657" y="3151"/>
                      </a:cubicBezTo>
                      <a:cubicBezTo>
                        <a:pt x="2457" y="3151"/>
                        <a:pt x="3142" y="2544"/>
                        <a:pt x="3222" y="1730"/>
                      </a:cubicBezTo>
                      <a:cubicBezTo>
                        <a:pt x="3306" y="864"/>
                        <a:pt x="2673" y="93"/>
                        <a:pt x="1809" y="9"/>
                      </a:cubicBezTo>
                      <a:cubicBezTo>
                        <a:pt x="1755" y="4"/>
                        <a:pt x="1702" y="1"/>
                        <a:pt x="165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4" name="Google Shape;2034;p3"/>
                <p:cNvSpPr/>
                <p:nvPr/>
              </p:nvSpPr>
              <p:spPr>
                <a:xfrm>
                  <a:off x="1590225" y="722764"/>
                  <a:ext cx="72754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9" h="3149" extrusionOk="0">
                      <a:moveTo>
                        <a:pt x="1460" y="0"/>
                      </a:moveTo>
                      <a:lnTo>
                        <a:pt x="1460" y="0"/>
                      </a:lnTo>
                      <a:cubicBezTo>
                        <a:pt x="1834" y="280"/>
                        <a:pt x="2061" y="739"/>
                        <a:pt x="2012" y="1238"/>
                      </a:cubicBezTo>
                      <a:cubicBezTo>
                        <a:pt x="1941" y="1950"/>
                        <a:pt x="1343" y="2482"/>
                        <a:pt x="642" y="2482"/>
                      </a:cubicBezTo>
                      <a:cubicBezTo>
                        <a:pt x="597" y="2482"/>
                        <a:pt x="551" y="2480"/>
                        <a:pt x="505" y="2475"/>
                      </a:cubicBezTo>
                      <a:cubicBezTo>
                        <a:pt x="323" y="2457"/>
                        <a:pt x="153" y="2403"/>
                        <a:pt x="0" y="2322"/>
                      </a:cubicBezTo>
                      <a:lnTo>
                        <a:pt x="0" y="2322"/>
                      </a:lnTo>
                      <a:cubicBezTo>
                        <a:pt x="242" y="2766"/>
                        <a:pt x="690" y="3087"/>
                        <a:pt x="1232" y="3141"/>
                      </a:cubicBezTo>
                      <a:cubicBezTo>
                        <a:pt x="1284" y="3146"/>
                        <a:pt x="1337" y="3148"/>
                        <a:pt x="1388" y="3148"/>
                      </a:cubicBezTo>
                      <a:cubicBezTo>
                        <a:pt x="2189" y="3148"/>
                        <a:pt x="2874" y="2540"/>
                        <a:pt x="2954" y="1726"/>
                      </a:cubicBezTo>
                      <a:cubicBezTo>
                        <a:pt x="3038" y="860"/>
                        <a:pt x="2405" y="89"/>
                        <a:pt x="1541" y="5"/>
                      </a:cubicBezTo>
                      <a:cubicBezTo>
                        <a:pt x="1513" y="2"/>
                        <a:pt x="1486" y="2"/>
                        <a:pt x="146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5" name="Google Shape;2035;p3"/>
                <p:cNvSpPr/>
                <p:nvPr/>
              </p:nvSpPr>
              <p:spPr>
                <a:xfrm>
                  <a:off x="1597695" y="732029"/>
                  <a:ext cx="26047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038" extrusionOk="0">
                      <a:moveTo>
                        <a:pt x="543" y="1"/>
                      </a:moveTo>
                      <a:cubicBezTo>
                        <a:pt x="280" y="1"/>
                        <a:pt x="54" y="201"/>
                        <a:pt x="26" y="470"/>
                      </a:cubicBezTo>
                      <a:cubicBezTo>
                        <a:pt x="0" y="754"/>
                        <a:pt x="208" y="1007"/>
                        <a:pt x="493" y="1034"/>
                      </a:cubicBezTo>
                      <a:cubicBezTo>
                        <a:pt x="511" y="1036"/>
                        <a:pt x="528" y="1037"/>
                        <a:pt x="546" y="1037"/>
                      </a:cubicBezTo>
                      <a:cubicBezTo>
                        <a:pt x="808" y="1037"/>
                        <a:pt x="1033" y="838"/>
                        <a:pt x="1059" y="571"/>
                      </a:cubicBezTo>
                      <a:cubicBezTo>
                        <a:pt x="1088" y="285"/>
                        <a:pt x="880" y="31"/>
                        <a:pt x="594" y="3"/>
                      </a:cubicBezTo>
                      <a:cubicBezTo>
                        <a:pt x="577" y="2"/>
                        <a:pt x="560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6" name="Google Shape;2036;p3"/>
                <p:cNvSpPr/>
                <p:nvPr/>
              </p:nvSpPr>
              <p:spPr>
                <a:xfrm>
                  <a:off x="1600400" y="763679"/>
                  <a:ext cx="12138" cy="11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482" extrusionOk="0">
                      <a:moveTo>
                        <a:pt x="251" y="0"/>
                      </a:moveTo>
                      <a:cubicBezTo>
                        <a:pt x="130" y="0"/>
                        <a:pt x="26" y="93"/>
                        <a:pt x="14" y="217"/>
                      </a:cubicBezTo>
                      <a:cubicBezTo>
                        <a:pt x="0" y="349"/>
                        <a:pt x="97" y="468"/>
                        <a:pt x="230" y="480"/>
                      </a:cubicBezTo>
                      <a:cubicBezTo>
                        <a:pt x="237" y="481"/>
                        <a:pt x="245" y="481"/>
                        <a:pt x="252" y="481"/>
                      </a:cubicBezTo>
                      <a:cubicBezTo>
                        <a:pt x="375" y="481"/>
                        <a:pt x="480" y="389"/>
                        <a:pt x="493" y="263"/>
                      </a:cubicBezTo>
                      <a:cubicBezTo>
                        <a:pt x="507" y="132"/>
                        <a:pt x="409" y="14"/>
                        <a:pt x="276" y="2"/>
                      </a:cubicBezTo>
                      <a:cubicBezTo>
                        <a:pt x="267" y="1"/>
                        <a:pt x="259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37" name="Google Shape;2037;p3"/>
              <p:cNvGrpSpPr/>
              <p:nvPr/>
            </p:nvGrpSpPr>
            <p:grpSpPr>
              <a:xfrm>
                <a:off x="701265" y="496755"/>
                <a:ext cx="117780" cy="103073"/>
                <a:chOff x="1554410" y="1028034"/>
                <a:chExt cx="87621" cy="76680"/>
              </a:xfrm>
            </p:grpSpPr>
            <p:sp>
              <p:nvSpPr>
                <p:cNvPr id="2038" name="Google Shape;2038;p3"/>
                <p:cNvSpPr/>
                <p:nvPr/>
              </p:nvSpPr>
              <p:spPr>
                <a:xfrm>
                  <a:off x="1554410" y="1028034"/>
                  <a:ext cx="87620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0" h="3203" extrusionOk="0">
                      <a:moveTo>
                        <a:pt x="1828" y="1"/>
                      </a:moveTo>
                      <a:cubicBezTo>
                        <a:pt x="1576" y="1"/>
                        <a:pt x="1320" y="60"/>
                        <a:pt x="1082" y="186"/>
                      </a:cubicBezTo>
                      <a:cubicBezTo>
                        <a:pt x="302" y="599"/>
                        <a:pt x="0" y="1568"/>
                        <a:pt x="415" y="2350"/>
                      </a:cubicBezTo>
                      <a:cubicBezTo>
                        <a:pt x="701" y="2893"/>
                        <a:pt x="1255" y="3203"/>
                        <a:pt x="1830" y="3203"/>
                      </a:cubicBezTo>
                      <a:cubicBezTo>
                        <a:pt x="2082" y="3203"/>
                        <a:pt x="2339" y="3143"/>
                        <a:pt x="2578" y="3017"/>
                      </a:cubicBezTo>
                      <a:cubicBezTo>
                        <a:pt x="3361" y="2604"/>
                        <a:pt x="3659" y="1637"/>
                        <a:pt x="3246" y="854"/>
                      </a:cubicBezTo>
                      <a:cubicBezTo>
                        <a:pt x="2959" y="311"/>
                        <a:pt x="2403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3"/>
                <p:cNvSpPr/>
                <p:nvPr/>
              </p:nvSpPr>
              <p:spPr>
                <a:xfrm>
                  <a:off x="1563483" y="1028249"/>
                  <a:ext cx="78547" cy="7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1" h="3194" extrusionOk="0">
                      <a:moveTo>
                        <a:pt x="1624" y="1"/>
                      </a:moveTo>
                      <a:lnTo>
                        <a:pt x="1624" y="1"/>
                      </a:lnTo>
                      <a:cubicBezTo>
                        <a:pt x="1760" y="114"/>
                        <a:pt x="1876" y="255"/>
                        <a:pt x="1963" y="418"/>
                      </a:cubicBezTo>
                      <a:cubicBezTo>
                        <a:pt x="2324" y="1102"/>
                        <a:pt x="2061" y="1949"/>
                        <a:pt x="1377" y="2310"/>
                      </a:cubicBezTo>
                      <a:cubicBezTo>
                        <a:pt x="1171" y="2420"/>
                        <a:pt x="950" y="2471"/>
                        <a:pt x="732" y="2471"/>
                      </a:cubicBezTo>
                      <a:cubicBezTo>
                        <a:pt x="475" y="2471"/>
                        <a:pt x="221" y="2400"/>
                        <a:pt x="1" y="2266"/>
                      </a:cubicBezTo>
                      <a:lnTo>
                        <a:pt x="1" y="2266"/>
                      </a:lnTo>
                      <a:cubicBezTo>
                        <a:pt x="13" y="2292"/>
                        <a:pt x="24" y="2317"/>
                        <a:pt x="36" y="2341"/>
                      </a:cubicBezTo>
                      <a:cubicBezTo>
                        <a:pt x="322" y="2884"/>
                        <a:pt x="876" y="3194"/>
                        <a:pt x="1451" y="3194"/>
                      </a:cubicBezTo>
                      <a:cubicBezTo>
                        <a:pt x="1703" y="3194"/>
                        <a:pt x="1960" y="3134"/>
                        <a:pt x="2199" y="3008"/>
                      </a:cubicBezTo>
                      <a:cubicBezTo>
                        <a:pt x="2982" y="2595"/>
                        <a:pt x="3280" y="1628"/>
                        <a:pt x="2867" y="845"/>
                      </a:cubicBezTo>
                      <a:cubicBezTo>
                        <a:pt x="2609" y="357"/>
                        <a:pt x="2134" y="57"/>
                        <a:pt x="16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0" name="Google Shape;2040;p3"/>
                <p:cNvSpPr/>
                <p:nvPr/>
              </p:nvSpPr>
              <p:spPr>
                <a:xfrm>
                  <a:off x="1563914" y="1047952"/>
                  <a:ext cx="28848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1055" extrusionOk="0">
                      <a:moveTo>
                        <a:pt x="602" y="1"/>
                      </a:moveTo>
                      <a:cubicBezTo>
                        <a:pt x="519" y="1"/>
                        <a:pt x="436" y="20"/>
                        <a:pt x="357" y="62"/>
                      </a:cubicBezTo>
                      <a:cubicBezTo>
                        <a:pt x="99" y="196"/>
                        <a:pt x="1" y="516"/>
                        <a:pt x="136" y="773"/>
                      </a:cubicBezTo>
                      <a:cubicBezTo>
                        <a:pt x="230" y="953"/>
                        <a:pt x="413" y="1055"/>
                        <a:pt x="602" y="1055"/>
                      </a:cubicBezTo>
                      <a:cubicBezTo>
                        <a:pt x="686" y="1055"/>
                        <a:pt x="770" y="1035"/>
                        <a:pt x="848" y="993"/>
                      </a:cubicBezTo>
                      <a:cubicBezTo>
                        <a:pt x="1105" y="857"/>
                        <a:pt x="1205" y="539"/>
                        <a:pt x="1067" y="282"/>
                      </a:cubicBezTo>
                      <a:cubicBezTo>
                        <a:pt x="973" y="103"/>
                        <a:pt x="79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1" name="Google Shape;2041;p3"/>
                <p:cNvSpPr/>
                <p:nvPr/>
              </p:nvSpPr>
              <p:spPr>
                <a:xfrm>
                  <a:off x="1593505" y="1041129"/>
                  <a:ext cx="13406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91" extrusionOk="0">
                      <a:moveTo>
                        <a:pt x="281" y="0"/>
                      </a:moveTo>
                      <a:cubicBezTo>
                        <a:pt x="242" y="0"/>
                        <a:pt x="203" y="9"/>
                        <a:pt x="166" y="29"/>
                      </a:cubicBezTo>
                      <a:cubicBezTo>
                        <a:pt x="45" y="91"/>
                        <a:pt x="1" y="240"/>
                        <a:pt x="62" y="359"/>
                      </a:cubicBezTo>
                      <a:cubicBezTo>
                        <a:pt x="107" y="442"/>
                        <a:pt x="192" y="490"/>
                        <a:pt x="280" y="490"/>
                      </a:cubicBezTo>
                      <a:cubicBezTo>
                        <a:pt x="318" y="490"/>
                        <a:pt x="357" y="481"/>
                        <a:pt x="394" y="462"/>
                      </a:cubicBezTo>
                      <a:cubicBezTo>
                        <a:pt x="513" y="399"/>
                        <a:pt x="559" y="250"/>
                        <a:pt x="497" y="131"/>
                      </a:cubicBezTo>
                      <a:cubicBezTo>
                        <a:pt x="453" y="47"/>
                        <a:pt x="368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42" name="Google Shape;2042;p3"/>
              <p:cNvGrpSpPr/>
              <p:nvPr/>
            </p:nvGrpSpPr>
            <p:grpSpPr>
              <a:xfrm>
                <a:off x="1241170" y="450575"/>
                <a:ext cx="983200" cy="783040"/>
                <a:chOff x="1956065" y="993679"/>
                <a:chExt cx="731439" cy="582532"/>
              </a:xfrm>
            </p:grpSpPr>
            <p:sp>
              <p:nvSpPr>
                <p:cNvPr id="2043" name="Google Shape;2043;p3"/>
                <p:cNvSpPr/>
                <p:nvPr/>
              </p:nvSpPr>
              <p:spPr>
                <a:xfrm>
                  <a:off x="1956065" y="993679"/>
                  <a:ext cx="731439" cy="58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53" h="24333" extrusionOk="0">
                      <a:moveTo>
                        <a:pt x="13432" y="0"/>
                      </a:moveTo>
                      <a:cubicBezTo>
                        <a:pt x="8789" y="0"/>
                        <a:pt x="0" y="4395"/>
                        <a:pt x="0" y="4395"/>
                      </a:cubicBezTo>
                      <a:cubicBezTo>
                        <a:pt x="15615" y="7132"/>
                        <a:pt x="18538" y="24333"/>
                        <a:pt x="23381" y="24333"/>
                      </a:cubicBezTo>
                      <a:cubicBezTo>
                        <a:pt x="23821" y="24333"/>
                        <a:pt x="24276" y="24191"/>
                        <a:pt x="24758" y="23885"/>
                      </a:cubicBezTo>
                      <a:cubicBezTo>
                        <a:pt x="30552" y="20198"/>
                        <a:pt x="21598" y="11594"/>
                        <a:pt x="21598" y="11594"/>
                      </a:cubicBezTo>
                      <a:lnTo>
                        <a:pt x="21598" y="11594"/>
                      </a:lnTo>
                      <a:cubicBezTo>
                        <a:pt x="21598" y="11594"/>
                        <a:pt x="22609" y="12100"/>
                        <a:pt x="23643" y="12100"/>
                      </a:cubicBezTo>
                      <a:cubicBezTo>
                        <a:pt x="24631" y="12100"/>
                        <a:pt x="25640" y="11639"/>
                        <a:pt x="25812" y="9838"/>
                      </a:cubicBezTo>
                      <a:cubicBezTo>
                        <a:pt x="26162" y="6150"/>
                        <a:pt x="18612" y="4922"/>
                        <a:pt x="18612" y="4922"/>
                      </a:cubicBezTo>
                      <a:cubicBezTo>
                        <a:pt x="22124" y="2288"/>
                        <a:pt x="18261" y="181"/>
                        <a:pt x="13695" y="5"/>
                      </a:cubicBezTo>
                      <a:cubicBezTo>
                        <a:pt x="13609" y="2"/>
                        <a:pt x="13521" y="0"/>
                        <a:pt x="13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044" name="Google Shape;2044;p3"/>
                <p:cNvGrpSpPr/>
                <p:nvPr/>
              </p:nvGrpSpPr>
              <p:grpSpPr>
                <a:xfrm>
                  <a:off x="2049961" y="993798"/>
                  <a:ext cx="620155" cy="582398"/>
                  <a:chOff x="2049961" y="993798"/>
                  <a:chExt cx="620155" cy="582398"/>
                </a:xfrm>
              </p:grpSpPr>
              <p:sp>
                <p:nvSpPr>
                  <p:cNvPr id="2045" name="Google Shape;2045;p3"/>
                  <p:cNvSpPr/>
                  <p:nvPr/>
                </p:nvSpPr>
                <p:spPr>
                  <a:xfrm>
                    <a:off x="2283886" y="993798"/>
                    <a:ext cx="298532" cy="289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70" h="12095" extrusionOk="0">
                        <a:moveTo>
                          <a:pt x="1" y="0"/>
                        </a:moveTo>
                        <a:cubicBezTo>
                          <a:pt x="4004" y="461"/>
                          <a:pt x="6933" y="2423"/>
                          <a:pt x="3732" y="4825"/>
                        </a:cubicBezTo>
                        <a:cubicBezTo>
                          <a:pt x="3732" y="4825"/>
                          <a:pt x="11282" y="6055"/>
                          <a:pt x="10930" y="9741"/>
                        </a:cubicBezTo>
                        <a:cubicBezTo>
                          <a:pt x="10777" y="11358"/>
                          <a:pt x="9948" y="11895"/>
                          <a:pt x="9066" y="11988"/>
                        </a:cubicBezTo>
                        <a:cubicBezTo>
                          <a:pt x="9342" y="12050"/>
                          <a:pt x="9646" y="12095"/>
                          <a:pt x="9951" y="12095"/>
                        </a:cubicBezTo>
                        <a:cubicBezTo>
                          <a:pt x="10939" y="12095"/>
                          <a:pt x="11947" y="11634"/>
                          <a:pt x="12119" y="9833"/>
                        </a:cubicBezTo>
                        <a:cubicBezTo>
                          <a:pt x="12469" y="6145"/>
                          <a:pt x="4919" y="4917"/>
                          <a:pt x="4919" y="4917"/>
                        </a:cubicBezTo>
                        <a:cubicBezTo>
                          <a:pt x="8431" y="2283"/>
                          <a:pt x="4568" y="176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" name="Google Shape;2046;p3"/>
                  <p:cNvSpPr/>
                  <p:nvPr/>
                </p:nvSpPr>
                <p:spPr>
                  <a:xfrm>
                    <a:off x="2444673" y="1269046"/>
                    <a:ext cx="225443" cy="30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17" h="12830" extrusionOk="0">
                        <a:moveTo>
                          <a:pt x="0" y="0"/>
                        </a:moveTo>
                        <a:cubicBezTo>
                          <a:pt x="0" y="1"/>
                          <a:pt x="8956" y="8605"/>
                          <a:pt x="3160" y="12292"/>
                        </a:cubicBezTo>
                        <a:cubicBezTo>
                          <a:pt x="2836" y="12499"/>
                          <a:pt x="2526" y="12626"/>
                          <a:pt x="2223" y="12690"/>
                        </a:cubicBezTo>
                        <a:cubicBezTo>
                          <a:pt x="2470" y="12781"/>
                          <a:pt x="2720" y="12829"/>
                          <a:pt x="2976" y="12829"/>
                        </a:cubicBezTo>
                        <a:cubicBezTo>
                          <a:pt x="3414" y="12829"/>
                          <a:pt x="3868" y="12689"/>
                          <a:pt x="4349" y="12383"/>
                        </a:cubicBezTo>
                        <a:cubicBezTo>
                          <a:pt x="9417" y="9158"/>
                          <a:pt x="3205" y="2175"/>
                          <a:pt x="1565" y="473"/>
                        </a:cubicBezTo>
                        <a:cubicBezTo>
                          <a:pt x="719" y="36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" name="Google Shape;2047;p3"/>
                  <p:cNvSpPr/>
                  <p:nvPr/>
                </p:nvSpPr>
                <p:spPr>
                  <a:xfrm>
                    <a:off x="2049961" y="1064639"/>
                    <a:ext cx="510951" cy="440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43" h="18405" extrusionOk="0">
                        <a:moveTo>
                          <a:pt x="8396" y="1"/>
                        </a:moveTo>
                        <a:cubicBezTo>
                          <a:pt x="6023" y="1"/>
                          <a:pt x="2218" y="1519"/>
                          <a:pt x="1" y="2502"/>
                        </a:cubicBezTo>
                        <a:cubicBezTo>
                          <a:pt x="8713" y="5800"/>
                          <a:pt x="12651" y="13968"/>
                          <a:pt x="15788" y="18398"/>
                        </a:cubicBezTo>
                        <a:cubicBezTo>
                          <a:pt x="15832" y="18402"/>
                          <a:pt x="15876" y="18404"/>
                          <a:pt x="15920" y="18404"/>
                        </a:cubicBezTo>
                        <a:cubicBezTo>
                          <a:pt x="16251" y="18404"/>
                          <a:pt x="16596" y="18297"/>
                          <a:pt x="16960" y="18065"/>
                        </a:cubicBezTo>
                        <a:cubicBezTo>
                          <a:pt x="21342" y="15276"/>
                          <a:pt x="14571" y="8769"/>
                          <a:pt x="14570" y="8769"/>
                        </a:cubicBezTo>
                        <a:lnTo>
                          <a:pt x="14570" y="8769"/>
                        </a:lnTo>
                        <a:cubicBezTo>
                          <a:pt x="14571" y="8769"/>
                          <a:pt x="15335" y="9152"/>
                          <a:pt x="16118" y="9152"/>
                        </a:cubicBezTo>
                        <a:cubicBezTo>
                          <a:pt x="16865" y="9152"/>
                          <a:pt x="17628" y="8803"/>
                          <a:pt x="17757" y="7441"/>
                        </a:cubicBezTo>
                        <a:cubicBezTo>
                          <a:pt x="18023" y="4653"/>
                          <a:pt x="12313" y="3723"/>
                          <a:pt x="12313" y="3723"/>
                        </a:cubicBezTo>
                        <a:cubicBezTo>
                          <a:pt x="14968" y="1731"/>
                          <a:pt x="12047" y="137"/>
                          <a:pt x="8594" y="4"/>
                        </a:cubicBezTo>
                        <a:cubicBezTo>
                          <a:pt x="8529" y="2"/>
                          <a:pt x="8463" y="1"/>
                          <a:pt x="839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" name="Google Shape;2048;p3"/>
                  <p:cNvSpPr/>
                  <p:nvPr/>
                </p:nvSpPr>
                <p:spPr>
                  <a:xfrm>
                    <a:off x="2175746" y="1021833"/>
                    <a:ext cx="152522" cy="32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1" h="1339" extrusionOk="0">
                        <a:moveTo>
                          <a:pt x="5240" y="73"/>
                        </a:moveTo>
                        <a:cubicBezTo>
                          <a:pt x="5236" y="73"/>
                          <a:pt x="5232" y="73"/>
                          <a:pt x="5228" y="73"/>
                        </a:cubicBezTo>
                        <a:cubicBezTo>
                          <a:pt x="4599" y="81"/>
                          <a:pt x="4094" y="315"/>
                          <a:pt x="4094" y="599"/>
                        </a:cubicBezTo>
                        <a:cubicBezTo>
                          <a:pt x="4096" y="881"/>
                          <a:pt x="4597" y="1106"/>
                          <a:pt x="5215" y="1106"/>
                        </a:cubicBezTo>
                        <a:cubicBezTo>
                          <a:pt x="5221" y="1106"/>
                          <a:pt x="5228" y="1105"/>
                          <a:pt x="5234" y="1105"/>
                        </a:cubicBezTo>
                        <a:cubicBezTo>
                          <a:pt x="5864" y="1099"/>
                          <a:pt x="6370" y="865"/>
                          <a:pt x="6367" y="579"/>
                        </a:cubicBezTo>
                        <a:cubicBezTo>
                          <a:pt x="6364" y="297"/>
                          <a:pt x="5860" y="73"/>
                          <a:pt x="5240" y="73"/>
                        </a:cubicBezTo>
                        <a:close/>
                        <a:moveTo>
                          <a:pt x="1696" y="0"/>
                        </a:moveTo>
                        <a:cubicBezTo>
                          <a:pt x="1608" y="0"/>
                          <a:pt x="1518" y="4"/>
                          <a:pt x="1427" y="12"/>
                        </a:cubicBezTo>
                        <a:cubicBezTo>
                          <a:pt x="627" y="82"/>
                          <a:pt x="1" y="431"/>
                          <a:pt x="33" y="793"/>
                        </a:cubicBezTo>
                        <a:cubicBezTo>
                          <a:pt x="60" y="1116"/>
                          <a:pt x="589" y="1338"/>
                          <a:pt x="1261" y="1338"/>
                        </a:cubicBezTo>
                        <a:cubicBezTo>
                          <a:pt x="1352" y="1338"/>
                          <a:pt x="1445" y="1334"/>
                          <a:pt x="1540" y="1326"/>
                        </a:cubicBezTo>
                        <a:cubicBezTo>
                          <a:pt x="2340" y="1257"/>
                          <a:pt x="2964" y="907"/>
                          <a:pt x="2932" y="544"/>
                        </a:cubicBezTo>
                        <a:cubicBezTo>
                          <a:pt x="2905" y="222"/>
                          <a:pt x="2372" y="0"/>
                          <a:pt x="169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" name="Google Shape;2049;p3"/>
                  <p:cNvSpPr/>
                  <p:nvPr/>
                </p:nvSpPr>
                <p:spPr>
                  <a:xfrm>
                    <a:off x="2490663" y="1379222"/>
                    <a:ext cx="42637" cy="150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" h="6297" extrusionOk="0">
                        <a:moveTo>
                          <a:pt x="589" y="1"/>
                        </a:moveTo>
                        <a:cubicBezTo>
                          <a:pt x="571" y="1"/>
                          <a:pt x="554" y="2"/>
                          <a:pt x="536" y="6"/>
                        </a:cubicBezTo>
                        <a:cubicBezTo>
                          <a:pt x="175" y="70"/>
                          <a:pt x="0" y="764"/>
                          <a:pt x="141" y="1555"/>
                        </a:cubicBezTo>
                        <a:cubicBezTo>
                          <a:pt x="275" y="2305"/>
                          <a:pt x="647" y="2875"/>
                          <a:pt x="991" y="2875"/>
                        </a:cubicBezTo>
                        <a:cubicBezTo>
                          <a:pt x="1009" y="2875"/>
                          <a:pt x="1027" y="2874"/>
                          <a:pt x="1045" y="2871"/>
                        </a:cubicBezTo>
                        <a:cubicBezTo>
                          <a:pt x="1405" y="2808"/>
                          <a:pt x="1579" y="2113"/>
                          <a:pt x="1440" y="1323"/>
                        </a:cubicBezTo>
                        <a:cubicBezTo>
                          <a:pt x="1305" y="573"/>
                          <a:pt x="932" y="1"/>
                          <a:pt x="589" y="1"/>
                        </a:cubicBezTo>
                        <a:close/>
                        <a:moveTo>
                          <a:pt x="1116" y="4032"/>
                        </a:moveTo>
                        <a:cubicBezTo>
                          <a:pt x="1109" y="4032"/>
                          <a:pt x="1101" y="4032"/>
                          <a:pt x="1094" y="4033"/>
                        </a:cubicBezTo>
                        <a:cubicBezTo>
                          <a:pt x="811" y="4061"/>
                          <a:pt x="634" y="4590"/>
                          <a:pt x="693" y="5214"/>
                        </a:cubicBezTo>
                        <a:cubicBezTo>
                          <a:pt x="753" y="5824"/>
                          <a:pt x="1019" y="6297"/>
                          <a:pt x="1296" y="6297"/>
                        </a:cubicBezTo>
                        <a:cubicBezTo>
                          <a:pt x="1303" y="6297"/>
                          <a:pt x="1311" y="6296"/>
                          <a:pt x="1319" y="6295"/>
                        </a:cubicBezTo>
                        <a:cubicBezTo>
                          <a:pt x="1602" y="6266"/>
                          <a:pt x="1781" y="5737"/>
                          <a:pt x="1721" y="5115"/>
                        </a:cubicBezTo>
                        <a:cubicBezTo>
                          <a:pt x="1659" y="4505"/>
                          <a:pt x="1393" y="4032"/>
                          <a:pt x="1116" y="403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050" name="Google Shape;2050;p3"/>
                <p:cNvSpPr/>
                <p:nvPr/>
              </p:nvSpPr>
              <p:spPr>
                <a:xfrm>
                  <a:off x="2183622" y="1121906"/>
                  <a:ext cx="52548" cy="52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5" h="2194" extrusionOk="0">
                      <a:moveTo>
                        <a:pt x="1098" y="0"/>
                      </a:moveTo>
                      <a:cubicBezTo>
                        <a:pt x="492" y="0"/>
                        <a:pt x="1" y="490"/>
                        <a:pt x="1" y="1097"/>
                      </a:cubicBezTo>
                      <a:cubicBezTo>
                        <a:pt x="1" y="1703"/>
                        <a:pt x="492" y="2194"/>
                        <a:pt x="1098" y="2194"/>
                      </a:cubicBezTo>
                      <a:cubicBezTo>
                        <a:pt x="1703" y="2194"/>
                        <a:pt x="2194" y="1703"/>
                        <a:pt x="2194" y="1097"/>
                      </a:cubicBezTo>
                      <a:cubicBezTo>
                        <a:pt x="2194" y="490"/>
                        <a:pt x="1703" y="0"/>
                        <a:pt x="10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3"/>
                <p:cNvSpPr/>
                <p:nvPr/>
              </p:nvSpPr>
              <p:spPr>
                <a:xfrm>
                  <a:off x="2284293" y="1187527"/>
                  <a:ext cx="78810" cy="78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291" extrusionOk="0">
                      <a:moveTo>
                        <a:pt x="1645" y="0"/>
                      </a:moveTo>
                      <a:cubicBezTo>
                        <a:pt x="737" y="0"/>
                        <a:pt x="1" y="736"/>
                        <a:pt x="1" y="1646"/>
                      </a:cubicBezTo>
                      <a:cubicBezTo>
                        <a:pt x="1" y="2555"/>
                        <a:pt x="737" y="3290"/>
                        <a:pt x="1645" y="3290"/>
                      </a:cubicBezTo>
                      <a:cubicBezTo>
                        <a:pt x="2554" y="3290"/>
                        <a:pt x="3291" y="2555"/>
                        <a:pt x="3291" y="1646"/>
                      </a:cubicBezTo>
                      <a:cubicBezTo>
                        <a:pt x="3291" y="736"/>
                        <a:pt x="2554" y="0"/>
                        <a:pt x="16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2" name="Google Shape;2052;p3"/>
                <p:cNvSpPr/>
                <p:nvPr/>
              </p:nvSpPr>
              <p:spPr>
                <a:xfrm>
                  <a:off x="2371797" y="1349463"/>
                  <a:ext cx="61310" cy="61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2560" extrusionOk="0">
                      <a:moveTo>
                        <a:pt x="1280" y="0"/>
                      </a:moveTo>
                      <a:cubicBezTo>
                        <a:pt x="574" y="0"/>
                        <a:pt x="0" y="572"/>
                        <a:pt x="0" y="1279"/>
                      </a:cubicBezTo>
                      <a:cubicBezTo>
                        <a:pt x="0" y="1987"/>
                        <a:pt x="574" y="2559"/>
                        <a:pt x="1280" y="2559"/>
                      </a:cubicBezTo>
                      <a:cubicBezTo>
                        <a:pt x="1987" y="2559"/>
                        <a:pt x="2561" y="1987"/>
                        <a:pt x="2561" y="1279"/>
                      </a:cubicBezTo>
                      <a:cubicBezTo>
                        <a:pt x="2561" y="572"/>
                        <a:pt x="1987" y="0"/>
                        <a:pt x="12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53" name="Google Shape;2053;p3"/>
              <p:cNvGrpSpPr/>
              <p:nvPr/>
            </p:nvGrpSpPr>
            <p:grpSpPr>
              <a:xfrm>
                <a:off x="748282" y="1363203"/>
                <a:ext cx="115237" cy="101464"/>
                <a:chOff x="1589387" y="1672616"/>
                <a:chExt cx="85729" cy="75483"/>
              </a:xfrm>
            </p:grpSpPr>
            <p:sp>
              <p:nvSpPr>
                <p:cNvPr id="2054" name="Google Shape;2054;p3"/>
                <p:cNvSpPr/>
                <p:nvPr/>
              </p:nvSpPr>
              <p:spPr>
                <a:xfrm>
                  <a:off x="1589387" y="1672616"/>
                  <a:ext cx="85729" cy="75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3153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30"/>
                      </a:cubicBezTo>
                      <a:cubicBezTo>
                        <a:pt x="369" y="474"/>
                        <a:pt x="0" y="1400"/>
                        <a:pt x="344" y="2200"/>
                      </a:cubicBezTo>
                      <a:cubicBezTo>
                        <a:pt x="601" y="2796"/>
                        <a:pt x="1181" y="3153"/>
                        <a:pt x="1791" y="3153"/>
                      </a:cubicBezTo>
                      <a:cubicBezTo>
                        <a:pt x="1999" y="3153"/>
                        <a:pt x="2211" y="3112"/>
                        <a:pt x="2414" y="3024"/>
                      </a:cubicBezTo>
                      <a:cubicBezTo>
                        <a:pt x="3212" y="2680"/>
                        <a:pt x="3581" y="1753"/>
                        <a:pt x="3238" y="953"/>
                      </a:cubicBezTo>
                      <a:cubicBezTo>
                        <a:pt x="2981" y="358"/>
                        <a:pt x="2400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055;p3"/>
                <p:cNvSpPr/>
                <p:nvPr/>
              </p:nvSpPr>
              <p:spPr>
                <a:xfrm>
                  <a:off x="1589387" y="1672640"/>
                  <a:ext cx="63249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3152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29"/>
                      </a:cubicBezTo>
                      <a:cubicBezTo>
                        <a:pt x="369" y="473"/>
                        <a:pt x="0" y="1399"/>
                        <a:pt x="344" y="2199"/>
                      </a:cubicBezTo>
                      <a:cubicBezTo>
                        <a:pt x="601" y="2795"/>
                        <a:pt x="1181" y="3152"/>
                        <a:pt x="1791" y="3152"/>
                      </a:cubicBezTo>
                      <a:cubicBezTo>
                        <a:pt x="1999" y="3152"/>
                        <a:pt x="2211" y="3111"/>
                        <a:pt x="2414" y="3023"/>
                      </a:cubicBezTo>
                      <a:cubicBezTo>
                        <a:pt x="2438" y="3011"/>
                        <a:pt x="2461" y="2999"/>
                        <a:pt x="2486" y="2986"/>
                      </a:cubicBezTo>
                      <a:cubicBezTo>
                        <a:pt x="2022" y="2924"/>
                        <a:pt x="1602" y="2631"/>
                        <a:pt x="1404" y="2171"/>
                      </a:cubicBezTo>
                      <a:cubicBezTo>
                        <a:pt x="1101" y="1472"/>
                        <a:pt x="1424" y="661"/>
                        <a:pt x="2123" y="360"/>
                      </a:cubicBezTo>
                      <a:cubicBezTo>
                        <a:pt x="2293" y="287"/>
                        <a:pt x="2467" y="253"/>
                        <a:pt x="2642" y="248"/>
                      </a:cubicBezTo>
                      <a:cubicBezTo>
                        <a:pt x="2389" y="88"/>
                        <a:pt x="2093" y="0"/>
                        <a:pt x="17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056;p3"/>
                <p:cNvSpPr/>
                <p:nvPr/>
              </p:nvSpPr>
              <p:spPr>
                <a:xfrm>
                  <a:off x="1636958" y="1705751"/>
                  <a:ext cx="28249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1039" extrusionOk="0">
                      <a:moveTo>
                        <a:pt x="590" y="1"/>
                      </a:moveTo>
                      <a:cubicBezTo>
                        <a:pt x="522" y="1"/>
                        <a:pt x="452" y="14"/>
                        <a:pt x="386" y="43"/>
                      </a:cubicBezTo>
                      <a:cubicBezTo>
                        <a:pt x="121" y="156"/>
                        <a:pt x="0" y="461"/>
                        <a:pt x="112" y="724"/>
                      </a:cubicBezTo>
                      <a:cubicBezTo>
                        <a:pt x="197" y="920"/>
                        <a:pt x="390" y="1038"/>
                        <a:pt x="591" y="1038"/>
                      </a:cubicBezTo>
                      <a:cubicBezTo>
                        <a:pt x="659" y="1038"/>
                        <a:pt x="728" y="1025"/>
                        <a:pt x="794" y="996"/>
                      </a:cubicBezTo>
                      <a:cubicBezTo>
                        <a:pt x="1057" y="883"/>
                        <a:pt x="1179" y="577"/>
                        <a:pt x="1066" y="314"/>
                      </a:cubicBezTo>
                      <a:cubicBezTo>
                        <a:pt x="982" y="118"/>
                        <a:pt x="790" y="1"/>
                        <a:pt x="59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7" name="Google Shape;2057;p3"/>
                <p:cNvSpPr/>
                <p:nvPr/>
              </p:nvSpPr>
              <p:spPr>
                <a:xfrm>
                  <a:off x="1636144" y="1688489"/>
                  <a:ext cx="13143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483" extrusionOk="0">
                      <a:moveTo>
                        <a:pt x="275" y="1"/>
                      </a:moveTo>
                      <a:cubicBezTo>
                        <a:pt x="243" y="1"/>
                        <a:pt x="210" y="7"/>
                        <a:pt x="179" y="21"/>
                      </a:cubicBezTo>
                      <a:cubicBezTo>
                        <a:pt x="57" y="74"/>
                        <a:pt x="0" y="215"/>
                        <a:pt x="52" y="337"/>
                      </a:cubicBezTo>
                      <a:cubicBezTo>
                        <a:pt x="91" y="429"/>
                        <a:pt x="180" y="482"/>
                        <a:pt x="273" y="482"/>
                      </a:cubicBezTo>
                      <a:cubicBezTo>
                        <a:pt x="305" y="482"/>
                        <a:pt x="338" y="476"/>
                        <a:pt x="369" y="463"/>
                      </a:cubicBezTo>
                      <a:cubicBezTo>
                        <a:pt x="491" y="411"/>
                        <a:pt x="548" y="269"/>
                        <a:pt x="495" y="146"/>
                      </a:cubicBezTo>
                      <a:cubicBezTo>
                        <a:pt x="456" y="55"/>
                        <a:pt x="367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58" name="Google Shape;2058;p3"/>
              <p:cNvGrpSpPr/>
              <p:nvPr/>
            </p:nvGrpSpPr>
            <p:grpSpPr>
              <a:xfrm>
                <a:off x="1290343" y="831890"/>
                <a:ext cx="117425" cy="103105"/>
                <a:chOff x="1992646" y="1277353"/>
                <a:chExt cx="87357" cy="76704"/>
              </a:xfrm>
            </p:grpSpPr>
            <p:sp>
              <p:nvSpPr>
                <p:cNvPr id="2059" name="Google Shape;2059;p3"/>
                <p:cNvSpPr/>
                <p:nvPr/>
              </p:nvSpPr>
              <p:spPr>
                <a:xfrm>
                  <a:off x="1992646" y="1277353"/>
                  <a:ext cx="87357" cy="76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9" h="3204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3"/>
                        <a:pt x="1823" y="3203"/>
                      </a:cubicBezTo>
                      <a:cubicBezTo>
                        <a:pt x="2344" y="3203"/>
                        <a:pt x="2856" y="2948"/>
                        <a:pt x="3164" y="2480"/>
                      </a:cubicBezTo>
                      <a:cubicBezTo>
                        <a:pt x="3649" y="1741"/>
                        <a:pt x="3442" y="747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060;p3"/>
                <p:cNvSpPr/>
                <p:nvPr/>
              </p:nvSpPr>
              <p:spPr>
                <a:xfrm>
                  <a:off x="1992646" y="1277353"/>
                  <a:ext cx="66314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3203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2"/>
                        <a:pt x="1823" y="3202"/>
                      </a:cubicBezTo>
                      <a:cubicBezTo>
                        <a:pt x="2036" y="3202"/>
                        <a:pt x="2247" y="3160"/>
                        <a:pt x="2443" y="3078"/>
                      </a:cubicBezTo>
                      <a:cubicBezTo>
                        <a:pt x="2271" y="3044"/>
                        <a:pt x="2101" y="2979"/>
                        <a:pt x="1945" y="2878"/>
                      </a:cubicBezTo>
                      <a:cubicBezTo>
                        <a:pt x="1298" y="2452"/>
                        <a:pt x="1117" y="1584"/>
                        <a:pt x="1542" y="938"/>
                      </a:cubicBezTo>
                      <a:cubicBezTo>
                        <a:pt x="1809" y="531"/>
                        <a:pt x="2255" y="311"/>
                        <a:pt x="2710" y="311"/>
                      </a:cubicBezTo>
                      <a:cubicBezTo>
                        <a:pt x="2730" y="311"/>
                        <a:pt x="2750" y="312"/>
                        <a:pt x="2769" y="312"/>
                      </a:cubicBezTo>
                      <a:cubicBezTo>
                        <a:pt x="2746" y="296"/>
                        <a:pt x="2725" y="279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061;p3"/>
                <p:cNvSpPr/>
                <p:nvPr/>
              </p:nvSpPr>
              <p:spPr>
                <a:xfrm>
                  <a:off x="2042156" y="1298517"/>
                  <a:ext cx="28776" cy="2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1056" extrusionOk="0">
                      <a:moveTo>
                        <a:pt x="602" y="1"/>
                      </a:moveTo>
                      <a:cubicBezTo>
                        <a:pt x="430" y="1"/>
                        <a:pt x="261" y="85"/>
                        <a:pt x="160" y="239"/>
                      </a:cubicBezTo>
                      <a:cubicBezTo>
                        <a:pt x="1" y="484"/>
                        <a:pt x="68" y="810"/>
                        <a:pt x="313" y="969"/>
                      </a:cubicBezTo>
                      <a:cubicBezTo>
                        <a:pt x="402" y="1027"/>
                        <a:pt x="502" y="1055"/>
                        <a:pt x="601" y="1055"/>
                      </a:cubicBezTo>
                      <a:cubicBezTo>
                        <a:pt x="773" y="1055"/>
                        <a:pt x="940" y="972"/>
                        <a:pt x="1041" y="819"/>
                      </a:cubicBezTo>
                      <a:cubicBezTo>
                        <a:pt x="1201" y="574"/>
                        <a:pt x="1133" y="247"/>
                        <a:pt x="891" y="88"/>
                      </a:cubicBezTo>
                      <a:cubicBezTo>
                        <a:pt x="802" y="29"/>
                        <a:pt x="70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2" name="Google Shape;2062;p3"/>
                <p:cNvSpPr/>
                <p:nvPr/>
              </p:nvSpPr>
              <p:spPr>
                <a:xfrm>
                  <a:off x="2037296" y="1327773"/>
                  <a:ext cx="13359" cy="1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" h="490" extrusionOk="0">
                      <a:moveTo>
                        <a:pt x="278" y="0"/>
                      </a:moveTo>
                      <a:cubicBezTo>
                        <a:pt x="198" y="0"/>
                        <a:pt x="121" y="38"/>
                        <a:pt x="74" y="109"/>
                      </a:cubicBezTo>
                      <a:cubicBezTo>
                        <a:pt x="0" y="224"/>
                        <a:pt x="32" y="376"/>
                        <a:pt x="144" y="450"/>
                      </a:cubicBezTo>
                      <a:cubicBezTo>
                        <a:pt x="185" y="477"/>
                        <a:pt x="231" y="490"/>
                        <a:pt x="277" y="490"/>
                      </a:cubicBezTo>
                      <a:cubicBezTo>
                        <a:pt x="357" y="490"/>
                        <a:pt x="436" y="451"/>
                        <a:pt x="484" y="379"/>
                      </a:cubicBezTo>
                      <a:cubicBezTo>
                        <a:pt x="557" y="265"/>
                        <a:pt x="526" y="114"/>
                        <a:pt x="413" y="41"/>
                      </a:cubicBezTo>
                      <a:cubicBezTo>
                        <a:pt x="371" y="13"/>
                        <a:pt x="324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63" name="Google Shape;2063;p3"/>
              <p:cNvGrpSpPr/>
              <p:nvPr/>
            </p:nvGrpSpPr>
            <p:grpSpPr>
              <a:xfrm>
                <a:off x="855091" y="982273"/>
                <a:ext cx="918341" cy="856458"/>
                <a:chOff x="1668847" y="1389229"/>
                <a:chExt cx="683188" cy="637150"/>
              </a:xfrm>
            </p:grpSpPr>
            <p:sp>
              <p:nvSpPr>
                <p:cNvPr id="2064" name="Google Shape;2064;p3"/>
                <p:cNvSpPr/>
                <p:nvPr/>
              </p:nvSpPr>
              <p:spPr>
                <a:xfrm>
                  <a:off x="1677082" y="1389229"/>
                  <a:ext cx="328026" cy="308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12894" extrusionOk="0">
                      <a:moveTo>
                        <a:pt x="7827" y="1"/>
                      </a:moveTo>
                      <a:cubicBezTo>
                        <a:pt x="7690" y="1"/>
                        <a:pt x="7552" y="18"/>
                        <a:pt x="7412" y="54"/>
                      </a:cubicBezTo>
                      <a:cubicBezTo>
                        <a:pt x="3707" y="1002"/>
                        <a:pt x="6292" y="5656"/>
                        <a:pt x="6292" y="5656"/>
                      </a:cubicBezTo>
                      <a:cubicBezTo>
                        <a:pt x="6292" y="5656"/>
                        <a:pt x="4738" y="4629"/>
                        <a:pt x="3272" y="4629"/>
                      </a:cubicBezTo>
                      <a:cubicBezTo>
                        <a:pt x="2224" y="4629"/>
                        <a:pt x="1222" y="5153"/>
                        <a:pt x="863" y="6948"/>
                      </a:cubicBezTo>
                      <a:cubicBezTo>
                        <a:pt x="1" y="11257"/>
                        <a:pt x="13702" y="12894"/>
                        <a:pt x="13702" y="12894"/>
                      </a:cubicBezTo>
                      <a:cubicBezTo>
                        <a:pt x="13702" y="12894"/>
                        <a:pt x="11542" y="1"/>
                        <a:pt x="7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5" name="Google Shape;2065;p3"/>
                <p:cNvSpPr/>
                <p:nvPr/>
              </p:nvSpPr>
              <p:spPr>
                <a:xfrm>
                  <a:off x="1777753" y="1484178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4788" y="0"/>
                      </a:moveTo>
                      <a:cubicBezTo>
                        <a:pt x="4705" y="0"/>
                        <a:pt x="4620" y="11"/>
                        <a:pt x="4534" y="33"/>
                      </a:cubicBezTo>
                      <a:cubicBezTo>
                        <a:pt x="2268" y="613"/>
                        <a:pt x="3849" y="3459"/>
                        <a:pt x="3849" y="3459"/>
                      </a:cubicBezTo>
                      <a:cubicBezTo>
                        <a:pt x="3849" y="3459"/>
                        <a:pt x="2898" y="2832"/>
                        <a:pt x="2001" y="2832"/>
                      </a:cubicBezTo>
                      <a:cubicBezTo>
                        <a:pt x="1361" y="2832"/>
                        <a:pt x="748" y="3152"/>
                        <a:pt x="528" y="4250"/>
                      </a:cubicBezTo>
                      <a:cubicBezTo>
                        <a:pt x="1" y="6886"/>
                        <a:pt x="8383" y="7888"/>
                        <a:pt x="8383" y="7888"/>
                      </a:cubicBezTo>
                      <a:cubicBezTo>
                        <a:pt x="8383" y="7888"/>
                        <a:pt x="7061" y="0"/>
                        <a:pt x="47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" name="Google Shape;2066;p3"/>
                <p:cNvSpPr/>
                <p:nvPr/>
              </p:nvSpPr>
              <p:spPr>
                <a:xfrm>
                  <a:off x="2015725" y="1717673"/>
                  <a:ext cx="328050" cy="308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3" h="12895" extrusionOk="0">
                      <a:moveTo>
                        <a:pt x="0" y="1"/>
                      </a:moveTo>
                      <a:cubicBezTo>
                        <a:pt x="0" y="1"/>
                        <a:pt x="2161" y="12894"/>
                        <a:pt x="5876" y="12894"/>
                      </a:cubicBezTo>
                      <a:cubicBezTo>
                        <a:pt x="6012" y="12894"/>
                        <a:pt x="6150" y="12877"/>
                        <a:pt x="6290" y="12841"/>
                      </a:cubicBezTo>
                      <a:cubicBezTo>
                        <a:pt x="9996" y="11893"/>
                        <a:pt x="7412" y="7240"/>
                        <a:pt x="7411" y="7239"/>
                      </a:cubicBezTo>
                      <a:lnTo>
                        <a:pt x="7411" y="7239"/>
                      </a:lnTo>
                      <a:cubicBezTo>
                        <a:pt x="7412" y="7239"/>
                        <a:pt x="8966" y="8266"/>
                        <a:pt x="10432" y="8266"/>
                      </a:cubicBezTo>
                      <a:cubicBezTo>
                        <a:pt x="11479" y="8266"/>
                        <a:pt x="12481" y="7742"/>
                        <a:pt x="12840" y="5947"/>
                      </a:cubicBezTo>
                      <a:cubicBezTo>
                        <a:pt x="13703" y="1639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" name="Google Shape;2067;p3"/>
                <p:cNvSpPr/>
                <p:nvPr/>
              </p:nvSpPr>
              <p:spPr>
                <a:xfrm>
                  <a:off x="2042371" y="1742595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1" y="0"/>
                      </a:moveTo>
                      <a:cubicBezTo>
                        <a:pt x="1" y="0"/>
                        <a:pt x="1323" y="7887"/>
                        <a:pt x="3597" y="7887"/>
                      </a:cubicBezTo>
                      <a:cubicBezTo>
                        <a:pt x="3681" y="7887"/>
                        <a:pt x="3765" y="7877"/>
                        <a:pt x="3851" y="7855"/>
                      </a:cubicBezTo>
                      <a:cubicBezTo>
                        <a:pt x="6116" y="7275"/>
                        <a:pt x="4535" y="4429"/>
                        <a:pt x="4535" y="4428"/>
                      </a:cubicBezTo>
                      <a:lnTo>
                        <a:pt x="4535" y="4428"/>
                      </a:lnTo>
                      <a:cubicBezTo>
                        <a:pt x="4535" y="4429"/>
                        <a:pt x="5486" y="5056"/>
                        <a:pt x="6383" y="5056"/>
                      </a:cubicBezTo>
                      <a:cubicBezTo>
                        <a:pt x="7024" y="5056"/>
                        <a:pt x="7637" y="4736"/>
                        <a:pt x="7857" y="3638"/>
                      </a:cubicBezTo>
                      <a:cubicBezTo>
                        <a:pt x="8383" y="100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" name="Google Shape;2068;p3"/>
                <p:cNvSpPr/>
                <p:nvPr/>
              </p:nvSpPr>
              <p:spPr>
                <a:xfrm>
                  <a:off x="2020298" y="1394161"/>
                  <a:ext cx="331737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7" h="12880" extrusionOk="0">
                      <a:moveTo>
                        <a:pt x="5561" y="0"/>
                      </a:moveTo>
                      <a:cubicBezTo>
                        <a:pt x="1540" y="0"/>
                        <a:pt x="0" y="12879"/>
                        <a:pt x="0" y="12879"/>
                      </a:cubicBezTo>
                      <a:cubicBezTo>
                        <a:pt x="0" y="12879"/>
                        <a:pt x="13856" y="10557"/>
                        <a:pt x="12840" y="6588"/>
                      </a:cubicBezTo>
                      <a:cubicBezTo>
                        <a:pt x="12445" y="5041"/>
                        <a:pt x="11403" y="4591"/>
                        <a:pt x="10324" y="4591"/>
                      </a:cubicBezTo>
                      <a:cubicBezTo>
                        <a:pt x="8819" y="4591"/>
                        <a:pt x="7240" y="5468"/>
                        <a:pt x="7240" y="5468"/>
                      </a:cubicBezTo>
                      <a:cubicBezTo>
                        <a:pt x="7240" y="5468"/>
                        <a:pt x="10255" y="900"/>
                        <a:pt x="5948" y="39"/>
                      </a:cubicBezTo>
                      <a:cubicBezTo>
                        <a:pt x="5816" y="13"/>
                        <a:pt x="5687" y="0"/>
                        <a:pt x="55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" name="Google Shape;2069;p3"/>
                <p:cNvSpPr/>
                <p:nvPr/>
              </p:nvSpPr>
              <p:spPr>
                <a:xfrm>
                  <a:off x="2045196" y="1487171"/>
                  <a:ext cx="202963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8" h="7880" extrusionOk="0">
                      <a:moveTo>
                        <a:pt x="3401" y="0"/>
                      </a:moveTo>
                      <a:cubicBezTo>
                        <a:pt x="942" y="0"/>
                        <a:pt x="1" y="7879"/>
                        <a:pt x="1" y="7879"/>
                      </a:cubicBezTo>
                      <a:cubicBezTo>
                        <a:pt x="1" y="7879"/>
                        <a:pt x="8478" y="6460"/>
                        <a:pt x="7857" y="4030"/>
                      </a:cubicBezTo>
                      <a:cubicBezTo>
                        <a:pt x="7614" y="3085"/>
                        <a:pt x="6977" y="2809"/>
                        <a:pt x="6316" y="2809"/>
                      </a:cubicBezTo>
                      <a:cubicBezTo>
                        <a:pt x="5395" y="2809"/>
                        <a:pt x="4429" y="3345"/>
                        <a:pt x="4429" y="3345"/>
                      </a:cubicBezTo>
                      <a:cubicBezTo>
                        <a:pt x="4429" y="3345"/>
                        <a:pt x="6274" y="552"/>
                        <a:pt x="3638" y="24"/>
                      </a:cubicBezTo>
                      <a:cubicBezTo>
                        <a:pt x="3558" y="8"/>
                        <a:pt x="3479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" name="Google Shape;2070;p3"/>
                <p:cNvSpPr/>
                <p:nvPr/>
              </p:nvSpPr>
              <p:spPr>
                <a:xfrm>
                  <a:off x="1668847" y="1713076"/>
                  <a:ext cx="331689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5" h="12880" extrusionOk="0">
                      <a:moveTo>
                        <a:pt x="13854" y="0"/>
                      </a:moveTo>
                      <a:cubicBezTo>
                        <a:pt x="13854" y="0"/>
                        <a:pt x="0" y="2322"/>
                        <a:pt x="1015" y="6292"/>
                      </a:cubicBezTo>
                      <a:cubicBezTo>
                        <a:pt x="1410" y="7838"/>
                        <a:pt x="2452" y="8289"/>
                        <a:pt x="3531" y="8289"/>
                      </a:cubicBezTo>
                      <a:cubicBezTo>
                        <a:pt x="5037" y="8289"/>
                        <a:pt x="6616" y="7411"/>
                        <a:pt x="6616" y="7411"/>
                      </a:cubicBezTo>
                      <a:lnTo>
                        <a:pt x="6616" y="7411"/>
                      </a:lnTo>
                      <a:cubicBezTo>
                        <a:pt x="6616" y="7412"/>
                        <a:pt x="3600" y="11979"/>
                        <a:pt x="7909" y="12840"/>
                      </a:cubicBezTo>
                      <a:cubicBezTo>
                        <a:pt x="8040" y="12866"/>
                        <a:pt x="8169" y="12879"/>
                        <a:pt x="8296" y="12879"/>
                      </a:cubicBezTo>
                      <a:cubicBezTo>
                        <a:pt x="12316" y="12879"/>
                        <a:pt x="13854" y="0"/>
                        <a:pt x="138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" name="Google Shape;2071;p3"/>
                <p:cNvSpPr/>
                <p:nvPr/>
              </p:nvSpPr>
              <p:spPr>
                <a:xfrm>
                  <a:off x="1772702" y="1739770"/>
                  <a:ext cx="202939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7" h="7880" extrusionOk="0">
                      <a:moveTo>
                        <a:pt x="8476" y="0"/>
                      </a:moveTo>
                      <a:lnTo>
                        <a:pt x="8476" y="0"/>
                      </a:lnTo>
                      <a:cubicBezTo>
                        <a:pt x="8476" y="0"/>
                        <a:pt x="1" y="1420"/>
                        <a:pt x="622" y="3849"/>
                      </a:cubicBezTo>
                      <a:cubicBezTo>
                        <a:pt x="864" y="4795"/>
                        <a:pt x="1501" y="5071"/>
                        <a:pt x="2161" y="5071"/>
                      </a:cubicBezTo>
                      <a:cubicBezTo>
                        <a:pt x="3082" y="5071"/>
                        <a:pt x="4048" y="4534"/>
                        <a:pt x="4048" y="4534"/>
                      </a:cubicBezTo>
                      <a:lnTo>
                        <a:pt x="4048" y="4534"/>
                      </a:lnTo>
                      <a:cubicBezTo>
                        <a:pt x="4048" y="4534"/>
                        <a:pt x="2203" y="7329"/>
                        <a:pt x="4839" y="7855"/>
                      </a:cubicBezTo>
                      <a:cubicBezTo>
                        <a:pt x="4919" y="7871"/>
                        <a:pt x="4998" y="7879"/>
                        <a:pt x="5076" y="7879"/>
                      </a:cubicBezTo>
                      <a:cubicBezTo>
                        <a:pt x="7535" y="7879"/>
                        <a:pt x="8476" y="0"/>
                        <a:pt x="847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" name="Google Shape;2072;p3"/>
                <p:cNvSpPr/>
                <p:nvPr/>
              </p:nvSpPr>
              <p:spPr>
                <a:xfrm>
                  <a:off x="1795326" y="1493012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6421" y="1"/>
                      </a:moveTo>
                      <a:lnTo>
                        <a:pt x="6421" y="1"/>
                      </a:lnTo>
                      <a:cubicBezTo>
                        <a:pt x="6728" y="1778"/>
                        <a:pt x="6863" y="3774"/>
                        <a:pt x="5936" y="3846"/>
                      </a:cubicBezTo>
                      <a:cubicBezTo>
                        <a:pt x="5917" y="3848"/>
                        <a:pt x="5898" y="3848"/>
                        <a:pt x="5878" y="3848"/>
                      </a:cubicBezTo>
                      <a:cubicBezTo>
                        <a:pt x="4804" y="3848"/>
                        <a:pt x="2435" y="1745"/>
                        <a:pt x="784" y="141"/>
                      </a:cubicBezTo>
                      <a:lnTo>
                        <a:pt x="784" y="141"/>
                      </a:lnTo>
                      <a:cubicBezTo>
                        <a:pt x="1027" y="856"/>
                        <a:pt x="1309" y="1363"/>
                        <a:pt x="1309" y="1363"/>
                      </a:cubicBezTo>
                      <a:cubicBezTo>
                        <a:pt x="1309" y="1363"/>
                        <a:pt x="756" y="999"/>
                        <a:pt x="1" y="706"/>
                      </a:cubicBezTo>
                      <a:lnTo>
                        <a:pt x="1" y="706"/>
                      </a:lnTo>
                      <a:cubicBezTo>
                        <a:pt x="2303" y="2835"/>
                        <a:pt x="4831" y="5565"/>
                        <a:pt x="3739" y="6431"/>
                      </a:cubicBezTo>
                      <a:cubicBezTo>
                        <a:pt x="3221" y="6843"/>
                        <a:pt x="2435" y="7045"/>
                        <a:pt x="1570" y="7124"/>
                      </a:cubicBezTo>
                      <a:cubicBezTo>
                        <a:pt x="5009" y="8157"/>
                        <a:pt x="8720" y="8602"/>
                        <a:pt x="8720" y="8602"/>
                      </a:cubicBezTo>
                      <a:cubicBezTo>
                        <a:pt x="8720" y="8602"/>
                        <a:pt x="7908" y="3751"/>
                        <a:pt x="642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3" name="Google Shape;2073;p3"/>
                <p:cNvSpPr/>
                <p:nvPr/>
              </p:nvSpPr>
              <p:spPr>
                <a:xfrm>
                  <a:off x="1849744" y="1406706"/>
                  <a:ext cx="93605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0" h="4824" extrusionOk="0">
                      <a:moveTo>
                        <a:pt x="476" y="1"/>
                      </a:moveTo>
                      <a:cubicBezTo>
                        <a:pt x="392" y="1"/>
                        <a:pt x="320" y="23"/>
                        <a:pt x="262" y="69"/>
                      </a:cubicBezTo>
                      <a:cubicBezTo>
                        <a:pt x="1" y="280"/>
                        <a:pt x="169" y="916"/>
                        <a:pt x="634" y="1490"/>
                      </a:cubicBezTo>
                      <a:cubicBezTo>
                        <a:pt x="998" y="1938"/>
                        <a:pt x="1436" y="2216"/>
                        <a:pt x="1735" y="2216"/>
                      </a:cubicBezTo>
                      <a:cubicBezTo>
                        <a:pt x="1818" y="2216"/>
                        <a:pt x="1891" y="2194"/>
                        <a:pt x="1948" y="2148"/>
                      </a:cubicBezTo>
                      <a:cubicBezTo>
                        <a:pt x="2210" y="1935"/>
                        <a:pt x="2041" y="1300"/>
                        <a:pt x="1576" y="725"/>
                      </a:cubicBezTo>
                      <a:cubicBezTo>
                        <a:pt x="1212" y="279"/>
                        <a:pt x="774" y="1"/>
                        <a:pt x="476" y="1"/>
                      </a:cubicBezTo>
                      <a:close/>
                      <a:moveTo>
                        <a:pt x="2650" y="3021"/>
                      </a:moveTo>
                      <a:cubicBezTo>
                        <a:pt x="2596" y="3021"/>
                        <a:pt x="2547" y="3034"/>
                        <a:pt x="2506" y="3063"/>
                      </a:cubicBezTo>
                      <a:cubicBezTo>
                        <a:pt x="2291" y="3209"/>
                        <a:pt x="2383" y="3716"/>
                        <a:pt x="2708" y="4190"/>
                      </a:cubicBezTo>
                      <a:cubicBezTo>
                        <a:pt x="2975" y="4577"/>
                        <a:pt x="3315" y="4824"/>
                        <a:pt x="3549" y="4824"/>
                      </a:cubicBezTo>
                      <a:cubicBezTo>
                        <a:pt x="3604" y="4824"/>
                        <a:pt x="3653" y="4810"/>
                        <a:pt x="3693" y="4782"/>
                      </a:cubicBezTo>
                      <a:cubicBezTo>
                        <a:pt x="3909" y="4633"/>
                        <a:pt x="3817" y="4129"/>
                        <a:pt x="3492" y="3653"/>
                      </a:cubicBezTo>
                      <a:cubicBezTo>
                        <a:pt x="3225" y="3267"/>
                        <a:pt x="2884" y="3021"/>
                        <a:pt x="2650" y="30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4" name="Google Shape;2074;p3"/>
                <p:cNvSpPr/>
                <p:nvPr/>
              </p:nvSpPr>
              <p:spPr>
                <a:xfrm>
                  <a:off x="2016755" y="1716668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814" y="4851"/>
                        <a:pt x="2299" y="8601"/>
                      </a:cubicBezTo>
                      <a:cubicBezTo>
                        <a:pt x="1993" y="6824"/>
                        <a:pt x="1857" y="4828"/>
                        <a:pt x="2784" y="4756"/>
                      </a:cubicBezTo>
                      <a:cubicBezTo>
                        <a:pt x="2803" y="4754"/>
                        <a:pt x="2822" y="4754"/>
                        <a:pt x="2842" y="4754"/>
                      </a:cubicBezTo>
                      <a:cubicBezTo>
                        <a:pt x="3918" y="4754"/>
                        <a:pt x="6287" y="6856"/>
                        <a:pt x="7937" y="8461"/>
                      </a:cubicBezTo>
                      <a:cubicBezTo>
                        <a:pt x="7693" y="7746"/>
                        <a:pt x="7411" y="7239"/>
                        <a:pt x="7411" y="7238"/>
                      </a:cubicBezTo>
                      <a:lnTo>
                        <a:pt x="7411" y="7238"/>
                      </a:lnTo>
                      <a:cubicBezTo>
                        <a:pt x="7411" y="7239"/>
                        <a:pt x="7964" y="7603"/>
                        <a:pt x="8719" y="7896"/>
                      </a:cubicBezTo>
                      <a:cubicBezTo>
                        <a:pt x="6419" y="5768"/>
                        <a:pt x="3890" y="3036"/>
                        <a:pt x="4982" y="2171"/>
                      </a:cubicBezTo>
                      <a:cubicBezTo>
                        <a:pt x="5501" y="1759"/>
                        <a:pt x="6285" y="1557"/>
                        <a:pt x="7150" y="1478"/>
                      </a:cubicBezTo>
                      <a:cubicBezTo>
                        <a:pt x="3711" y="445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5" name="Google Shape;2075;p3"/>
                <p:cNvSpPr/>
                <p:nvPr/>
              </p:nvSpPr>
              <p:spPr>
                <a:xfrm>
                  <a:off x="2077540" y="1893423"/>
                  <a:ext cx="93558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4824" extrusionOk="0">
                      <a:moveTo>
                        <a:pt x="360" y="0"/>
                      </a:moveTo>
                      <a:cubicBezTo>
                        <a:pt x="305" y="0"/>
                        <a:pt x="256" y="14"/>
                        <a:pt x="214" y="42"/>
                      </a:cubicBezTo>
                      <a:cubicBezTo>
                        <a:pt x="0" y="190"/>
                        <a:pt x="92" y="695"/>
                        <a:pt x="416" y="1169"/>
                      </a:cubicBezTo>
                      <a:cubicBezTo>
                        <a:pt x="685" y="1557"/>
                        <a:pt x="1026" y="1804"/>
                        <a:pt x="1260" y="1804"/>
                      </a:cubicBezTo>
                      <a:cubicBezTo>
                        <a:pt x="1314" y="1804"/>
                        <a:pt x="1363" y="1790"/>
                        <a:pt x="1403" y="1763"/>
                      </a:cubicBezTo>
                      <a:cubicBezTo>
                        <a:pt x="1619" y="1615"/>
                        <a:pt x="1525" y="1108"/>
                        <a:pt x="1201" y="634"/>
                      </a:cubicBezTo>
                      <a:cubicBezTo>
                        <a:pt x="933" y="247"/>
                        <a:pt x="594" y="0"/>
                        <a:pt x="360" y="0"/>
                      </a:cubicBezTo>
                      <a:close/>
                      <a:moveTo>
                        <a:pt x="2174" y="2608"/>
                      </a:moveTo>
                      <a:cubicBezTo>
                        <a:pt x="2091" y="2608"/>
                        <a:pt x="2018" y="2630"/>
                        <a:pt x="1961" y="2676"/>
                      </a:cubicBezTo>
                      <a:cubicBezTo>
                        <a:pt x="1700" y="2889"/>
                        <a:pt x="1867" y="3524"/>
                        <a:pt x="2332" y="4099"/>
                      </a:cubicBezTo>
                      <a:cubicBezTo>
                        <a:pt x="2696" y="4545"/>
                        <a:pt x="3135" y="4823"/>
                        <a:pt x="3432" y="4823"/>
                      </a:cubicBezTo>
                      <a:cubicBezTo>
                        <a:pt x="3516" y="4823"/>
                        <a:pt x="3589" y="4801"/>
                        <a:pt x="3646" y="4755"/>
                      </a:cubicBezTo>
                      <a:cubicBezTo>
                        <a:pt x="3907" y="4544"/>
                        <a:pt x="3739" y="3906"/>
                        <a:pt x="3274" y="3334"/>
                      </a:cubicBezTo>
                      <a:cubicBezTo>
                        <a:pt x="2911" y="2886"/>
                        <a:pt x="2472" y="2608"/>
                        <a:pt x="2174" y="26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6" name="Google Shape;2076;p3"/>
                <p:cNvSpPr/>
                <p:nvPr/>
              </p:nvSpPr>
              <p:spPr>
                <a:xfrm>
                  <a:off x="2019269" y="1492725"/>
                  <a:ext cx="205932" cy="208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2" h="8720" extrusionOk="0">
                      <a:moveTo>
                        <a:pt x="7897" y="0"/>
                      </a:moveTo>
                      <a:lnTo>
                        <a:pt x="7897" y="0"/>
                      </a:lnTo>
                      <a:cubicBezTo>
                        <a:pt x="6121" y="1920"/>
                        <a:pt x="3925" y="3999"/>
                        <a:pt x="2743" y="3999"/>
                      </a:cubicBezTo>
                      <a:cubicBezTo>
                        <a:pt x="2509" y="3999"/>
                        <a:pt x="2315" y="3918"/>
                        <a:pt x="2171" y="3737"/>
                      </a:cubicBezTo>
                      <a:cubicBezTo>
                        <a:pt x="1761" y="3219"/>
                        <a:pt x="1558" y="2434"/>
                        <a:pt x="1478" y="1568"/>
                      </a:cubicBezTo>
                      <a:cubicBezTo>
                        <a:pt x="446" y="5007"/>
                        <a:pt x="1" y="8719"/>
                        <a:pt x="1" y="8719"/>
                      </a:cubicBezTo>
                      <a:cubicBezTo>
                        <a:pt x="1" y="8719"/>
                        <a:pt x="4851" y="7906"/>
                        <a:pt x="8602" y="6419"/>
                      </a:cubicBezTo>
                      <a:lnTo>
                        <a:pt x="8602" y="6419"/>
                      </a:lnTo>
                      <a:cubicBezTo>
                        <a:pt x="7846" y="6549"/>
                        <a:pt x="7051" y="6649"/>
                        <a:pt x="6380" y="6649"/>
                      </a:cubicBezTo>
                      <a:cubicBezTo>
                        <a:pt x="5475" y="6649"/>
                        <a:pt x="4798" y="6467"/>
                        <a:pt x="4756" y="5935"/>
                      </a:cubicBezTo>
                      <a:cubicBezTo>
                        <a:pt x="4677" y="4888"/>
                        <a:pt x="6828" y="2463"/>
                        <a:pt x="8461" y="782"/>
                      </a:cubicBezTo>
                      <a:lnTo>
                        <a:pt x="8461" y="782"/>
                      </a:lnTo>
                      <a:cubicBezTo>
                        <a:pt x="7747" y="1027"/>
                        <a:pt x="7239" y="1308"/>
                        <a:pt x="7239" y="1308"/>
                      </a:cubicBezTo>
                      <a:cubicBezTo>
                        <a:pt x="7239" y="1308"/>
                        <a:pt x="7603" y="756"/>
                        <a:pt x="78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7" name="Google Shape;2077;p3"/>
                <p:cNvSpPr/>
                <p:nvPr/>
              </p:nvSpPr>
              <p:spPr>
                <a:xfrm>
                  <a:off x="2193486" y="1550422"/>
                  <a:ext cx="121496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544" y="1"/>
                      </a:moveTo>
                      <a:cubicBezTo>
                        <a:pt x="4250" y="1"/>
                        <a:pt x="3831" y="179"/>
                        <a:pt x="3440" y="497"/>
                      </a:cubicBezTo>
                      <a:cubicBezTo>
                        <a:pt x="2867" y="962"/>
                        <a:pt x="2572" y="1551"/>
                        <a:pt x="2783" y="1809"/>
                      </a:cubicBezTo>
                      <a:cubicBezTo>
                        <a:pt x="2851" y="1893"/>
                        <a:pt x="2963" y="1933"/>
                        <a:pt x="3102" y="1933"/>
                      </a:cubicBezTo>
                      <a:cubicBezTo>
                        <a:pt x="3397" y="1933"/>
                        <a:pt x="3815" y="1755"/>
                        <a:pt x="4205" y="1439"/>
                      </a:cubicBezTo>
                      <a:cubicBezTo>
                        <a:pt x="4777" y="972"/>
                        <a:pt x="5074" y="385"/>
                        <a:pt x="4861" y="123"/>
                      </a:cubicBezTo>
                      <a:cubicBezTo>
                        <a:pt x="4794" y="40"/>
                        <a:pt x="4683" y="1"/>
                        <a:pt x="4544" y="1"/>
                      </a:cubicBezTo>
                      <a:close/>
                      <a:moveTo>
                        <a:pt x="1581" y="2251"/>
                      </a:moveTo>
                      <a:cubicBezTo>
                        <a:pt x="1354" y="2251"/>
                        <a:pt x="1041" y="2363"/>
                        <a:pt x="741" y="2569"/>
                      </a:cubicBezTo>
                      <a:cubicBezTo>
                        <a:pt x="265" y="2898"/>
                        <a:pt x="0" y="3339"/>
                        <a:pt x="149" y="3554"/>
                      </a:cubicBezTo>
                      <a:cubicBezTo>
                        <a:pt x="203" y="3634"/>
                        <a:pt x="305" y="3671"/>
                        <a:pt x="437" y="3671"/>
                      </a:cubicBezTo>
                      <a:cubicBezTo>
                        <a:pt x="663" y="3671"/>
                        <a:pt x="976" y="3559"/>
                        <a:pt x="1277" y="3353"/>
                      </a:cubicBezTo>
                      <a:cubicBezTo>
                        <a:pt x="1753" y="3024"/>
                        <a:pt x="2016" y="2583"/>
                        <a:pt x="1869" y="2367"/>
                      </a:cubicBezTo>
                      <a:cubicBezTo>
                        <a:pt x="1815" y="2288"/>
                        <a:pt x="1712" y="2251"/>
                        <a:pt x="1581" y="225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8" name="Google Shape;2078;p3"/>
                <p:cNvSpPr/>
                <p:nvPr/>
              </p:nvSpPr>
              <p:spPr>
                <a:xfrm>
                  <a:off x="1795637" y="1714130"/>
                  <a:ext cx="205956" cy="208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719" extrusionOk="0">
                      <a:moveTo>
                        <a:pt x="8603" y="1"/>
                      </a:moveTo>
                      <a:cubicBezTo>
                        <a:pt x="8603" y="1"/>
                        <a:pt x="3752" y="813"/>
                        <a:pt x="0" y="2300"/>
                      </a:cubicBezTo>
                      <a:cubicBezTo>
                        <a:pt x="756" y="2169"/>
                        <a:pt x="1551" y="2070"/>
                        <a:pt x="2221" y="2070"/>
                      </a:cubicBezTo>
                      <a:cubicBezTo>
                        <a:pt x="3127" y="2070"/>
                        <a:pt x="3805" y="2252"/>
                        <a:pt x="3846" y="2785"/>
                      </a:cubicBezTo>
                      <a:cubicBezTo>
                        <a:pt x="3927" y="3831"/>
                        <a:pt x="1774" y="6255"/>
                        <a:pt x="141" y="7936"/>
                      </a:cubicBezTo>
                      <a:cubicBezTo>
                        <a:pt x="855" y="7692"/>
                        <a:pt x="1363" y="7410"/>
                        <a:pt x="1363" y="7410"/>
                      </a:cubicBezTo>
                      <a:lnTo>
                        <a:pt x="1363" y="7410"/>
                      </a:lnTo>
                      <a:cubicBezTo>
                        <a:pt x="1363" y="7410"/>
                        <a:pt x="999" y="7962"/>
                        <a:pt x="705" y="8718"/>
                      </a:cubicBezTo>
                      <a:cubicBezTo>
                        <a:pt x="2482" y="6798"/>
                        <a:pt x="4678" y="4719"/>
                        <a:pt x="5859" y="4719"/>
                      </a:cubicBezTo>
                      <a:cubicBezTo>
                        <a:pt x="6093" y="4719"/>
                        <a:pt x="6288" y="4801"/>
                        <a:pt x="6431" y="4981"/>
                      </a:cubicBezTo>
                      <a:cubicBezTo>
                        <a:pt x="6842" y="5500"/>
                        <a:pt x="7046" y="6284"/>
                        <a:pt x="7124" y="7150"/>
                      </a:cubicBezTo>
                      <a:cubicBezTo>
                        <a:pt x="8156" y="3712"/>
                        <a:pt x="8603" y="1"/>
                        <a:pt x="8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9" name="Google Shape;2079;p3"/>
                <p:cNvSpPr/>
                <p:nvPr/>
              </p:nvSpPr>
              <p:spPr>
                <a:xfrm>
                  <a:off x="1705907" y="1777262"/>
                  <a:ext cx="121495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637" y="0"/>
                      </a:moveTo>
                      <a:cubicBezTo>
                        <a:pt x="4410" y="0"/>
                        <a:pt x="4097" y="113"/>
                        <a:pt x="3797" y="319"/>
                      </a:cubicBezTo>
                      <a:cubicBezTo>
                        <a:pt x="3320" y="648"/>
                        <a:pt x="3057" y="1090"/>
                        <a:pt x="3205" y="1304"/>
                      </a:cubicBezTo>
                      <a:cubicBezTo>
                        <a:pt x="3259" y="1383"/>
                        <a:pt x="3361" y="1421"/>
                        <a:pt x="3492" y="1421"/>
                      </a:cubicBezTo>
                      <a:cubicBezTo>
                        <a:pt x="3719" y="1421"/>
                        <a:pt x="4032" y="1308"/>
                        <a:pt x="4332" y="1102"/>
                      </a:cubicBezTo>
                      <a:cubicBezTo>
                        <a:pt x="4810" y="773"/>
                        <a:pt x="5074" y="333"/>
                        <a:pt x="4924" y="117"/>
                      </a:cubicBezTo>
                      <a:cubicBezTo>
                        <a:pt x="4871" y="38"/>
                        <a:pt x="4768" y="0"/>
                        <a:pt x="4637" y="0"/>
                      </a:cubicBezTo>
                      <a:close/>
                      <a:moveTo>
                        <a:pt x="1972" y="1739"/>
                      </a:moveTo>
                      <a:cubicBezTo>
                        <a:pt x="1678" y="1739"/>
                        <a:pt x="1259" y="1918"/>
                        <a:pt x="869" y="2234"/>
                      </a:cubicBezTo>
                      <a:cubicBezTo>
                        <a:pt x="296" y="2701"/>
                        <a:pt x="0" y="3288"/>
                        <a:pt x="212" y="3548"/>
                      </a:cubicBezTo>
                      <a:cubicBezTo>
                        <a:pt x="279" y="3632"/>
                        <a:pt x="390" y="3671"/>
                        <a:pt x="529" y="3671"/>
                      </a:cubicBezTo>
                      <a:cubicBezTo>
                        <a:pt x="824" y="3671"/>
                        <a:pt x="1244" y="3492"/>
                        <a:pt x="1633" y="3176"/>
                      </a:cubicBezTo>
                      <a:cubicBezTo>
                        <a:pt x="2208" y="2710"/>
                        <a:pt x="2501" y="2122"/>
                        <a:pt x="2290" y="1862"/>
                      </a:cubicBezTo>
                      <a:cubicBezTo>
                        <a:pt x="2222" y="1779"/>
                        <a:pt x="2111" y="1739"/>
                        <a:pt x="1972" y="173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0" name="Google Shape;2080;p3"/>
                <p:cNvSpPr/>
                <p:nvPr/>
              </p:nvSpPr>
              <p:spPr>
                <a:xfrm>
                  <a:off x="1820129" y="1520592"/>
                  <a:ext cx="171482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4" extrusionOk="0">
                      <a:moveTo>
                        <a:pt x="145" y="1"/>
                      </a:moveTo>
                      <a:cubicBezTo>
                        <a:pt x="140" y="1"/>
                        <a:pt x="136" y="2"/>
                        <a:pt x="133" y="5"/>
                      </a:cubicBezTo>
                      <a:cubicBezTo>
                        <a:pt x="0" y="140"/>
                        <a:pt x="3334" y="3691"/>
                        <a:pt x="3334" y="3691"/>
                      </a:cubicBezTo>
                      <a:cubicBezTo>
                        <a:pt x="3334" y="3691"/>
                        <a:pt x="6755" y="6903"/>
                        <a:pt x="7016" y="6903"/>
                      </a:cubicBezTo>
                      <a:cubicBezTo>
                        <a:pt x="7021" y="6903"/>
                        <a:pt x="7025" y="6902"/>
                        <a:pt x="7028" y="6899"/>
                      </a:cubicBezTo>
                      <a:cubicBezTo>
                        <a:pt x="7162" y="6765"/>
                        <a:pt x="3820" y="3205"/>
                        <a:pt x="3820" y="3205"/>
                      </a:cubicBezTo>
                      <a:cubicBezTo>
                        <a:pt x="3820" y="3205"/>
                        <a:pt x="407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1" name="Google Shape;2081;p3"/>
                <p:cNvSpPr/>
                <p:nvPr/>
              </p:nvSpPr>
              <p:spPr>
                <a:xfrm>
                  <a:off x="2029228" y="1729715"/>
                  <a:ext cx="171530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3" extrusionOk="0">
                      <a:moveTo>
                        <a:pt x="147" y="0"/>
                      </a:moveTo>
                      <a:cubicBezTo>
                        <a:pt x="142" y="0"/>
                        <a:pt x="138" y="2"/>
                        <a:pt x="135" y="4"/>
                      </a:cubicBezTo>
                      <a:cubicBezTo>
                        <a:pt x="1" y="140"/>
                        <a:pt x="3343" y="3700"/>
                        <a:pt x="3343" y="3700"/>
                      </a:cubicBezTo>
                      <a:cubicBezTo>
                        <a:pt x="3343" y="3700"/>
                        <a:pt x="6756" y="6902"/>
                        <a:pt x="7018" y="6902"/>
                      </a:cubicBezTo>
                      <a:cubicBezTo>
                        <a:pt x="7023" y="6902"/>
                        <a:pt x="7027" y="6901"/>
                        <a:pt x="7029" y="6898"/>
                      </a:cubicBezTo>
                      <a:cubicBezTo>
                        <a:pt x="7164" y="6765"/>
                        <a:pt x="3829" y="3213"/>
                        <a:pt x="3829" y="3213"/>
                      </a:cubicBezTo>
                      <a:cubicBezTo>
                        <a:pt x="3829" y="3213"/>
                        <a:pt x="408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2" name="Google Shape;2082;p3"/>
                <p:cNvSpPr/>
                <p:nvPr/>
              </p:nvSpPr>
              <p:spPr>
                <a:xfrm>
                  <a:off x="2029228" y="1520592"/>
                  <a:ext cx="171530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4" extrusionOk="0">
                      <a:moveTo>
                        <a:pt x="7018" y="1"/>
                      </a:moveTo>
                      <a:cubicBezTo>
                        <a:pt x="6756" y="1"/>
                        <a:pt x="3343" y="3203"/>
                        <a:pt x="3343" y="3203"/>
                      </a:cubicBezTo>
                      <a:cubicBezTo>
                        <a:pt x="3343" y="3203"/>
                        <a:pt x="1" y="6765"/>
                        <a:pt x="135" y="6899"/>
                      </a:cubicBezTo>
                      <a:cubicBezTo>
                        <a:pt x="138" y="6902"/>
                        <a:pt x="142" y="6903"/>
                        <a:pt x="147" y="6903"/>
                      </a:cubicBezTo>
                      <a:cubicBezTo>
                        <a:pt x="409" y="6903"/>
                        <a:pt x="3829" y="3690"/>
                        <a:pt x="3829" y="3690"/>
                      </a:cubicBezTo>
                      <a:cubicBezTo>
                        <a:pt x="3829" y="3690"/>
                        <a:pt x="7164" y="140"/>
                        <a:pt x="7029" y="5"/>
                      </a:cubicBezTo>
                      <a:cubicBezTo>
                        <a:pt x="7027" y="2"/>
                        <a:pt x="7023" y="1"/>
                        <a:pt x="70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3" name="Google Shape;2083;p3"/>
                <p:cNvSpPr/>
                <p:nvPr/>
              </p:nvSpPr>
              <p:spPr>
                <a:xfrm>
                  <a:off x="1820129" y="1729715"/>
                  <a:ext cx="171482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3" extrusionOk="0">
                      <a:moveTo>
                        <a:pt x="7017" y="0"/>
                      </a:moveTo>
                      <a:cubicBezTo>
                        <a:pt x="6757" y="0"/>
                        <a:pt x="3334" y="3213"/>
                        <a:pt x="3334" y="3213"/>
                      </a:cubicBezTo>
                      <a:cubicBezTo>
                        <a:pt x="3334" y="3213"/>
                        <a:pt x="0" y="6764"/>
                        <a:pt x="135" y="6898"/>
                      </a:cubicBezTo>
                      <a:cubicBezTo>
                        <a:pt x="138" y="6901"/>
                        <a:pt x="142" y="6902"/>
                        <a:pt x="147" y="6902"/>
                      </a:cubicBezTo>
                      <a:cubicBezTo>
                        <a:pt x="409" y="6902"/>
                        <a:pt x="3820" y="3698"/>
                        <a:pt x="3820" y="3698"/>
                      </a:cubicBezTo>
                      <a:cubicBezTo>
                        <a:pt x="3820" y="3698"/>
                        <a:pt x="7162" y="139"/>
                        <a:pt x="7029" y="4"/>
                      </a:cubicBezTo>
                      <a:cubicBezTo>
                        <a:pt x="7027" y="2"/>
                        <a:pt x="7023" y="0"/>
                        <a:pt x="7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4" name="Google Shape;2084;p3"/>
                <p:cNvSpPr/>
                <p:nvPr/>
              </p:nvSpPr>
              <p:spPr>
                <a:xfrm>
                  <a:off x="1956974" y="1660933"/>
                  <a:ext cx="106964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8" h="3915" extrusionOk="0">
                      <a:moveTo>
                        <a:pt x="2236" y="0"/>
                      </a:moveTo>
                      <a:cubicBezTo>
                        <a:pt x="1572" y="0"/>
                        <a:pt x="924" y="339"/>
                        <a:pt x="556" y="950"/>
                      </a:cubicBezTo>
                      <a:cubicBezTo>
                        <a:pt x="1" y="1875"/>
                        <a:pt x="299" y="3078"/>
                        <a:pt x="1226" y="3634"/>
                      </a:cubicBezTo>
                      <a:cubicBezTo>
                        <a:pt x="1541" y="3824"/>
                        <a:pt x="1888" y="3914"/>
                        <a:pt x="2231" y="3914"/>
                      </a:cubicBezTo>
                      <a:cubicBezTo>
                        <a:pt x="2895" y="3914"/>
                        <a:pt x="3542" y="3576"/>
                        <a:pt x="3909" y="2966"/>
                      </a:cubicBezTo>
                      <a:cubicBezTo>
                        <a:pt x="4467" y="2038"/>
                        <a:pt x="4168" y="837"/>
                        <a:pt x="3241" y="280"/>
                      </a:cubicBezTo>
                      <a:cubicBezTo>
                        <a:pt x="2925" y="90"/>
                        <a:pt x="2578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" name="Google Shape;2085;p3"/>
                <p:cNvSpPr/>
                <p:nvPr/>
              </p:nvSpPr>
              <p:spPr>
                <a:xfrm>
                  <a:off x="1984291" y="1660957"/>
                  <a:ext cx="79648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7" h="3914" extrusionOk="0">
                      <a:moveTo>
                        <a:pt x="1096" y="0"/>
                      </a:moveTo>
                      <a:cubicBezTo>
                        <a:pt x="809" y="0"/>
                        <a:pt x="526" y="63"/>
                        <a:pt x="267" y="183"/>
                      </a:cubicBezTo>
                      <a:cubicBezTo>
                        <a:pt x="480" y="215"/>
                        <a:pt x="689" y="288"/>
                        <a:pt x="883" y="404"/>
                      </a:cubicBezTo>
                      <a:cubicBezTo>
                        <a:pt x="1696" y="892"/>
                        <a:pt x="1956" y="1943"/>
                        <a:pt x="1468" y="2752"/>
                      </a:cubicBezTo>
                      <a:cubicBezTo>
                        <a:pt x="1148" y="3288"/>
                        <a:pt x="582" y="3577"/>
                        <a:pt x="1" y="3577"/>
                      </a:cubicBezTo>
                      <a:cubicBezTo>
                        <a:pt x="30" y="3595"/>
                        <a:pt x="56" y="3615"/>
                        <a:pt x="85" y="3633"/>
                      </a:cubicBezTo>
                      <a:cubicBezTo>
                        <a:pt x="400" y="3823"/>
                        <a:pt x="747" y="3913"/>
                        <a:pt x="1090" y="3913"/>
                      </a:cubicBezTo>
                      <a:cubicBezTo>
                        <a:pt x="1754" y="3913"/>
                        <a:pt x="2401" y="3575"/>
                        <a:pt x="2768" y="2965"/>
                      </a:cubicBezTo>
                      <a:cubicBezTo>
                        <a:pt x="3326" y="2037"/>
                        <a:pt x="3027" y="836"/>
                        <a:pt x="2100" y="279"/>
                      </a:cubicBezTo>
                      <a:cubicBezTo>
                        <a:pt x="1785" y="90"/>
                        <a:pt x="1438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" name="Google Shape;2086;p3"/>
                <p:cNvSpPr/>
                <p:nvPr/>
              </p:nvSpPr>
              <p:spPr>
                <a:xfrm>
                  <a:off x="1968370" y="1698856"/>
                  <a:ext cx="35216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289" extrusionOk="0">
                      <a:moveTo>
                        <a:pt x="736" y="1"/>
                      </a:moveTo>
                      <a:cubicBezTo>
                        <a:pt x="518" y="1"/>
                        <a:pt x="305" y="112"/>
                        <a:pt x="184" y="311"/>
                      </a:cubicBezTo>
                      <a:cubicBezTo>
                        <a:pt x="0" y="617"/>
                        <a:pt x="98" y="1013"/>
                        <a:pt x="403" y="1195"/>
                      </a:cubicBezTo>
                      <a:cubicBezTo>
                        <a:pt x="507" y="1259"/>
                        <a:pt x="622" y="1289"/>
                        <a:pt x="735" y="1289"/>
                      </a:cubicBezTo>
                      <a:cubicBezTo>
                        <a:pt x="954" y="1289"/>
                        <a:pt x="1167" y="1177"/>
                        <a:pt x="1287" y="977"/>
                      </a:cubicBezTo>
                      <a:cubicBezTo>
                        <a:pt x="1470" y="671"/>
                        <a:pt x="1371" y="276"/>
                        <a:pt x="1067" y="93"/>
                      </a:cubicBezTo>
                      <a:cubicBezTo>
                        <a:pt x="963" y="30"/>
                        <a:pt x="849" y="1"/>
                        <a:pt x="7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7" name="Google Shape;2087;p3"/>
                <p:cNvSpPr/>
                <p:nvPr/>
              </p:nvSpPr>
              <p:spPr>
                <a:xfrm>
                  <a:off x="1992072" y="1679080"/>
                  <a:ext cx="16375" cy="1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599" extrusionOk="0">
                      <a:moveTo>
                        <a:pt x="342" y="0"/>
                      </a:moveTo>
                      <a:cubicBezTo>
                        <a:pt x="241" y="0"/>
                        <a:pt x="142" y="52"/>
                        <a:pt x="86" y="146"/>
                      </a:cubicBezTo>
                      <a:cubicBezTo>
                        <a:pt x="0" y="287"/>
                        <a:pt x="46" y="472"/>
                        <a:pt x="187" y="556"/>
                      </a:cubicBezTo>
                      <a:cubicBezTo>
                        <a:pt x="236" y="585"/>
                        <a:pt x="290" y="599"/>
                        <a:pt x="343" y="599"/>
                      </a:cubicBezTo>
                      <a:cubicBezTo>
                        <a:pt x="444" y="599"/>
                        <a:pt x="542" y="548"/>
                        <a:pt x="598" y="455"/>
                      </a:cubicBezTo>
                      <a:cubicBezTo>
                        <a:pt x="684" y="313"/>
                        <a:pt x="636" y="129"/>
                        <a:pt x="497" y="44"/>
                      </a:cubicBezTo>
                      <a:cubicBezTo>
                        <a:pt x="448" y="14"/>
                        <a:pt x="395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88" name="Google Shape;2088;p3"/>
              <p:cNvGrpSpPr/>
              <p:nvPr/>
            </p:nvGrpSpPr>
            <p:grpSpPr>
              <a:xfrm>
                <a:off x="-420348" y="943978"/>
                <a:ext cx="635107" cy="1499820"/>
                <a:chOff x="720000" y="1360739"/>
                <a:chExt cx="472480" cy="1115772"/>
              </a:xfrm>
            </p:grpSpPr>
            <p:sp>
              <p:nvSpPr>
                <p:cNvPr id="2089" name="Google Shape;2089;p3"/>
                <p:cNvSpPr/>
                <p:nvPr/>
              </p:nvSpPr>
              <p:spPr>
                <a:xfrm>
                  <a:off x="720000" y="1360739"/>
                  <a:ext cx="472480" cy="1115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36" h="46607" extrusionOk="0">
                      <a:moveTo>
                        <a:pt x="2995" y="0"/>
                      </a:moveTo>
                      <a:lnTo>
                        <a:pt x="2995" y="0"/>
                      </a:lnTo>
                      <a:cubicBezTo>
                        <a:pt x="1459" y="3805"/>
                        <a:pt x="2322" y="8287"/>
                        <a:pt x="3339" y="12150"/>
                      </a:cubicBezTo>
                      <a:cubicBezTo>
                        <a:pt x="3670" y="13402"/>
                        <a:pt x="4485" y="15924"/>
                        <a:pt x="5697" y="16571"/>
                      </a:cubicBezTo>
                      <a:cubicBezTo>
                        <a:pt x="5933" y="16697"/>
                        <a:pt x="6141" y="16752"/>
                        <a:pt x="6324" y="16752"/>
                      </a:cubicBezTo>
                      <a:cubicBezTo>
                        <a:pt x="7566" y="16752"/>
                        <a:pt x="7679" y="14232"/>
                        <a:pt x="7679" y="14232"/>
                      </a:cubicBezTo>
                      <a:lnTo>
                        <a:pt x="7679" y="14232"/>
                      </a:lnTo>
                      <a:cubicBezTo>
                        <a:pt x="8812" y="17902"/>
                        <a:pt x="6437" y="20443"/>
                        <a:pt x="5366" y="23696"/>
                      </a:cubicBezTo>
                      <a:cubicBezTo>
                        <a:pt x="4692" y="25751"/>
                        <a:pt x="5822" y="26789"/>
                        <a:pt x="7131" y="26789"/>
                      </a:cubicBezTo>
                      <a:cubicBezTo>
                        <a:pt x="8215" y="26789"/>
                        <a:pt x="9422" y="26077"/>
                        <a:pt x="9827" y="24640"/>
                      </a:cubicBezTo>
                      <a:lnTo>
                        <a:pt x="9827" y="24640"/>
                      </a:lnTo>
                      <a:cubicBezTo>
                        <a:pt x="8519" y="29280"/>
                        <a:pt x="2229" y="34089"/>
                        <a:pt x="3841" y="36366"/>
                      </a:cubicBezTo>
                      <a:cubicBezTo>
                        <a:pt x="4285" y="36994"/>
                        <a:pt x="4831" y="37222"/>
                        <a:pt x="5389" y="37222"/>
                      </a:cubicBezTo>
                      <a:cubicBezTo>
                        <a:pt x="6682" y="37222"/>
                        <a:pt x="8041" y="35999"/>
                        <a:pt x="8345" y="35710"/>
                      </a:cubicBezTo>
                      <a:lnTo>
                        <a:pt x="8345" y="35710"/>
                      </a:lnTo>
                      <a:cubicBezTo>
                        <a:pt x="7574" y="36467"/>
                        <a:pt x="0" y="44090"/>
                        <a:pt x="5117" y="46314"/>
                      </a:cubicBezTo>
                      <a:cubicBezTo>
                        <a:pt x="5580" y="46515"/>
                        <a:pt x="6017" y="46607"/>
                        <a:pt x="6429" y="46607"/>
                      </a:cubicBezTo>
                      <a:cubicBezTo>
                        <a:pt x="10333" y="46607"/>
                        <a:pt x="11988" y="38358"/>
                        <a:pt x="12302" y="36566"/>
                      </a:cubicBezTo>
                      <a:lnTo>
                        <a:pt x="12302" y="36566"/>
                      </a:lnTo>
                      <a:cubicBezTo>
                        <a:pt x="12171" y="37511"/>
                        <a:pt x="11997" y="40093"/>
                        <a:pt x="14014" y="40093"/>
                      </a:cubicBezTo>
                      <a:cubicBezTo>
                        <a:pt x="14206" y="40093"/>
                        <a:pt x="14417" y="40070"/>
                        <a:pt x="14651" y="40019"/>
                      </a:cubicBezTo>
                      <a:cubicBezTo>
                        <a:pt x="17889" y="39322"/>
                        <a:pt x="14927" y="28761"/>
                        <a:pt x="14926" y="28758"/>
                      </a:cubicBezTo>
                      <a:lnTo>
                        <a:pt x="14926" y="28758"/>
                      </a:lnTo>
                      <a:cubicBezTo>
                        <a:pt x="14927" y="28759"/>
                        <a:pt x="15970" y="32392"/>
                        <a:pt x="17263" y="32392"/>
                      </a:cubicBezTo>
                      <a:cubicBezTo>
                        <a:pt x="17592" y="32392"/>
                        <a:pt x="17937" y="32156"/>
                        <a:pt x="18286" y="31565"/>
                      </a:cubicBezTo>
                      <a:cubicBezTo>
                        <a:pt x="19736" y="29099"/>
                        <a:pt x="16849" y="23616"/>
                        <a:pt x="15177" y="20824"/>
                      </a:cubicBezTo>
                      <a:lnTo>
                        <a:pt x="15177" y="20824"/>
                      </a:lnTo>
                      <a:cubicBezTo>
                        <a:pt x="15690" y="21418"/>
                        <a:pt x="16537" y="21965"/>
                        <a:pt x="17267" y="21965"/>
                      </a:cubicBezTo>
                      <a:cubicBezTo>
                        <a:pt x="18033" y="21965"/>
                        <a:pt x="18669" y="21362"/>
                        <a:pt x="18656" y="19578"/>
                      </a:cubicBezTo>
                      <a:cubicBezTo>
                        <a:pt x="18627" y="15744"/>
                        <a:pt x="9934" y="11686"/>
                        <a:pt x="9934" y="11685"/>
                      </a:cubicBezTo>
                      <a:lnTo>
                        <a:pt x="9934" y="11685"/>
                      </a:lnTo>
                      <a:cubicBezTo>
                        <a:pt x="10572" y="11949"/>
                        <a:pt x="11154" y="12066"/>
                        <a:pt x="11650" y="12066"/>
                      </a:cubicBezTo>
                      <a:cubicBezTo>
                        <a:pt x="13467" y="12066"/>
                        <a:pt x="14130" y="10501"/>
                        <a:pt x="12222" y="8894"/>
                      </a:cubicBezTo>
                      <a:cubicBezTo>
                        <a:pt x="9793" y="6852"/>
                        <a:pt x="6682" y="6976"/>
                        <a:pt x="4641" y="5328"/>
                      </a:cubicBezTo>
                      <a:cubicBezTo>
                        <a:pt x="2602" y="3681"/>
                        <a:pt x="2995" y="1"/>
                        <a:pt x="29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" name="Google Shape;2090;p3"/>
                <p:cNvSpPr/>
                <p:nvPr/>
              </p:nvSpPr>
              <p:spPr>
                <a:xfrm>
                  <a:off x="722921" y="1380778"/>
                  <a:ext cx="308946" cy="1087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5" h="45418" extrusionOk="0">
                      <a:moveTo>
                        <a:pt x="2576" y="0"/>
                      </a:moveTo>
                      <a:lnTo>
                        <a:pt x="2576" y="0"/>
                      </a:lnTo>
                      <a:cubicBezTo>
                        <a:pt x="1464" y="3615"/>
                        <a:pt x="2274" y="7729"/>
                        <a:pt x="3217" y="11313"/>
                      </a:cubicBezTo>
                      <a:cubicBezTo>
                        <a:pt x="3546" y="12566"/>
                        <a:pt x="4363" y="15087"/>
                        <a:pt x="5575" y="15736"/>
                      </a:cubicBezTo>
                      <a:cubicBezTo>
                        <a:pt x="5810" y="15862"/>
                        <a:pt x="6018" y="15917"/>
                        <a:pt x="6202" y="15917"/>
                      </a:cubicBezTo>
                      <a:cubicBezTo>
                        <a:pt x="7444" y="15917"/>
                        <a:pt x="7555" y="13395"/>
                        <a:pt x="7555" y="13395"/>
                      </a:cubicBezTo>
                      <a:lnTo>
                        <a:pt x="7555" y="13395"/>
                      </a:lnTo>
                      <a:cubicBezTo>
                        <a:pt x="8690" y="17065"/>
                        <a:pt x="6315" y="19606"/>
                        <a:pt x="5244" y="22859"/>
                      </a:cubicBezTo>
                      <a:cubicBezTo>
                        <a:pt x="4569" y="24914"/>
                        <a:pt x="5699" y="25953"/>
                        <a:pt x="7008" y="25953"/>
                      </a:cubicBezTo>
                      <a:cubicBezTo>
                        <a:pt x="8092" y="25953"/>
                        <a:pt x="9299" y="25240"/>
                        <a:pt x="9705" y="23803"/>
                      </a:cubicBezTo>
                      <a:lnTo>
                        <a:pt x="9705" y="23803"/>
                      </a:lnTo>
                      <a:cubicBezTo>
                        <a:pt x="8397" y="28443"/>
                        <a:pt x="2105" y="33253"/>
                        <a:pt x="3718" y="35531"/>
                      </a:cubicBezTo>
                      <a:cubicBezTo>
                        <a:pt x="4162" y="36159"/>
                        <a:pt x="4708" y="36386"/>
                        <a:pt x="5266" y="36386"/>
                      </a:cubicBezTo>
                      <a:cubicBezTo>
                        <a:pt x="6570" y="36386"/>
                        <a:pt x="7938" y="35146"/>
                        <a:pt x="8227" y="34870"/>
                      </a:cubicBezTo>
                      <a:lnTo>
                        <a:pt x="8227" y="34870"/>
                      </a:lnTo>
                      <a:cubicBezTo>
                        <a:pt x="7493" y="35591"/>
                        <a:pt x="0" y="43116"/>
                        <a:pt x="4866" y="45417"/>
                      </a:cubicBezTo>
                      <a:cubicBezTo>
                        <a:pt x="7275" y="42219"/>
                        <a:pt x="12905" y="33839"/>
                        <a:pt x="12689" y="24511"/>
                      </a:cubicBezTo>
                      <a:cubicBezTo>
                        <a:pt x="12421" y="13013"/>
                        <a:pt x="2156" y="8155"/>
                        <a:pt x="25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091" name="Google Shape;2091;p3"/>
                <p:cNvGrpSpPr/>
                <p:nvPr/>
              </p:nvGrpSpPr>
              <p:grpSpPr>
                <a:xfrm>
                  <a:off x="762974" y="1360739"/>
                  <a:ext cx="403006" cy="1058612"/>
                  <a:chOff x="762974" y="1360739"/>
                  <a:chExt cx="403006" cy="1058612"/>
                </a:xfrm>
              </p:grpSpPr>
              <p:sp>
                <p:nvSpPr>
                  <p:cNvPr id="2092" name="Google Shape;2092;p3"/>
                  <p:cNvSpPr/>
                  <p:nvPr/>
                </p:nvSpPr>
                <p:spPr>
                  <a:xfrm>
                    <a:off x="762974" y="1360739"/>
                    <a:ext cx="403006" cy="1022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4" h="42707" extrusionOk="0">
                        <a:moveTo>
                          <a:pt x="1199" y="0"/>
                        </a:moveTo>
                        <a:cubicBezTo>
                          <a:pt x="1" y="2969"/>
                          <a:pt x="264" y="6352"/>
                          <a:pt x="920" y="9530"/>
                        </a:cubicBezTo>
                        <a:cubicBezTo>
                          <a:pt x="1027" y="9172"/>
                          <a:pt x="1156" y="8889"/>
                          <a:pt x="1307" y="8759"/>
                        </a:cubicBezTo>
                        <a:cubicBezTo>
                          <a:pt x="1341" y="8730"/>
                          <a:pt x="1378" y="8716"/>
                          <a:pt x="1416" y="8716"/>
                        </a:cubicBezTo>
                        <a:cubicBezTo>
                          <a:pt x="2097" y="8716"/>
                          <a:pt x="3467" y="12944"/>
                          <a:pt x="3467" y="12944"/>
                        </a:cubicBezTo>
                        <a:lnTo>
                          <a:pt x="3398" y="10520"/>
                        </a:lnTo>
                        <a:lnTo>
                          <a:pt x="3398" y="10520"/>
                        </a:lnTo>
                        <a:cubicBezTo>
                          <a:pt x="3398" y="10520"/>
                          <a:pt x="4489" y="11181"/>
                          <a:pt x="5011" y="13903"/>
                        </a:cubicBezTo>
                        <a:cubicBezTo>
                          <a:pt x="5148" y="14627"/>
                          <a:pt x="5026" y="15630"/>
                          <a:pt x="4773" y="16716"/>
                        </a:cubicBezTo>
                        <a:cubicBezTo>
                          <a:pt x="5784" y="16411"/>
                          <a:pt x="5882" y="14232"/>
                          <a:pt x="5882" y="14232"/>
                        </a:cubicBezTo>
                        <a:lnTo>
                          <a:pt x="5882" y="14232"/>
                        </a:lnTo>
                        <a:cubicBezTo>
                          <a:pt x="6444" y="16046"/>
                          <a:pt x="6146" y="17584"/>
                          <a:pt x="5573" y="19069"/>
                        </a:cubicBezTo>
                        <a:cubicBezTo>
                          <a:pt x="5925" y="18725"/>
                          <a:pt x="6248" y="18485"/>
                          <a:pt x="6503" y="18425"/>
                        </a:cubicBezTo>
                        <a:cubicBezTo>
                          <a:pt x="6540" y="18417"/>
                          <a:pt x="6575" y="18412"/>
                          <a:pt x="6608" y="18412"/>
                        </a:cubicBezTo>
                        <a:cubicBezTo>
                          <a:pt x="7697" y="18412"/>
                          <a:pt x="6786" y="22916"/>
                          <a:pt x="6786" y="22916"/>
                        </a:cubicBezTo>
                        <a:cubicBezTo>
                          <a:pt x="7556" y="21557"/>
                          <a:pt x="8156" y="20991"/>
                          <a:pt x="8536" y="20991"/>
                        </a:cubicBezTo>
                        <a:cubicBezTo>
                          <a:pt x="9025" y="20991"/>
                          <a:pt x="9149" y="21927"/>
                          <a:pt x="8798" y="23317"/>
                        </a:cubicBezTo>
                        <a:cubicBezTo>
                          <a:pt x="8682" y="23771"/>
                          <a:pt x="8342" y="24415"/>
                          <a:pt x="7862" y="25162"/>
                        </a:cubicBezTo>
                        <a:cubicBezTo>
                          <a:pt x="7438" y="26347"/>
                          <a:pt x="6721" y="27539"/>
                          <a:pt x="5924" y="28691"/>
                        </a:cubicBezTo>
                        <a:cubicBezTo>
                          <a:pt x="7051" y="27693"/>
                          <a:pt x="8069" y="26946"/>
                          <a:pt x="8597" y="26946"/>
                        </a:cubicBezTo>
                        <a:cubicBezTo>
                          <a:pt x="8661" y="26946"/>
                          <a:pt x="8718" y="26957"/>
                          <a:pt x="8767" y="26980"/>
                        </a:cubicBezTo>
                        <a:cubicBezTo>
                          <a:pt x="10031" y="27575"/>
                          <a:pt x="6369" y="34148"/>
                          <a:pt x="6369" y="34148"/>
                        </a:cubicBezTo>
                        <a:cubicBezTo>
                          <a:pt x="6369" y="34148"/>
                          <a:pt x="9131" y="31169"/>
                          <a:pt x="9493" y="31169"/>
                        </a:cubicBezTo>
                        <a:cubicBezTo>
                          <a:pt x="9503" y="31169"/>
                          <a:pt x="9511" y="31171"/>
                          <a:pt x="9517" y="31175"/>
                        </a:cubicBezTo>
                        <a:cubicBezTo>
                          <a:pt x="9757" y="31338"/>
                          <a:pt x="10294" y="32229"/>
                          <a:pt x="7248" y="35163"/>
                        </a:cubicBezTo>
                        <a:cubicBezTo>
                          <a:pt x="6907" y="35491"/>
                          <a:pt x="6560" y="35785"/>
                          <a:pt x="6213" y="36050"/>
                        </a:cubicBezTo>
                        <a:cubicBezTo>
                          <a:pt x="5359" y="36926"/>
                          <a:pt x="3346" y="39118"/>
                          <a:pt x="2268" y="41309"/>
                        </a:cubicBezTo>
                        <a:cubicBezTo>
                          <a:pt x="3911" y="39589"/>
                          <a:pt x="5920" y="37651"/>
                          <a:pt x="6718" y="37651"/>
                        </a:cubicBezTo>
                        <a:cubicBezTo>
                          <a:pt x="6741" y="37651"/>
                          <a:pt x="6764" y="37652"/>
                          <a:pt x="6785" y="37656"/>
                        </a:cubicBezTo>
                        <a:cubicBezTo>
                          <a:pt x="8003" y="37847"/>
                          <a:pt x="6084" y="41918"/>
                          <a:pt x="5700" y="42707"/>
                        </a:cubicBezTo>
                        <a:cubicBezTo>
                          <a:pt x="6052" y="42000"/>
                          <a:pt x="7746" y="38700"/>
                          <a:pt x="8726" y="38700"/>
                        </a:cubicBezTo>
                        <a:cubicBezTo>
                          <a:pt x="8822" y="38700"/>
                          <a:pt x="8910" y="38732"/>
                          <a:pt x="8991" y="38800"/>
                        </a:cubicBezTo>
                        <a:cubicBezTo>
                          <a:pt x="9544" y="39273"/>
                          <a:pt x="9148" y="41140"/>
                          <a:pt x="8732" y="42690"/>
                        </a:cubicBezTo>
                        <a:cubicBezTo>
                          <a:pt x="9797" y="40288"/>
                          <a:pt x="10341" y="37503"/>
                          <a:pt x="10507" y="36559"/>
                        </a:cubicBezTo>
                        <a:lnTo>
                          <a:pt x="10507" y="36559"/>
                        </a:lnTo>
                        <a:cubicBezTo>
                          <a:pt x="10456" y="36920"/>
                          <a:pt x="10399" y="37523"/>
                          <a:pt x="10462" y="38133"/>
                        </a:cubicBezTo>
                        <a:cubicBezTo>
                          <a:pt x="10634" y="36752"/>
                          <a:pt x="10733" y="35670"/>
                          <a:pt x="10869" y="35514"/>
                        </a:cubicBezTo>
                        <a:cubicBezTo>
                          <a:pt x="10901" y="35479"/>
                          <a:pt x="10937" y="35462"/>
                          <a:pt x="10977" y="35462"/>
                        </a:cubicBezTo>
                        <a:cubicBezTo>
                          <a:pt x="11428" y="35462"/>
                          <a:pt x="12357" y="37553"/>
                          <a:pt x="12357" y="37553"/>
                        </a:cubicBezTo>
                        <a:cubicBezTo>
                          <a:pt x="12357" y="37553"/>
                          <a:pt x="11221" y="29699"/>
                          <a:pt x="12130" y="29264"/>
                        </a:cubicBezTo>
                        <a:cubicBezTo>
                          <a:pt x="12152" y="29253"/>
                          <a:pt x="12176" y="29248"/>
                          <a:pt x="12201" y="29248"/>
                        </a:cubicBezTo>
                        <a:cubicBezTo>
                          <a:pt x="12631" y="29248"/>
                          <a:pt x="13341" y="30880"/>
                          <a:pt x="13993" y="32677"/>
                        </a:cubicBezTo>
                        <a:cubicBezTo>
                          <a:pt x="13629" y="30534"/>
                          <a:pt x="13132" y="28759"/>
                          <a:pt x="13131" y="28758"/>
                        </a:cubicBezTo>
                        <a:lnTo>
                          <a:pt x="13131" y="28758"/>
                        </a:lnTo>
                        <a:cubicBezTo>
                          <a:pt x="13132" y="28759"/>
                          <a:pt x="14176" y="32389"/>
                          <a:pt x="15469" y="32389"/>
                        </a:cubicBezTo>
                        <a:cubicBezTo>
                          <a:pt x="15506" y="32389"/>
                          <a:pt x="15544" y="32386"/>
                          <a:pt x="15582" y="32380"/>
                        </a:cubicBezTo>
                        <a:cubicBezTo>
                          <a:pt x="14201" y="30263"/>
                          <a:pt x="11882" y="25348"/>
                          <a:pt x="12027" y="24632"/>
                        </a:cubicBezTo>
                        <a:cubicBezTo>
                          <a:pt x="12045" y="24544"/>
                          <a:pt x="12083" y="24504"/>
                          <a:pt x="12136" y="24504"/>
                        </a:cubicBezTo>
                        <a:cubicBezTo>
                          <a:pt x="12636" y="24504"/>
                          <a:pt x="14516" y="28076"/>
                          <a:pt x="14516" y="28076"/>
                        </a:cubicBezTo>
                        <a:cubicBezTo>
                          <a:pt x="14516" y="28076"/>
                          <a:pt x="12348" y="22699"/>
                          <a:pt x="13250" y="22699"/>
                        </a:cubicBezTo>
                        <a:cubicBezTo>
                          <a:pt x="13275" y="22699"/>
                          <a:pt x="13302" y="22703"/>
                          <a:pt x="13332" y="22711"/>
                        </a:cubicBezTo>
                        <a:cubicBezTo>
                          <a:pt x="13928" y="22878"/>
                          <a:pt x="15382" y="25466"/>
                          <a:pt x="16598" y="27872"/>
                        </a:cubicBezTo>
                        <a:cubicBezTo>
                          <a:pt x="15967" y="25405"/>
                          <a:pt x="14433" y="22581"/>
                          <a:pt x="13381" y="20822"/>
                        </a:cubicBezTo>
                        <a:lnTo>
                          <a:pt x="13381" y="20822"/>
                        </a:lnTo>
                        <a:cubicBezTo>
                          <a:pt x="13895" y="21417"/>
                          <a:pt x="14741" y="21965"/>
                          <a:pt x="15473" y="21965"/>
                        </a:cubicBezTo>
                        <a:cubicBezTo>
                          <a:pt x="15623" y="21965"/>
                          <a:pt x="15768" y="21942"/>
                          <a:pt x="15905" y="21891"/>
                        </a:cubicBezTo>
                        <a:cubicBezTo>
                          <a:pt x="14768" y="21038"/>
                          <a:pt x="10669" y="17922"/>
                          <a:pt x="10398" y="17209"/>
                        </a:cubicBezTo>
                        <a:cubicBezTo>
                          <a:pt x="10358" y="17103"/>
                          <a:pt x="10396" y="17057"/>
                          <a:pt x="10492" y="17057"/>
                        </a:cubicBezTo>
                        <a:cubicBezTo>
                          <a:pt x="11153" y="17057"/>
                          <a:pt x="14551" y="19202"/>
                          <a:pt x="14551" y="19202"/>
                        </a:cubicBezTo>
                        <a:cubicBezTo>
                          <a:pt x="14551" y="19202"/>
                          <a:pt x="9554" y="14707"/>
                          <a:pt x="8914" y="14096"/>
                        </a:cubicBezTo>
                        <a:cubicBezTo>
                          <a:pt x="8660" y="13854"/>
                          <a:pt x="8724" y="13675"/>
                          <a:pt x="9122" y="13675"/>
                        </a:cubicBezTo>
                        <a:cubicBezTo>
                          <a:pt x="9724" y="13675"/>
                          <a:pt x="11090" y="14084"/>
                          <a:pt x="13274" y="15302"/>
                        </a:cubicBezTo>
                        <a:cubicBezTo>
                          <a:pt x="14750" y="16125"/>
                          <a:pt x="15940" y="17671"/>
                          <a:pt x="16833" y="19214"/>
                        </a:cubicBezTo>
                        <a:cubicBezTo>
                          <a:pt x="16292" y="15491"/>
                          <a:pt x="8139" y="11686"/>
                          <a:pt x="8139" y="11685"/>
                        </a:cubicBezTo>
                        <a:lnTo>
                          <a:pt x="8139" y="11685"/>
                        </a:lnTo>
                        <a:cubicBezTo>
                          <a:pt x="8776" y="11948"/>
                          <a:pt x="9356" y="12064"/>
                          <a:pt x="9851" y="12064"/>
                        </a:cubicBezTo>
                        <a:cubicBezTo>
                          <a:pt x="10121" y="12064"/>
                          <a:pt x="10366" y="12030"/>
                          <a:pt x="10582" y="11965"/>
                        </a:cubicBezTo>
                        <a:cubicBezTo>
                          <a:pt x="8741" y="11445"/>
                          <a:pt x="6468" y="10583"/>
                          <a:pt x="5948" y="10066"/>
                        </a:cubicBezTo>
                        <a:cubicBezTo>
                          <a:pt x="5593" y="9714"/>
                          <a:pt x="5842" y="9613"/>
                          <a:pt x="6248" y="9613"/>
                        </a:cubicBezTo>
                        <a:cubicBezTo>
                          <a:pt x="6803" y="9613"/>
                          <a:pt x="7652" y="9802"/>
                          <a:pt x="7652" y="9802"/>
                        </a:cubicBezTo>
                        <a:cubicBezTo>
                          <a:pt x="7652" y="9802"/>
                          <a:pt x="4330" y="8443"/>
                          <a:pt x="3817" y="7129"/>
                        </a:cubicBezTo>
                        <a:cubicBezTo>
                          <a:pt x="3648" y="6693"/>
                          <a:pt x="4237" y="6529"/>
                          <a:pt x="5095" y="6501"/>
                        </a:cubicBezTo>
                        <a:cubicBezTo>
                          <a:pt x="4273" y="6208"/>
                          <a:pt x="3504" y="5861"/>
                          <a:pt x="2846" y="5330"/>
                        </a:cubicBezTo>
                        <a:cubicBezTo>
                          <a:pt x="807" y="3681"/>
                          <a:pt x="1199" y="1"/>
                          <a:pt x="1199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3" name="Google Shape;2093;p3"/>
                  <p:cNvSpPr/>
                  <p:nvPr/>
                </p:nvSpPr>
                <p:spPr>
                  <a:xfrm>
                    <a:off x="836089" y="2110303"/>
                    <a:ext cx="71748" cy="80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7" h="3353" extrusionOk="0">
                        <a:moveTo>
                          <a:pt x="2644" y="1"/>
                        </a:moveTo>
                        <a:cubicBezTo>
                          <a:pt x="2430" y="1"/>
                          <a:pt x="2115" y="181"/>
                          <a:pt x="1843" y="478"/>
                        </a:cubicBezTo>
                        <a:cubicBezTo>
                          <a:pt x="1482" y="872"/>
                          <a:pt x="1337" y="1325"/>
                          <a:pt x="1516" y="1489"/>
                        </a:cubicBezTo>
                        <a:cubicBezTo>
                          <a:pt x="1560" y="1528"/>
                          <a:pt x="1618" y="1547"/>
                          <a:pt x="1688" y="1547"/>
                        </a:cubicBezTo>
                        <a:cubicBezTo>
                          <a:pt x="1903" y="1547"/>
                          <a:pt x="2218" y="1367"/>
                          <a:pt x="2490" y="1068"/>
                        </a:cubicBezTo>
                        <a:cubicBezTo>
                          <a:pt x="2850" y="675"/>
                          <a:pt x="2997" y="222"/>
                          <a:pt x="2816" y="60"/>
                        </a:cubicBezTo>
                        <a:cubicBezTo>
                          <a:pt x="2773" y="20"/>
                          <a:pt x="2714" y="1"/>
                          <a:pt x="2644" y="1"/>
                        </a:cubicBezTo>
                        <a:close/>
                        <a:moveTo>
                          <a:pt x="960" y="2088"/>
                        </a:moveTo>
                        <a:cubicBezTo>
                          <a:pt x="792" y="2088"/>
                          <a:pt x="544" y="2250"/>
                          <a:pt x="341" y="2511"/>
                        </a:cubicBezTo>
                        <a:cubicBezTo>
                          <a:pt x="87" y="2839"/>
                          <a:pt x="0" y="3199"/>
                          <a:pt x="150" y="3317"/>
                        </a:cubicBezTo>
                        <a:cubicBezTo>
                          <a:pt x="181" y="3341"/>
                          <a:pt x="221" y="3353"/>
                          <a:pt x="266" y="3353"/>
                        </a:cubicBezTo>
                        <a:cubicBezTo>
                          <a:pt x="434" y="3353"/>
                          <a:pt x="681" y="3190"/>
                          <a:pt x="884" y="2928"/>
                        </a:cubicBezTo>
                        <a:cubicBezTo>
                          <a:pt x="1138" y="2601"/>
                          <a:pt x="1225" y="2240"/>
                          <a:pt x="1075" y="2124"/>
                        </a:cubicBezTo>
                        <a:cubicBezTo>
                          <a:pt x="1044" y="2099"/>
                          <a:pt x="1005" y="2088"/>
                          <a:pt x="960" y="208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4" name="Google Shape;2094;p3"/>
                  <p:cNvSpPr/>
                  <p:nvPr/>
                </p:nvSpPr>
                <p:spPr>
                  <a:xfrm>
                    <a:off x="862568" y="1856027"/>
                    <a:ext cx="49484" cy="9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7" h="3906" extrusionOk="0">
                        <a:moveTo>
                          <a:pt x="1752" y="1"/>
                        </a:moveTo>
                        <a:cubicBezTo>
                          <a:pt x="1535" y="1"/>
                          <a:pt x="1233" y="283"/>
                          <a:pt x="1029" y="697"/>
                        </a:cubicBezTo>
                        <a:cubicBezTo>
                          <a:pt x="794" y="1176"/>
                          <a:pt x="779" y="1651"/>
                          <a:pt x="997" y="1757"/>
                        </a:cubicBezTo>
                        <a:cubicBezTo>
                          <a:pt x="1027" y="1772"/>
                          <a:pt x="1059" y="1779"/>
                          <a:pt x="1093" y="1779"/>
                        </a:cubicBezTo>
                        <a:cubicBezTo>
                          <a:pt x="1311" y="1779"/>
                          <a:pt x="1612" y="1497"/>
                          <a:pt x="1816" y="1084"/>
                        </a:cubicBezTo>
                        <a:cubicBezTo>
                          <a:pt x="2051" y="605"/>
                          <a:pt x="2067" y="129"/>
                          <a:pt x="1848" y="22"/>
                        </a:cubicBezTo>
                        <a:cubicBezTo>
                          <a:pt x="1819" y="8"/>
                          <a:pt x="1786" y="1"/>
                          <a:pt x="1752" y="1"/>
                        </a:cubicBezTo>
                        <a:close/>
                        <a:moveTo>
                          <a:pt x="690" y="2480"/>
                        </a:moveTo>
                        <a:cubicBezTo>
                          <a:pt x="518" y="2480"/>
                          <a:pt x="291" y="2721"/>
                          <a:pt x="153" y="3066"/>
                        </a:cubicBezTo>
                        <a:cubicBezTo>
                          <a:pt x="0" y="3452"/>
                          <a:pt x="17" y="3824"/>
                          <a:pt x="193" y="3894"/>
                        </a:cubicBezTo>
                        <a:cubicBezTo>
                          <a:pt x="212" y="3902"/>
                          <a:pt x="233" y="3906"/>
                          <a:pt x="255" y="3906"/>
                        </a:cubicBezTo>
                        <a:cubicBezTo>
                          <a:pt x="427" y="3906"/>
                          <a:pt x="653" y="3664"/>
                          <a:pt x="789" y="3317"/>
                        </a:cubicBezTo>
                        <a:cubicBezTo>
                          <a:pt x="942" y="2932"/>
                          <a:pt x="927" y="2560"/>
                          <a:pt x="751" y="2491"/>
                        </a:cubicBezTo>
                        <a:cubicBezTo>
                          <a:pt x="732" y="2484"/>
                          <a:pt x="711" y="2480"/>
                          <a:pt x="690" y="248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5" name="Google Shape;2095;p3"/>
                  <p:cNvSpPr/>
                  <p:nvPr/>
                </p:nvSpPr>
                <p:spPr>
                  <a:xfrm>
                    <a:off x="1067788" y="2168311"/>
                    <a:ext cx="28225" cy="100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4185" extrusionOk="0">
                        <a:moveTo>
                          <a:pt x="315" y="0"/>
                        </a:moveTo>
                        <a:cubicBezTo>
                          <a:pt x="308" y="0"/>
                          <a:pt x="300" y="1"/>
                          <a:pt x="292" y="2"/>
                        </a:cubicBezTo>
                        <a:cubicBezTo>
                          <a:pt x="106" y="26"/>
                          <a:pt x="0" y="383"/>
                          <a:pt x="57" y="797"/>
                        </a:cubicBezTo>
                        <a:cubicBezTo>
                          <a:pt x="114" y="1192"/>
                          <a:pt x="299" y="1498"/>
                          <a:pt x="479" y="1498"/>
                        </a:cubicBezTo>
                        <a:cubicBezTo>
                          <a:pt x="487" y="1498"/>
                          <a:pt x="494" y="1497"/>
                          <a:pt x="502" y="1496"/>
                        </a:cubicBezTo>
                        <a:cubicBezTo>
                          <a:pt x="689" y="1470"/>
                          <a:pt x="794" y="1115"/>
                          <a:pt x="736" y="701"/>
                        </a:cubicBezTo>
                        <a:cubicBezTo>
                          <a:pt x="680" y="306"/>
                          <a:pt x="496" y="0"/>
                          <a:pt x="315" y="0"/>
                        </a:cubicBezTo>
                        <a:close/>
                        <a:moveTo>
                          <a:pt x="663" y="2255"/>
                        </a:moveTo>
                        <a:cubicBezTo>
                          <a:pt x="659" y="2255"/>
                          <a:pt x="655" y="2255"/>
                          <a:pt x="650" y="2255"/>
                        </a:cubicBezTo>
                        <a:cubicBezTo>
                          <a:pt x="410" y="2270"/>
                          <a:pt x="240" y="2714"/>
                          <a:pt x="272" y="3246"/>
                        </a:cubicBezTo>
                        <a:cubicBezTo>
                          <a:pt x="304" y="3771"/>
                          <a:pt x="519" y="4184"/>
                          <a:pt x="755" y="4184"/>
                        </a:cubicBezTo>
                        <a:cubicBezTo>
                          <a:pt x="760" y="4184"/>
                          <a:pt x="764" y="4184"/>
                          <a:pt x="768" y="4184"/>
                        </a:cubicBezTo>
                        <a:cubicBezTo>
                          <a:pt x="1010" y="4170"/>
                          <a:pt x="1178" y="3727"/>
                          <a:pt x="1147" y="3194"/>
                        </a:cubicBezTo>
                        <a:cubicBezTo>
                          <a:pt x="1114" y="2671"/>
                          <a:pt x="901" y="2255"/>
                          <a:pt x="663" y="225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6" name="Google Shape;2096;p3"/>
                  <p:cNvSpPr/>
                  <p:nvPr/>
                </p:nvSpPr>
                <p:spPr>
                  <a:xfrm>
                    <a:off x="1114808" y="1987965"/>
                    <a:ext cx="42326" cy="967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8" h="4043" extrusionOk="0">
                        <a:moveTo>
                          <a:pt x="270" y="1"/>
                        </a:moveTo>
                        <a:cubicBezTo>
                          <a:pt x="253" y="1"/>
                          <a:pt x="236" y="3"/>
                          <a:pt x="219" y="9"/>
                        </a:cubicBezTo>
                        <a:cubicBezTo>
                          <a:pt x="39" y="69"/>
                          <a:pt x="0" y="437"/>
                          <a:pt x="133" y="835"/>
                        </a:cubicBezTo>
                        <a:cubicBezTo>
                          <a:pt x="253" y="1192"/>
                          <a:pt x="471" y="1450"/>
                          <a:pt x="645" y="1450"/>
                        </a:cubicBezTo>
                        <a:cubicBezTo>
                          <a:pt x="662" y="1450"/>
                          <a:pt x="680" y="1448"/>
                          <a:pt x="696" y="1442"/>
                        </a:cubicBezTo>
                        <a:cubicBezTo>
                          <a:pt x="874" y="1381"/>
                          <a:pt x="913" y="1011"/>
                          <a:pt x="782" y="616"/>
                        </a:cubicBezTo>
                        <a:cubicBezTo>
                          <a:pt x="663" y="258"/>
                          <a:pt x="444" y="1"/>
                          <a:pt x="270" y="1"/>
                        </a:cubicBezTo>
                        <a:close/>
                        <a:moveTo>
                          <a:pt x="1029" y="2154"/>
                        </a:moveTo>
                        <a:cubicBezTo>
                          <a:pt x="1012" y="2154"/>
                          <a:pt x="996" y="2156"/>
                          <a:pt x="979" y="2160"/>
                        </a:cubicBezTo>
                        <a:cubicBezTo>
                          <a:pt x="745" y="2219"/>
                          <a:pt x="660" y="2686"/>
                          <a:pt x="788" y="3203"/>
                        </a:cubicBezTo>
                        <a:cubicBezTo>
                          <a:pt x="908" y="3686"/>
                          <a:pt x="1172" y="4043"/>
                          <a:pt x="1398" y="4043"/>
                        </a:cubicBezTo>
                        <a:cubicBezTo>
                          <a:pt x="1415" y="4043"/>
                          <a:pt x="1431" y="4041"/>
                          <a:pt x="1447" y="4037"/>
                        </a:cubicBezTo>
                        <a:cubicBezTo>
                          <a:pt x="1681" y="3977"/>
                          <a:pt x="1767" y="3509"/>
                          <a:pt x="1639" y="2992"/>
                        </a:cubicBezTo>
                        <a:cubicBezTo>
                          <a:pt x="1519" y="2509"/>
                          <a:pt x="1256" y="2154"/>
                          <a:pt x="1029" y="215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7" name="Google Shape;2097;p3"/>
                  <p:cNvSpPr/>
                  <p:nvPr/>
                </p:nvSpPr>
                <p:spPr>
                  <a:xfrm>
                    <a:off x="1067932" y="1742955"/>
                    <a:ext cx="77350" cy="75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1" h="3149" extrusionOk="0">
                        <a:moveTo>
                          <a:pt x="283" y="1"/>
                        </a:moveTo>
                        <a:cubicBezTo>
                          <a:pt x="221" y="1"/>
                          <a:pt x="170" y="18"/>
                          <a:pt x="135" y="54"/>
                        </a:cubicBezTo>
                        <a:cubicBezTo>
                          <a:pt x="0" y="189"/>
                          <a:pt x="133" y="534"/>
                          <a:pt x="430" y="830"/>
                        </a:cubicBezTo>
                        <a:cubicBezTo>
                          <a:pt x="646" y="1043"/>
                          <a:pt x="890" y="1170"/>
                          <a:pt x="1057" y="1170"/>
                        </a:cubicBezTo>
                        <a:cubicBezTo>
                          <a:pt x="1119" y="1170"/>
                          <a:pt x="1170" y="1153"/>
                          <a:pt x="1206" y="1117"/>
                        </a:cubicBezTo>
                        <a:cubicBezTo>
                          <a:pt x="1339" y="982"/>
                          <a:pt x="1207" y="637"/>
                          <a:pt x="912" y="342"/>
                        </a:cubicBezTo>
                        <a:cubicBezTo>
                          <a:pt x="695" y="128"/>
                          <a:pt x="450" y="1"/>
                          <a:pt x="283" y="1"/>
                        </a:cubicBezTo>
                        <a:close/>
                        <a:moveTo>
                          <a:pt x="1949" y="1576"/>
                        </a:moveTo>
                        <a:cubicBezTo>
                          <a:pt x="1884" y="1576"/>
                          <a:pt x="1828" y="1594"/>
                          <a:pt x="1785" y="1631"/>
                        </a:cubicBezTo>
                        <a:cubicBezTo>
                          <a:pt x="1602" y="1789"/>
                          <a:pt x="1735" y="2244"/>
                          <a:pt x="2084" y="2648"/>
                        </a:cubicBezTo>
                        <a:cubicBezTo>
                          <a:pt x="2351" y="2958"/>
                          <a:pt x="2666" y="3149"/>
                          <a:pt x="2882" y="3149"/>
                        </a:cubicBezTo>
                        <a:cubicBezTo>
                          <a:pt x="2948" y="3149"/>
                          <a:pt x="3004" y="3131"/>
                          <a:pt x="3047" y="3093"/>
                        </a:cubicBezTo>
                        <a:cubicBezTo>
                          <a:pt x="3231" y="2936"/>
                          <a:pt x="3095" y="2482"/>
                          <a:pt x="2748" y="2076"/>
                        </a:cubicBezTo>
                        <a:cubicBezTo>
                          <a:pt x="2480" y="1766"/>
                          <a:pt x="2164" y="1576"/>
                          <a:pt x="1949" y="157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8" name="Google Shape;2098;p3"/>
                  <p:cNvSpPr/>
                  <p:nvPr/>
                </p:nvSpPr>
                <p:spPr>
                  <a:xfrm>
                    <a:off x="901783" y="1537997"/>
                    <a:ext cx="93438" cy="5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3" h="2269" extrusionOk="0">
                        <a:moveTo>
                          <a:pt x="356" y="0"/>
                        </a:moveTo>
                        <a:cubicBezTo>
                          <a:pt x="225" y="0"/>
                          <a:pt x="127" y="38"/>
                          <a:pt x="87" y="115"/>
                        </a:cubicBezTo>
                        <a:cubicBezTo>
                          <a:pt x="0" y="283"/>
                          <a:pt x="230" y="575"/>
                          <a:pt x="601" y="766"/>
                        </a:cubicBezTo>
                        <a:cubicBezTo>
                          <a:pt x="802" y="870"/>
                          <a:pt x="1004" y="924"/>
                          <a:pt x="1159" y="924"/>
                        </a:cubicBezTo>
                        <a:cubicBezTo>
                          <a:pt x="1289" y="924"/>
                          <a:pt x="1388" y="887"/>
                          <a:pt x="1427" y="811"/>
                        </a:cubicBezTo>
                        <a:cubicBezTo>
                          <a:pt x="1515" y="642"/>
                          <a:pt x="1285" y="350"/>
                          <a:pt x="913" y="158"/>
                        </a:cubicBezTo>
                        <a:cubicBezTo>
                          <a:pt x="713" y="54"/>
                          <a:pt x="512" y="0"/>
                          <a:pt x="356" y="0"/>
                        </a:cubicBezTo>
                        <a:close/>
                        <a:moveTo>
                          <a:pt x="2425" y="1006"/>
                        </a:moveTo>
                        <a:cubicBezTo>
                          <a:pt x="2288" y="1006"/>
                          <a:pt x="2183" y="1045"/>
                          <a:pt x="2133" y="1127"/>
                        </a:cubicBezTo>
                        <a:cubicBezTo>
                          <a:pt x="2004" y="1332"/>
                          <a:pt x="2269" y="1727"/>
                          <a:pt x="2722" y="2008"/>
                        </a:cubicBezTo>
                        <a:cubicBezTo>
                          <a:pt x="2995" y="2178"/>
                          <a:pt x="3275" y="2269"/>
                          <a:pt x="3482" y="2269"/>
                        </a:cubicBezTo>
                        <a:cubicBezTo>
                          <a:pt x="3619" y="2269"/>
                          <a:pt x="3724" y="2229"/>
                          <a:pt x="3775" y="2146"/>
                        </a:cubicBezTo>
                        <a:cubicBezTo>
                          <a:pt x="3902" y="1941"/>
                          <a:pt x="3636" y="1546"/>
                          <a:pt x="3185" y="1265"/>
                        </a:cubicBezTo>
                        <a:cubicBezTo>
                          <a:pt x="2912" y="1096"/>
                          <a:pt x="2632" y="1006"/>
                          <a:pt x="2425" y="100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9" name="Google Shape;2099;p3"/>
                  <p:cNvSpPr/>
                  <p:nvPr/>
                </p:nvSpPr>
                <p:spPr>
                  <a:xfrm>
                    <a:off x="823472" y="2325866"/>
                    <a:ext cx="49508" cy="934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" h="3905" extrusionOk="0">
                        <a:moveTo>
                          <a:pt x="1755" y="0"/>
                        </a:moveTo>
                        <a:cubicBezTo>
                          <a:pt x="1537" y="0"/>
                          <a:pt x="1236" y="283"/>
                          <a:pt x="1030" y="696"/>
                        </a:cubicBezTo>
                        <a:cubicBezTo>
                          <a:pt x="796" y="1175"/>
                          <a:pt x="781" y="1650"/>
                          <a:pt x="998" y="1756"/>
                        </a:cubicBezTo>
                        <a:cubicBezTo>
                          <a:pt x="1028" y="1771"/>
                          <a:pt x="1060" y="1778"/>
                          <a:pt x="1095" y="1778"/>
                        </a:cubicBezTo>
                        <a:cubicBezTo>
                          <a:pt x="1313" y="1778"/>
                          <a:pt x="1614" y="1496"/>
                          <a:pt x="1817" y="1083"/>
                        </a:cubicBezTo>
                        <a:cubicBezTo>
                          <a:pt x="2052" y="604"/>
                          <a:pt x="2067" y="130"/>
                          <a:pt x="1850" y="21"/>
                        </a:cubicBezTo>
                        <a:cubicBezTo>
                          <a:pt x="1821" y="7"/>
                          <a:pt x="1789" y="0"/>
                          <a:pt x="1755" y="0"/>
                        </a:cubicBezTo>
                        <a:close/>
                        <a:moveTo>
                          <a:pt x="692" y="2479"/>
                        </a:moveTo>
                        <a:cubicBezTo>
                          <a:pt x="520" y="2479"/>
                          <a:pt x="293" y="2721"/>
                          <a:pt x="154" y="3065"/>
                        </a:cubicBezTo>
                        <a:cubicBezTo>
                          <a:pt x="1" y="3452"/>
                          <a:pt x="18" y="3824"/>
                          <a:pt x="194" y="3893"/>
                        </a:cubicBezTo>
                        <a:cubicBezTo>
                          <a:pt x="213" y="3901"/>
                          <a:pt x="234" y="3904"/>
                          <a:pt x="255" y="3904"/>
                        </a:cubicBezTo>
                        <a:cubicBezTo>
                          <a:pt x="428" y="3904"/>
                          <a:pt x="654" y="3663"/>
                          <a:pt x="792" y="3316"/>
                        </a:cubicBezTo>
                        <a:cubicBezTo>
                          <a:pt x="945" y="2931"/>
                          <a:pt x="929" y="2561"/>
                          <a:pt x="753" y="2490"/>
                        </a:cubicBezTo>
                        <a:cubicBezTo>
                          <a:pt x="734" y="2482"/>
                          <a:pt x="713" y="2479"/>
                          <a:pt x="692" y="24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0" name="Google Shape;2100;p3"/>
                  <p:cNvSpPr/>
                  <p:nvPr/>
                </p:nvSpPr>
                <p:spPr>
                  <a:xfrm>
                    <a:off x="805181" y="1626099"/>
                    <a:ext cx="43595" cy="96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1" h="4022" extrusionOk="0">
                        <a:moveTo>
                          <a:pt x="363" y="1"/>
                        </a:moveTo>
                        <a:cubicBezTo>
                          <a:pt x="345" y="1"/>
                          <a:pt x="327" y="3"/>
                          <a:pt x="309" y="8"/>
                        </a:cubicBezTo>
                        <a:cubicBezTo>
                          <a:pt x="77" y="71"/>
                          <a:pt x="0" y="539"/>
                          <a:pt x="136" y="1054"/>
                        </a:cubicBezTo>
                        <a:cubicBezTo>
                          <a:pt x="264" y="1532"/>
                          <a:pt x="532" y="1882"/>
                          <a:pt x="757" y="1882"/>
                        </a:cubicBezTo>
                        <a:cubicBezTo>
                          <a:pt x="775" y="1882"/>
                          <a:pt x="792" y="1880"/>
                          <a:pt x="809" y="1876"/>
                        </a:cubicBezTo>
                        <a:cubicBezTo>
                          <a:pt x="1043" y="1813"/>
                          <a:pt x="1121" y="1345"/>
                          <a:pt x="984" y="828"/>
                        </a:cubicBezTo>
                        <a:cubicBezTo>
                          <a:pt x="856" y="351"/>
                          <a:pt x="589" y="1"/>
                          <a:pt x="363" y="1"/>
                        </a:cubicBezTo>
                        <a:close/>
                        <a:moveTo>
                          <a:pt x="1161" y="2579"/>
                        </a:moveTo>
                        <a:cubicBezTo>
                          <a:pt x="1143" y="2579"/>
                          <a:pt x="1125" y="2582"/>
                          <a:pt x="1108" y="2588"/>
                        </a:cubicBezTo>
                        <a:cubicBezTo>
                          <a:pt x="930" y="2653"/>
                          <a:pt x="896" y="3021"/>
                          <a:pt x="1036" y="3416"/>
                        </a:cubicBezTo>
                        <a:cubicBezTo>
                          <a:pt x="1160" y="3770"/>
                          <a:pt x="1381" y="4022"/>
                          <a:pt x="1554" y="4022"/>
                        </a:cubicBezTo>
                        <a:cubicBezTo>
                          <a:pt x="1573" y="4022"/>
                          <a:pt x="1592" y="4019"/>
                          <a:pt x="1609" y="4013"/>
                        </a:cubicBezTo>
                        <a:cubicBezTo>
                          <a:pt x="1787" y="3950"/>
                          <a:pt x="1820" y="3581"/>
                          <a:pt x="1680" y="3185"/>
                        </a:cubicBezTo>
                        <a:cubicBezTo>
                          <a:pt x="1554" y="2833"/>
                          <a:pt x="1334" y="2579"/>
                          <a:pt x="1161" y="25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01" name="Google Shape;2101;p3"/>
                <p:cNvGrpSpPr/>
                <p:nvPr/>
              </p:nvGrpSpPr>
              <p:grpSpPr>
                <a:xfrm>
                  <a:off x="782198" y="1392461"/>
                  <a:ext cx="345291" cy="1031742"/>
                  <a:chOff x="782198" y="1392461"/>
                  <a:chExt cx="345291" cy="1031742"/>
                </a:xfrm>
              </p:grpSpPr>
              <p:sp>
                <p:nvSpPr>
                  <p:cNvPr id="2102" name="Google Shape;2102;p3"/>
                  <p:cNvSpPr/>
                  <p:nvPr/>
                </p:nvSpPr>
                <p:spPr>
                  <a:xfrm>
                    <a:off x="782198" y="1392461"/>
                    <a:ext cx="250341" cy="10317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7" h="43097" extrusionOk="0">
                        <a:moveTo>
                          <a:pt x="24" y="0"/>
                        </a:moveTo>
                        <a:cubicBezTo>
                          <a:pt x="13" y="0"/>
                          <a:pt x="7" y="92"/>
                          <a:pt x="6" y="265"/>
                        </a:cubicBezTo>
                        <a:cubicBezTo>
                          <a:pt x="4" y="352"/>
                          <a:pt x="1" y="457"/>
                          <a:pt x="2" y="583"/>
                        </a:cubicBezTo>
                        <a:cubicBezTo>
                          <a:pt x="10" y="710"/>
                          <a:pt x="19" y="854"/>
                          <a:pt x="28" y="1014"/>
                        </a:cubicBezTo>
                        <a:cubicBezTo>
                          <a:pt x="79" y="1658"/>
                          <a:pt x="233" y="2579"/>
                          <a:pt x="611" y="3627"/>
                        </a:cubicBezTo>
                        <a:cubicBezTo>
                          <a:pt x="980" y="4676"/>
                          <a:pt x="1570" y="5839"/>
                          <a:pt x="2308" y="7011"/>
                        </a:cubicBezTo>
                        <a:cubicBezTo>
                          <a:pt x="3042" y="8185"/>
                          <a:pt x="3912" y="9377"/>
                          <a:pt x="4769" y="10570"/>
                        </a:cubicBezTo>
                        <a:cubicBezTo>
                          <a:pt x="5626" y="11760"/>
                          <a:pt x="6464" y="12962"/>
                          <a:pt x="7126" y="14154"/>
                        </a:cubicBezTo>
                        <a:cubicBezTo>
                          <a:pt x="7458" y="14751"/>
                          <a:pt x="7743" y="15339"/>
                          <a:pt x="7978" y="15919"/>
                        </a:cubicBezTo>
                        <a:cubicBezTo>
                          <a:pt x="8094" y="16210"/>
                          <a:pt x="8206" y="16493"/>
                          <a:pt x="8316" y="16765"/>
                        </a:cubicBezTo>
                        <a:cubicBezTo>
                          <a:pt x="8414" y="17042"/>
                          <a:pt x="8510" y="17311"/>
                          <a:pt x="8602" y="17568"/>
                        </a:cubicBezTo>
                        <a:cubicBezTo>
                          <a:pt x="8946" y="18605"/>
                          <a:pt x="9191" y="19482"/>
                          <a:pt x="9323" y="20104"/>
                        </a:cubicBezTo>
                        <a:cubicBezTo>
                          <a:pt x="9395" y="20415"/>
                          <a:pt x="9451" y="20658"/>
                          <a:pt x="9477" y="20826"/>
                        </a:cubicBezTo>
                        <a:cubicBezTo>
                          <a:pt x="9509" y="20993"/>
                          <a:pt x="9525" y="21083"/>
                          <a:pt x="9525" y="21083"/>
                        </a:cubicBezTo>
                        <a:cubicBezTo>
                          <a:pt x="9525" y="21083"/>
                          <a:pt x="9543" y="21172"/>
                          <a:pt x="9577" y="21339"/>
                        </a:cubicBezTo>
                        <a:cubicBezTo>
                          <a:pt x="9612" y="21506"/>
                          <a:pt x="9648" y="21752"/>
                          <a:pt x="9696" y="22065"/>
                        </a:cubicBezTo>
                        <a:cubicBezTo>
                          <a:pt x="9798" y="22693"/>
                          <a:pt x="9901" y="23595"/>
                          <a:pt x="9942" y="24684"/>
                        </a:cubicBezTo>
                        <a:cubicBezTo>
                          <a:pt x="9980" y="25772"/>
                          <a:pt x="9941" y="27046"/>
                          <a:pt x="9768" y="28400"/>
                        </a:cubicBezTo>
                        <a:cubicBezTo>
                          <a:pt x="9687" y="29076"/>
                          <a:pt x="9558" y="29770"/>
                          <a:pt x="9414" y="30472"/>
                        </a:cubicBezTo>
                        <a:cubicBezTo>
                          <a:pt x="9254" y="31171"/>
                          <a:pt x="9081" y="31880"/>
                          <a:pt x="8864" y="32576"/>
                        </a:cubicBezTo>
                        <a:cubicBezTo>
                          <a:pt x="8032" y="35376"/>
                          <a:pt x="6718" y="38012"/>
                          <a:pt x="5648" y="39927"/>
                        </a:cubicBezTo>
                        <a:cubicBezTo>
                          <a:pt x="5112" y="40886"/>
                          <a:pt x="4639" y="41672"/>
                          <a:pt x="4308" y="42222"/>
                        </a:cubicBezTo>
                        <a:cubicBezTo>
                          <a:pt x="4143" y="42497"/>
                          <a:pt x="4013" y="42713"/>
                          <a:pt x="3925" y="42861"/>
                        </a:cubicBezTo>
                        <a:cubicBezTo>
                          <a:pt x="3837" y="43009"/>
                          <a:pt x="3795" y="43090"/>
                          <a:pt x="3802" y="43097"/>
                        </a:cubicBezTo>
                        <a:cubicBezTo>
                          <a:pt x="3802" y="43097"/>
                          <a:pt x="3803" y="43097"/>
                          <a:pt x="3803" y="43097"/>
                        </a:cubicBezTo>
                        <a:cubicBezTo>
                          <a:pt x="3813" y="43097"/>
                          <a:pt x="3871" y="43025"/>
                          <a:pt x="3969" y="42890"/>
                        </a:cubicBezTo>
                        <a:cubicBezTo>
                          <a:pt x="4070" y="42751"/>
                          <a:pt x="4218" y="42546"/>
                          <a:pt x="4399" y="42280"/>
                        </a:cubicBezTo>
                        <a:cubicBezTo>
                          <a:pt x="4758" y="41747"/>
                          <a:pt x="5260" y="40978"/>
                          <a:pt x="5827" y="40031"/>
                        </a:cubicBezTo>
                        <a:cubicBezTo>
                          <a:pt x="6955" y="38139"/>
                          <a:pt x="8331" y="35511"/>
                          <a:pt x="9222" y="32686"/>
                        </a:cubicBezTo>
                        <a:cubicBezTo>
                          <a:pt x="9454" y="31985"/>
                          <a:pt x="9639" y="31269"/>
                          <a:pt x="9812" y="30563"/>
                        </a:cubicBezTo>
                        <a:cubicBezTo>
                          <a:pt x="9970" y="29851"/>
                          <a:pt x="10110" y="29146"/>
                          <a:pt x="10202" y="28458"/>
                        </a:cubicBezTo>
                        <a:cubicBezTo>
                          <a:pt x="10400" y="27083"/>
                          <a:pt x="10456" y="25782"/>
                          <a:pt x="10430" y="24670"/>
                        </a:cubicBezTo>
                        <a:cubicBezTo>
                          <a:pt x="10401" y="23557"/>
                          <a:pt x="10308" y="22633"/>
                          <a:pt x="10210" y="21990"/>
                        </a:cubicBezTo>
                        <a:cubicBezTo>
                          <a:pt x="10164" y="21669"/>
                          <a:pt x="10132" y="21417"/>
                          <a:pt x="10095" y="21245"/>
                        </a:cubicBezTo>
                        <a:cubicBezTo>
                          <a:pt x="10063" y="21076"/>
                          <a:pt x="10046" y="20984"/>
                          <a:pt x="10046" y="20984"/>
                        </a:cubicBezTo>
                        <a:cubicBezTo>
                          <a:pt x="10046" y="20984"/>
                          <a:pt x="10028" y="20892"/>
                          <a:pt x="9994" y="20722"/>
                        </a:cubicBezTo>
                        <a:cubicBezTo>
                          <a:pt x="9965" y="20549"/>
                          <a:pt x="9905" y="20302"/>
                          <a:pt x="9829" y="19987"/>
                        </a:cubicBezTo>
                        <a:cubicBezTo>
                          <a:pt x="9687" y="19352"/>
                          <a:pt x="9428" y="18458"/>
                          <a:pt x="9064" y="17408"/>
                        </a:cubicBezTo>
                        <a:cubicBezTo>
                          <a:pt x="8966" y="17148"/>
                          <a:pt x="8865" y="16877"/>
                          <a:pt x="8761" y="16595"/>
                        </a:cubicBezTo>
                        <a:cubicBezTo>
                          <a:pt x="8647" y="16318"/>
                          <a:pt x="8529" y="16031"/>
                          <a:pt x="8408" y="15737"/>
                        </a:cubicBezTo>
                        <a:cubicBezTo>
                          <a:pt x="8160" y="15150"/>
                          <a:pt x="7856" y="14541"/>
                          <a:pt x="7509" y="13938"/>
                        </a:cubicBezTo>
                        <a:cubicBezTo>
                          <a:pt x="6814" y="12728"/>
                          <a:pt x="5950" y="11528"/>
                          <a:pt x="5072" y="10348"/>
                        </a:cubicBezTo>
                        <a:cubicBezTo>
                          <a:pt x="4194" y="9167"/>
                          <a:pt x="3308" y="7999"/>
                          <a:pt x="2557" y="6851"/>
                        </a:cubicBezTo>
                        <a:cubicBezTo>
                          <a:pt x="1804" y="5706"/>
                          <a:pt x="1196" y="4575"/>
                          <a:pt x="804" y="3555"/>
                        </a:cubicBezTo>
                        <a:cubicBezTo>
                          <a:pt x="403" y="2536"/>
                          <a:pt x="220" y="1637"/>
                          <a:pt x="136" y="1004"/>
                        </a:cubicBezTo>
                        <a:cubicBezTo>
                          <a:pt x="116" y="844"/>
                          <a:pt x="97" y="702"/>
                          <a:pt x="84" y="580"/>
                        </a:cubicBezTo>
                        <a:cubicBezTo>
                          <a:pt x="73" y="454"/>
                          <a:pt x="65" y="350"/>
                          <a:pt x="59" y="263"/>
                        </a:cubicBezTo>
                        <a:cubicBezTo>
                          <a:pt x="44" y="92"/>
                          <a:pt x="32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3" name="Google Shape;2103;p3"/>
                  <p:cNvSpPr/>
                  <p:nvPr/>
                </p:nvSpPr>
                <p:spPr>
                  <a:xfrm>
                    <a:off x="897138" y="1735916"/>
                    <a:ext cx="66984" cy="214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8" h="8951" extrusionOk="0">
                        <a:moveTo>
                          <a:pt x="2593" y="1"/>
                        </a:moveTo>
                        <a:cubicBezTo>
                          <a:pt x="2593" y="1"/>
                          <a:pt x="2593" y="1"/>
                          <a:pt x="2593" y="1"/>
                        </a:cubicBezTo>
                        <a:cubicBezTo>
                          <a:pt x="2507" y="4"/>
                          <a:pt x="2518" y="1189"/>
                          <a:pt x="2368" y="2350"/>
                        </a:cubicBezTo>
                        <a:cubicBezTo>
                          <a:pt x="2325" y="2639"/>
                          <a:pt x="2267" y="2925"/>
                          <a:pt x="2221" y="3195"/>
                        </a:cubicBezTo>
                        <a:cubicBezTo>
                          <a:pt x="2197" y="3329"/>
                          <a:pt x="2180" y="3459"/>
                          <a:pt x="2149" y="3582"/>
                        </a:cubicBezTo>
                        <a:cubicBezTo>
                          <a:pt x="2117" y="3701"/>
                          <a:pt x="2086" y="3816"/>
                          <a:pt x="2059" y="3921"/>
                        </a:cubicBezTo>
                        <a:cubicBezTo>
                          <a:pt x="2004" y="4132"/>
                          <a:pt x="1956" y="4307"/>
                          <a:pt x="1924" y="4431"/>
                        </a:cubicBezTo>
                        <a:cubicBezTo>
                          <a:pt x="1892" y="4551"/>
                          <a:pt x="1872" y="4622"/>
                          <a:pt x="1872" y="4622"/>
                        </a:cubicBezTo>
                        <a:cubicBezTo>
                          <a:pt x="1872" y="4622"/>
                          <a:pt x="1790" y="4900"/>
                          <a:pt x="1663" y="5318"/>
                        </a:cubicBezTo>
                        <a:cubicBezTo>
                          <a:pt x="1632" y="5422"/>
                          <a:pt x="1599" y="5537"/>
                          <a:pt x="1563" y="5656"/>
                        </a:cubicBezTo>
                        <a:cubicBezTo>
                          <a:pt x="1517" y="5772"/>
                          <a:pt x="1470" y="5896"/>
                          <a:pt x="1420" y="6023"/>
                        </a:cubicBezTo>
                        <a:cubicBezTo>
                          <a:pt x="1317" y="6275"/>
                          <a:pt x="1222" y="6552"/>
                          <a:pt x="1101" y="6820"/>
                        </a:cubicBezTo>
                        <a:cubicBezTo>
                          <a:pt x="624" y="7891"/>
                          <a:pt x="0" y="8900"/>
                          <a:pt x="72" y="8949"/>
                        </a:cubicBezTo>
                        <a:cubicBezTo>
                          <a:pt x="73" y="8950"/>
                          <a:pt x="74" y="8950"/>
                          <a:pt x="75" y="8950"/>
                        </a:cubicBezTo>
                        <a:cubicBezTo>
                          <a:pt x="147" y="8950"/>
                          <a:pt x="870" y="8025"/>
                          <a:pt x="1438" y="6987"/>
                        </a:cubicBezTo>
                        <a:cubicBezTo>
                          <a:pt x="1583" y="6722"/>
                          <a:pt x="1701" y="6447"/>
                          <a:pt x="1826" y="6191"/>
                        </a:cubicBezTo>
                        <a:cubicBezTo>
                          <a:pt x="1886" y="6064"/>
                          <a:pt x="1944" y="5940"/>
                          <a:pt x="1999" y="5821"/>
                        </a:cubicBezTo>
                        <a:cubicBezTo>
                          <a:pt x="2044" y="5700"/>
                          <a:pt x="2086" y="5585"/>
                          <a:pt x="2125" y="5480"/>
                        </a:cubicBezTo>
                        <a:cubicBezTo>
                          <a:pt x="2279" y="5052"/>
                          <a:pt x="2383" y="4767"/>
                          <a:pt x="2383" y="4767"/>
                        </a:cubicBezTo>
                        <a:cubicBezTo>
                          <a:pt x="2383" y="4767"/>
                          <a:pt x="2400" y="4694"/>
                          <a:pt x="2426" y="4564"/>
                        </a:cubicBezTo>
                        <a:cubicBezTo>
                          <a:pt x="2454" y="4434"/>
                          <a:pt x="2490" y="4249"/>
                          <a:pt x="2536" y="4027"/>
                        </a:cubicBezTo>
                        <a:cubicBezTo>
                          <a:pt x="2558" y="3915"/>
                          <a:pt x="2582" y="3796"/>
                          <a:pt x="2608" y="3669"/>
                        </a:cubicBezTo>
                        <a:cubicBezTo>
                          <a:pt x="2633" y="3542"/>
                          <a:pt x="2640" y="3404"/>
                          <a:pt x="2657" y="3265"/>
                        </a:cubicBezTo>
                        <a:cubicBezTo>
                          <a:pt x="2685" y="2982"/>
                          <a:pt x="2723" y="2685"/>
                          <a:pt x="2741" y="2384"/>
                        </a:cubicBezTo>
                        <a:cubicBezTo>
                          <a:pt x="2798" y="1185"/>
                          <a:pt x="2653" y="1"/>
                          <a:pt x="2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4" name="Google Shape;2104;p3"/>
                  <p:cNvSpPr/>
                  <p:nvPr/>
                </p:nvSpPr>
                <p:spPr>
                  <a:xfrm>
                    <a:off x="804870" y="1502541"/>
                    <a:ext cx="45175" cy="1955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8168" extrusionOk="0">
                        <a:moveTo>
                          <a:pt x="36" y="0"/>
                        </a:move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1" y="8"/>
                          <a:pt x="22" y="273"/>
                          <a:pt x="94" y="664"/>
                        </a:cubicBezTo>
                        <a:cubicBezTo>
                          <a:pt x="164" y="1056"/>
                          <a:pt x="295" y="1568"/>
                          <a:pt x="432" y="2076"/>
                        </a:cubicBezTo>
                        <a:cubicBezTo>
                          <a:pt x="573" y="2581"/>
                          <a:pt x="715" y="3087"/>
                          <a:pt x="821" y="3463"/>
                        </a:cubicBezTo>
                        <a:cubicBezTo>
                          <a:pt x="922" y="3841"/>
                          <a:pt x="989" y="4094"/>
                          <a:pt x="989" y="4094"/>
                        </a:cubicBezTo>
                        <a:cubicBezTo>
                          <a:pt x="989" y="4094"/>
                          <a:pt x="1067" y="4340"/>
                          <a:pt x="1173" y="4713"/>
                        </a:cubicBezTo>
                        <a:cubicBezTo>
                          <a:pt x="1281" y="5086"/>
                          <a:pt x="1400" y="5588"/>
                          <a:pt x="1485" y="6096"/>
                        </a:cubicBezTo>
                        <a:cubicBezTo>
                          <a:pt x="1560" y="6604"/>
                          <a:pt x="1596" y="7119"/>
                          <a:pt x="1586" y="7508"/>
                        </a:cubicBezTo>
                        <a:cubicBezTo>
                          <a:pt x="1579" y="7896"/>
                          <a:pt x="1556" y="8159"/>
                          <a:pt x="1598" y="8167"/>
                        </a:cubicBezTo>
                        <a:cubicBezTo>
                          <a:pt x="1598" y="8167"/>
                          <a:pt x="1599" y="8167"/>
                          <a:pt x="1599" y="8167"/>
                        </a:cubicBezTo>
                        <a:cubicBezTo>
                          <a:pt x="1631" y="8167"/>
                          <a:pt x="1721" y="7917"/>
                          <a:pt x="1792" y="7528"/>
                        </a:cubicBezTo>
                        <a:cubicBezTo>
                          <a:pt x="1865" y="7131"/>
                          <a:pt x="1887" y="6592"/>
                          <a:pt x="1859" y="6055"/>
                        </a:cubicBezTo>
                        <a:cubicBezTo>
                          <a:pt x="1818" y="5519"/>
                          <a:pt x="1731" y="4988"/>
                          <a:pt x="1648" y="4597"/>
                        </a:cubicBezTo>
                        <a:cubicBezTo>
                          <a:pt x="1564" y="4205"/>
                          <a:pt x="1498" y="3947"/>
                          <a:pt x="1498" y="3947"/>
                        </a:cubicBezTo>
                        <a:cubicBezTo>
                          <a:pt x="1498" y="3947"/>
                          <a:pt x="1414" y="3696"/>
                          <a:pt x="1289" y="3320"/>
                        </a:cubicBezTo>
                        <a:cubicBezTo>
                          <a:pt x="1157" y="2945"/>
                          <a:pt x="974" y="2451"/>
                          <a:pt x="789" y="1960"/>
                        </a:cubicBezTo>
                        <a:cubicBezTo>
                          <a:pt x="607" y="1470"/>
                          <a:pt x="423" y="981"/>
                          <a:pt x="293" y="611"/>
                        </a:cubicBezTo>
                        <a:cubicBezTo>
                          <a:pt x="163" y="247"/>
                          <a:pt x="75" y="0"/>
                          <a:pt x="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5" name="Google Shape;2105;p3"/>
                  <p:cNvSpPr/>
                  <p:nvPr/>
                </p:nvSpPr>
                <p:spPr>
                  <a:xfrm>
                    <a:off x="863501" y="1951216"/>
                    <a:ext cx="167317" cy="268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89" h="11211" extrusionOk="0">
                        <a:moveTo>
                          <a:pt x="6971" y="0"/>
                        </a:moveTo>
                        <a:cubicBezTo>
                          <a:pt x="6951" y="0"/>
                          <a:pt x="6893" y="87"/>
                          <a:pt x="6805" y="241"/>
                        </a:cubicBezTo>
                        <a:cubicBezTo>
                          <a:pt x="6711" y="401"/>
                          <a:pt x="6580" y="634"/>
                          <a:pt x="6464" y="929"/>
                        </a:cubicBezTo>
                        <a:cubicBezTo>
                          <a:pt x="6202" y="1510"/>
                          <a:pt x="5948" y="2318"/>
                          <a:pt x="5674" y="3107"/>
                        </a:cubicBezTo>
                        <a:cubicBezTo>
                          <a:pt x="5543" y="3505"/>
                          <a:pt x="5388" y="3890"/>
                          <a:pt x="5252" y="4253"/>
                        </a:cubicBezTo>
                        <a:cubicBezTo>
                          <a:pt x="5087" y="4600"/>
                          <a:pt x="4960" y="4941"/>
                          <a:pt x="4798" y="5200"/>
                        </a:cubicBezTo>
                        <a:cubicBezTo>
                          <a:pt x="4724" y="5331"/>
                          <a:pt x="4656" y="5454"/>
                          <a:pt x="4594" y="5561"/>
                        </a:cubicBezTo>
                        <a:cubicBezTo>
                          <a:pt x="4536" y="5669"/>
                          <a:pt x="4467" y="5758"/>
                          <a:pt x="4418" y="5835"/>
                        </a:cubicBezTo>
                        <a:cubicBezTo>
                          <a:pt x="4319" y="5986"/>
                          <a:pt x="4261" y="6072"/>
                          <a:pt x="4261" y="6072"/>
                        </a:cubicBezTo>
                        <a:cubicBezTo>
                          <a:pt x="4261" y="6072"/>
                          <a:pt x="4207" y="6160"/>
                          <a:pt x="4111" y="6317"/>
                        </a:cubicBezTo>
                        <a:cubicBezTo>
                          <a:pt x="4015" y="6471"/>
                          <a:pt x="3869" y="6685"/>
                          <a:pt x="3698" y="6947"/>
                        </a:cubicBezTo>
                        <a:cubicBezTo>
                          <a:pt x="3528" y="7210"/>
                          <a:pt x="3306" y="7497"/>
                          <a:pt x="3083" y="7819"/>
                        </a:cubicBezTo>
                        <a:cubicBezTo>
                          <a:pt x="2964" y="7973"/>
                          <a:pt x="2840" y="8132"/>
                          <a:pt x="2714" y="8294"/>
                        </a:cubicBezTo>
                        <a:cubicBezTo>
                          <a:pt x="2590" y="8458"/>
                          <a:pt x="2462" y="8622"/>
                          <a:pt x="2326" y="8778"/>
                        </a:cubicBezTo>
                        <a:cubicBezTo>
                          <a:pt x="2191" y="8937"/>
                          <a:pt x="2057" y="9097"/>
                          <a:pt x="1924" y="9253"/>
                        </a:cubicBezTo>
                        <a:cubicBezTo>
                          <a:pt x="1784" y="9405"/>
                          <a:pt x="1648" y="9552"/>
                          <a:pt x="1515" y="9697"/>
                        </a:cubicBezTo>
                        <a:cubicBezTo>
                          <a:pt x="1257" y="9991"/>
                          <a:pt x="984" y="10234"/>
                          <a:pt x="767" y="10460"/>
                        </a:cubicBezTo>
                        <a:cubicBezTo>
                          <a:pt x="311" y="10892"/>
                          <a:pt x="1" y="11176"/>
                          <a:pt x="25" y="11208"/>
                        </a:cubicBezTo>
                        <a:cubicBezTo>
                          <a:pt x="26" y="11210"/>
                          <a:pt x="28" y="11210"/>
                          <a:pt x="31" y="11210"/>
                        </a:cubicBezTo>
                        <a:cubicBezTo>
                          <a:pt x="82" y="11210"/>
                          <a:pt x="426" y="10986"/>
                          <a:pt x="902" y="10616"/>
                        </a:cubicBezTo>
                        <a:cubicBezTo>
                          <a:pt x="1143" y="10411"/>
                          <a:pt x="1442" y="10185"/>
                          <a:pt x="1725" y="9907"/>
                        </a:cubicBezTo>
                        <a:cubicBezTo>
                          <a:pt x="1869" y="9770"/>
                          <a:pt x="2018" y="9630"/>
                          <a:pt x="2170" y="9484"/>
                        </a:cubicBezTo>
                        <a:cubicBezTo>
                          <a:pt x="2312" y="9335"/>
                          <a:pt x="2459" y="9180"/>
                          <a:pt x="2606" y="9027"/>
                        </a:cubicBezTo>
                        <a:cubicBezTo>
                          <a:pt x="2756" y="8876"/>
                          <a:pt x="2895" y="8715"/>
                          <a:pt x="3030" y="8556"/>
                        </a:cubicBezTo>
                        <a:cubicBezTo>
                          <a:pt x="3166" y="8397"/>
                          <a:pt x="3300" y="8241"/>
                          <a:pt x="3429" y="8089"/>
                        </a:cubicBezTo>
                        <a:cubicBezTo>
                          <a:pt x="3672" y="7774"/>
                          <a:pt x="3912" y="7490"/>
                          <a:pt x="4096" y="7230"/>
                        </a:cubicBezTo>
                        <a:cubicBezTo>
                          <a:pt x="4282" y="6971"/>
                          <a:pt x="4440" y="6757"/>
                          <a:pt x="4545" y="6603"/>
                        </a:cubicBezTo>
                        <a:cubicBezTo>
                          <a:pt x="4648" y="6448"/>
                          <a:pt x="4706" y="6361"/>
                          <a:pt x="4706" y="6361"/>
                        </a:cubicBezTo>
                        <a:cubicBezTo>
                          <a:pt x="4706" y="6361"/>
                          <a:pt x="4761" y="6271"/>
                          <a:pt x="4859" y="6112"/>
                        </a:cubicBezTo>
                        <a:cubicBezTo>
                          <a:pt x="4906" y="6030"/>
                          <a:pt x="4971" y="5940"/>
                          <a:pt x="5030" y="5821"/>
                        </a:cubicBezTo>
                        <a:cubicBezTo>
                          <a:pt x="5090" y="5703"/>
                          <a:pt x="5157" y="5570"/>
                          <a:pt x="5232" y="5425"/>
                        </a:cubicBezTo>
                        <a:cubicBezTo>
                          <a:pt x="5393" y="5139"/>
                          <a:pt x="5508" y="4782"/>
                          <a:pt x="5662" y="4411"/>
                        </a:cubicBezTo>
                        <a:cubicBezTo>
                          <a:pt x="5784" y="4031"/>
                          <a:pt x="5922" y="3627"/>
                          <a:pt x="6031" y="3220"/>
                        </a:cubicBezTo>
                        <a:cubicBezTo>
                          <a:pt x="6262" y="2408"/>
                          <a:pt x="6457" y="1594"/>
                          <a:pt x="6655" y="1002"/>
                        </a:cubicBezTo>
                        <a:cubicBezTo>
                          <a:pt x="6742" y="700"/>
                          <a:pt x="6841" y="459"/>
                          <a:pt x="6901" y="287"/>
                        </a:cubicBezTo>
                        <a:cubicBezTo>
                          <a:pt x="6961" y="114"/>
                          <a:pt x="6988" y="10"/>
                          <a:pt x="6973" y="1"/>
                        </a:cubicBezTo>
                        <a:cubicBezTo>
                          <a:pt x="6972" y="0"/>
                          <a:pt x="6972" y="0"/>
                          <a:pt x="697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6" name="Google Shape;2106;p3"/>
                  <p:cNvSpPr/>
                  <p:nvPr/>
                </p:nvSpPr>
                <p:spPr>
                  <a:xfrm>
                    <a:off x="1019117" y="2042981"/>
                    <a:ext cx="49939" cy="23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6" h="9741" extrusionOk="0">
                        <a:moveTo>
                          <a:pt x="109" y="1"/>
                        </a:moveTo>
                        <a:cubicBezTo>
                          <a:pt x="72" y="1"/>
                          <a:pt x="42" y="313"/>
                          <a:pt x="17" y="784"/>
                        </a:cubicBezTo>
                        <a:cubicBezTo>
                          <a:pt x="13" y="903"/>
                          <a:pt x="6" y="1030"/>
                          <a:pt x="0" y="1165"/>
                        </a:cubicBezTo>
                        <a:cubicBezTo>
                          <a:pt x="3" y="1301"/>
                          <a:pt x="6" y="1443"/>
                          <a:pt x="9" y="1590"/>
                        </a:cubicBezTo>
                        <a:cubicBezTo>
                          <a:pt x="19" y="1885"/>
                          <a:pt x="23" y="2202"/>
                          <a:pt x="43" y="2516"/>
                        </a:cubicBezTo>
                        <a:cubicBezTo>
                          <a:pt x="98" y="3144"/>
                          <a:pt x="146" y="3773"/>
                          <a:pt x="225" y="4241"/>
                        </a:cubicBezTo>
                        <a:cubicBezTo>
                          <a:pt x="294" y="4709"/>
                          <a:pt x="340" y="5021"/>
                          <a:pt x="340" y="5021"/>
                        </a:cubicBezTo>
                        <a:cubicBezTo>
                          <a:pt x="340" y="5021"/>
                          <a:pt x="415" y="5327"/>
                          <a:pt x="530" y="5786"/>
                        </a:cubicBezTo>
                        <a:cubicBezTo>
                          <a:pt x="634" y="6248"/>
                          <a:pt x="825" y="6849"/>
                          <a:pt x="1014" y="7449"/>
                        </a:cubicBezTo>
                        <a:cubicBezTo>
                          <a:pt x="1112" y="7749"/>
                          <a:pt x="1235" y="8041"/>
                          <a:pt x="1339" y="8316"/>
                        </a:cubicBezTo>
                        <a:cubicBezTo>
                          <a:pt x="1392" y="8454"/>
                          <a:pt x="1446" y="8587"/>
                          <a:pt x="1493" y="8712"/>
                        </a:cubicBezTo>
                        <a:cubicBezTo>
                          <a:pt x="1553" y="8833"/>
                          <a:pt x="1608" y="8949"/>
                          <a:pt x="1660" y="9056"/>
                        </a:cubicBezTo>
                        <a:cubicBezTo>
                          <a:pt x="1862" y="9469"/>
                          <a:pt x="2010" y="9741"/>
                          <a:pt x="2049" y="9741"/>
                        </a:cubicBezTo>
                        <a:cubicBezTo>
                          <a:pt x="2050" y="9741"/>
                          <a:pt x="2051" y="9741"/>
                          <a:pt x="2052" y="9740"/>
                        </a:cubicBezTo>
                        <a:cubicBezTo>
                          <a:pt x="2085" y="9725"/>
                          <a:pt x="1998" y="9422"/>
                          <a:pt x="1851" y="8980"/>
                        </a:cubicBezTo>
                        <a:cubicBezTo>
                          <a:pt x="1814" y="8870"/>
                          <a:pt x="1775" y="8750"/>
                          <a:pt x="1732" y="8625"/>
                        </a:cubicBezTo>
                        <a:cubicBezTo>
                          <a:pt x="1697" y="8495"/>
                          <a:pt x="1658" y="8359"/>
                          <a:pt x="1620" y="8220"/>
                        </a:cubicBezTo>
                        <a:cubicBezTo>
                          <a:pt x="1544" y="7938"/>
                          <a:pt x="1449" y="7643"/>
                          <a:pt x="1375" y="7343"/>
                        </a:cubicBezTo>
                        <a:cubicBezTo>
                          <a:pt x="1235" y="6737"/>
                          <a:pt x="1083" y="6139"/>
                          <a:pt x="1007" y="5679"/>
                        </a:cubicBezTo>
                        <a:cubicBezTo>
                          <a:pt x="918" y="5223"/>
                          <a:pt x="860" y="4920"/>
                          <a:pt x="860" y="4920"/>
                        </a:cubicBezTo>
                        <a:cubicBezTo>
                          <a:pt x="860" y="4920"/>
                          <a:pt x="799" y="4616"/>
                          <a:pt x="709" y="4160"/>
                        </a:cubicBezTo>
                        <a:cubicBezTo>
                          <a:pt x="603" y="3706"/>
                          <a:pt x="519" y="3091"/>
                          <a:pt x="416" y="2477"/>
                        </a:cubicBezTo>
                        <a:cubicBezTo>
                          <a:pt x="372" y="2170"/>
                          <a:pt x="343" y="1862"/>
                          <a:pt x="305" y="1573"/>
                        </a:cubicBezTo>
                        <a:cubicBezTo>
                          <a:pt x="286" y="1428"/>
                          <a:pt x="270" y="1287"/>
                          <a:pt x="254" y="1156"/>
                        </a:cubicBezTo>
                        <a:cubicBezTo>
                          <a:pt x="244" y="1021"/>
                          <a:pt x="233" y="896"/>
                          <a:pt x="224" y="779"/>
                        </a:cubicBezTo>
                        <a:cubicBezTo>
                          <a:pt x="185" y="314"/>
                          <a:pt x="146" y="2"/>
                          <a:pt x="109" y="1"/>
                        </a:cubicBezTo>
                        <a:cubicBezTo>
                          <a:pt x="109" y="1"/>
                          <a:pt x="109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7" name="Google Shape;2107;p3"/>
                  <p:cNvSpPr/>
                  <p:nvPr/>
                </p:nvSpPr>
                <p:spPr>
                  <a:xfrm>
                    <a:off x="1000467" y="1817913"/>
                    <a:ext cx="121065" cy="238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57" h="9950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187" y="325"/>
                          <a:pt x="479" y="758"/>
                        </a:cubicBezTo>
                        <a:cubicBezTo>
                          <a:pt x="553" y="865"/>
                          <a:pt x="634" y="981"/>
                          <a:pt x="718" y="1105"/>
                        </a:cubicBezTo>
                        <a:cubicBezTo>
                          <a:pt x="799" y="1230"/>
                          <a:pt x="877" y="1368"/>
                          <a:pt x="963" y="1507"/>
                        </a:cubicBezTo>
                        <a:cubicBezTo>
                          <a:pt x="1130" y="1787"/>
                          <a:pt x="1318" y="2079"/>
                          <a:pt x="1492" y="2379"/>
                        </a:cubicBezTo>
                        <a:cubicBezTo>
                          <a:pt x="1821" y="2993"/>
                          <a:pt x="2167" y="3592"/>
                          <a:pt x="2382" y="4068"/>
                        </a:cubicBezTo>
                        <a:cubicBezTo>
                          <a:pt x="2609" y="4536"/>
                          <a:pt x="2760" y="4848"/>
                          <a:pt x="2760" y="4848"/>
                        </a:cubicBezTo>
                        <a:cubicBezTo>
                          <a:pt x="2760" y="4848"/>
                          <a:pt x="2913" y="5160"/>
                          <a:pt x="3141" y="5627"/>
                        </a:cubicBezTo>
                        <a:cubicBezTo>
                          <a:pt x="3383" y="6089"/>
                          <a:pt x="3646" y="6731"/>
                          <a:pt x="3933" y="7364"/>
                        </a:cubicBezTo>
                        <a:cubicBezTo>
                          <a:pt x="4465" y="8637"/>
                          <a:pt x="4909" y="9950"/>
                          <a:pt x="4989" y="9950"/>
                        </a:cubicBezTo>
                        <a:cubicBezTo>
                          <a:pt x="4989" y="9950"/>
                          <a:pt x="4990" y="9950"/>
                          <a:pt x="4990" y="9949"/>
                        </a:cubicBezTo>
                        <a:cubicBezTo>
                          <a:pt x="5056" y="9931"/>
                          <a:pt x="4737" y="8564"/>
                          <a:pt x="4284" y="7231"/>
                        </a:cubicBezTo>
                        <a:cubicBezTo>
                          <a:pt x="4039" y="6572"/>
                          <a:pt x="3806" y="5905"/>
                          <a:pt x="3586" y="5425"/>
                        </a:cubicBezTo>
                        <a:cubicBezTo>
                          <a:pt x="3377" y="4940"/>
                          <a:pt x="3237" y="4616"/>
                          <a:pt x="3237" y="4616"/>
                        </a:cubicBezTo>
                        <a:cubicBezTo>
                          <a:pt x="3237" y="4616"/>
                          <a:pt x="3198" y="4538"/>
                          <a:pt x="3123" y="4403"/>
                        </a:cubicBezTo>
                        <a:cubicBezTo>
                          <a:pt x="3048" y="4267"/>
                          <a:pt x="2942" y="4074"/>
                          <a:pt x="2815" y="3842"/>
                        </a:cubicBezTo>
                        <a:cubicBezTo>
                          <a:pt x="2572" y="3370"/>
                          <a:pt x="2187" y="2777"/>
                          <a:pt x="1812" y="2182"/>
                        </a:cubicBezTo>
                        <a:cubicBezTo>
                          <a:pt x="1042" y="1030"/>
                          <a:pt x="119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8" name="Google Shape;2108;p3"/>
                  <p:cNvSpPr/>
                  <p:nvPr/>
                </p:nvSpPr>
                <p:spPr>
                  <a:xfrm>
                    <a:off x="908031" y="1647933"/>
                    <a:ext cx="219458" cy="189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7" h="7902" extrusionOk="0">
                        <a:moveTo>
                          <a:pt x="32" y="0"/>
                        </a:moveTo>
                        <a:cubicBezTo>
                          <a:pt x="28" y="0"/>
                          <a:pt x="25" y="1"/>
                          <a:pt x="24" y="3"/>
                        </a:cubicBezTo>
                        <a:cubicBezTo>
                          <a:pt x="1" y="32"/>
                          <a:pt x="275" y="297"/>
                          <a:pt x="708" y="668"/>
                        </a:cubicBezTo>
                        <a:cubicBezTo>
                          <a:pt x="1140" y="1040"/>
                          <a:pt x="1737" y="1513"/>
                          <a:pt x="2338" y="1976"/>
                        </a:cubicBezTo>
                        <a:cubicBezTo>
                          <a:pt x="2938" y="2437"/>
                          <a:pt x="3537" y="2899"/>
                          <a:pt x="3987" y="3246"/>
                        </a:cubicBezTo>
                        <a:cubicBezTo>
                          <a:pt x="4431" y="3596"/>
                          <a:pt x="4726" y="3830"/>
                          <a:pt x="4726" y="3830"/>
                        </a:cubicBezTo>
                        <a:cubicBezTo>
                          <a:pt x="4726" y="3830"/>
                          <a:pt x="4802" y="3887"/>
                          <a:pt x="4932" y="3986"/>
                        </a:cubicBezTo>
                        <a:cubicBezTo>
                          <a:pt x="5064" y="4087"/>
                          <a:pt x="5255" y="4223"/>
                          <a:pt x="5474" y="4399"/>
                        </a:cubicBezTo>
                        <a:cubicBezTo>
                          <a:pt x="5921" y="4743"/>
                          <a:pt x="6496" y="5225"/>
                          <a:pt x="7051" y="5729"/>
                        </a:cubicBezTo>
                        <a:cubicBezTo>
                          <a:pt x="7600" y="6238"/>
                          <a:pt x="8120" y="6782"/>
                          <a:pt x="8493" y="7206"/>
                        </a:cubicBezTo>
                        <a:cubicBezTo>
                          <a:pt x="8850" y="7614"/>
                          <a:pt x="9087" y="7902"/>
                          <a:pt x="9134" y="7902"/>
                        </a:cubicBezTo>
                        <a:cubicBezTo>
                          <a:pt x="9136" y="7902"/>
                          <a:pt x="9138" y="7901"/>
                          <a:pt x="9139" y="7901"/>
                        </a:cubicBezTo>
                        <a:cubicBezTo>
                          <a:pt x="9167" y="7882"/>
                          <a:pt x="8980" y="7549"/>
                          <a:pt x="8654" y="7078"/>
                        </a:cubicBezTo>
                        <a:cubicBezTo>
                          <a:pt x="8327" y="6610"/>
                          <a:pt x="7840" y="6016"/>
                          <a:pt x="7314" y="5461"/>
                        </a:cubicBezTo>
                        <a:cubicBezTo>
                          <a:pt x="6782" y="4912"/>
                          <a:pt x="6220" y="4390"/>
                          <a:pt x="5784" y="4021"/>
                        </a:cubicBezTo>
                        <a:cubicBezTo>
                          <a:pt x="5569" y="3832"/>
                          <a:pt x="5382" y="3685"/>
                          <a:pt x="5254" y="3576"/>
                        </a:cubicBezTo>
                        <a:cubicBezTo>
                          <a:pt x="5125" y="3471"/>
                          <a:pt x="5052" y="3411"/>
                          <a:pt x="5052" y="3411"/>
                        </a:cubicBezTo>
                        <a:cubicBezTo>
                          <a:pt x="5052" y="3411"/>
                          <a:pt x="4743" y="3188"/>
                          <a:pt x="4279" y="2853"/>
                        </a:cubicBezTo>
                        <a:cubicBezTo>
                          <a:pt x="3813" y="2522"/>
                          <a:pt x="3186" y="2096"/>
                          <a:pt x="2558" y="1672"/>
                        </a:cubicBezTo>
                        <a:cubicBezTo>
                          <a:pt x="1930" y="1247"/>
                          <a:pt x="1304" y="823"/>
                          <a:pt x="833" y="505"/>
                        </a:cubicBezTo>
                        <a:cubicBezTo>
                          <a:pt x="392" y="203"/>
                          <a:pt x="88" y="0"/>
                          <a:pt x="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9" name="Google Shape;2109;p3"/>
                  <p:cNvSpPr/>
                  <p:nvPr/>
                </p:nvSpPr>
                <p:spPr>
                  <a:xfrm>
                    <a:off x="821796" y="1520018"/>
                    <a:ext cx="171985" cy="91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84" h="3827" extrusionOk="0">
                        <a:moveTo>
                          <a:pt x="20" y="0"/>
                        </a:moveTo>
                        <a:cubicBezTo>
                          <a:pt x="19" y="0"/>
                          <a:pt x="17" y="1"/>
                          <a:pt x="16" y="1"/>
                        </a:cubicBezTo>
                        <a:cubicBezTo>
                          <a:pt x="1" y="11"/>
                          <a:pt x="17" y="73"/>
                          <a:pt x="65" y="180"/>
                        </a:cubicBezTo>
                        <a:cubicBezTo>
                          <a:pt x="114" y="286"/>
                          <a:pt x="175" y="447"/>
                          <a:pt x="293" y="607"/>
                        </a:cubicBezTo>
                        <a:cubicBezTo>
                          <a:pt x="499" y="956"/>
                          <a:pt x="874" y="1348"/>
                          <a:pt x="1278" y="1701"/>
                        </a:cubicBezTo>
                        <a:cubicBezTo>
                          <a:pt x="1686" y="2050"/>
                          <a:pt x="2142" y="2334"/>
                          <a:pt x="2488" y="2538"/>
                        </a:cubicBezTo>
                        <a:cubicBezTo>
                          <a:pt x="2838" y="2730"/>
                          <a:pt x="3077" y="2851"/>
                          <a:pt x="3077" y="2851"/>
                        </a:cubicBezTo>
                        <a:cubicBezTo>
                          <a:pt x="3077" y="2851"/>
                          <a:pt x="3139" y="2876"/>
                          <a:pt x="3246" y="2918"/>
                        </a:cubicBezTo>
                        <a:cubicBezTo>
                          <a:pt x="3355" y="2960"/>
                          <a:pt x="3508" y="3027"/>
                          <a:pt x="3698" y="3091"/>
                        </a:cubicBezTo>
                        <a:cubicBezTo>
                          <a:pt x="4071" y="3224"/>
                          <a:pt x="4577" y="3385"/>
                          <a:pt x="5090" y="3509"/>
                        </a:cubicBezTo>
                        <a:cubicBezTo>
                          <a:pt x="5910" y="3716"/>
                          <a:pt x="6745" y="3827"/>
                          <a:pt x="7050" y="3827"/>
                        </a:cubicBezTo>
                        <a:cubicBezTo>
                          <a:pt x="7126" y="3827"/>
                          <a:pt x="7170" y="3820"/>
                          <a:pt x="7172" y="3806"/>
                        </a:cubicBezTo>
                        <a:cubicBezTo>
                          <a:pt x="7184" y="3732"/>
                          <a:pt x="6171" y="3492"/>
                          <a:pt x="5195" y="3149"/>
                        </a:cubicBezTo>
                        <a:cubicBezTo>
                          <a:pt x="4707" y="2983"/>
                          <a:pt x="4230" y="2790"/>
                          <a:pt x="3878" y="2637"/>
                        </a:cubicBezTo>
                        <a:cubicBezTo>
                          <a:pt x="3699" y="2564"/>
                          <a:pt x="3557" y="2489"/>
                          <a:pt x="3456" y="2443"/>
                        </a:cubicBezTo>
                        <a:cubicBezTo>
                          <a:pt x="3355" y="2395"/>
                          <a:pt x="3297" y="2369"/>
                          <a:pt x="3297" y="2369"/>
                        </a:cubicBezTo>
                        <a:cubicBezTo>
                          <a:pt x="3297" y="2369"/>
                          <a:pt x="3063" y="2267"/>
                          <a:pt x="2716" y="2105"/>
                        </a:cubicBezTo>
                        <a:cubicBezTo>
                          <a:pt x="2375" y="1935"/>
                          <a:pt x="1922" y="1698"/>
                          <a:pt x="1506" y="1404"/>
                        </a:cubicBezTo>
                        <a:cubicBezTo>
                          <a:pt x="1096" y="1107"/>
                          <a:pt x="703" y="778"/>
                          <a:pt x="456" y="483"/>
                        </a:cubicBezTo>
                        <a:cubicBezTo>
                          <a:pt x="319" y="347"/>
                          <a:pt x="235" y="213"/>
                          <a:pt x="157" y="127"/>
                        </a:cubicBezTo>
                        <a:cubicBezTo>
                          <a:pt x="88" y="47"/>
                          <a:pt x="40" y="0"/>
                          <a:pt x="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110" name="Google Shape;2110;p3"/>
              <p:cNvGrpSpPr/>
              <p:nvPr/>
            </p:nvGrpSpPr>
            <p:grpSpPr>
              <a:xfrm>
                <a:off x="245257" y="1086380"/>
                <a:ext cx="854737" cy="946989"/>
                <a:chOff x="1215168" y="1466677"/>
                <a:chExt cx="635870" cy="704500"/>
              </a:xfrm>
            </p:grpSpPr>
            <p:sp>
              <p:nvSpPr>
                <p:cNvPr id="2111" name="Google Shape;2111;p3"/>
                <p:cNvSpPr/>
                <p:nvPr/>
              </p:nvSpPr>
              <p:spPr>
                <a:xfrm>
                  <a:off x="1215168" y="1466677"/>
                  <a:ext cx="635870" cy="704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9427" extrusionOk="0">
                      <a:moveTo>
                        <a:pt x="7536" y="1"/>
                      </a:moveTo>
                      <a:lnTo>
                        <a:pt x="7536" y="1"/>
                      </a:lnTo>
                      <a:cubicBezTo>
                        <a:pt x="7536" y="1"/>
                        <a:pt x="1274" y="8064"/>
                        <a:pt x="553" y="12574"/>
                      </a:cubicBezTo>
                      <a:cubicBezTo>
                        <a:pt x="0" y="16045"/>
                        <a:pt x="648" y="19329"/>
                        <a:pt x="2463" y="19329"/>
                      </a:cubicBezTo>
                      <a:cubicBezTo>
                        <a:pt x="3009" y="19329"/>
                        <a:pt x="3659" y="19033"/>
                        <a:pt x="4414" y="18357"/>
                      </a:cubicBezTo>
                      <a:lnTo>
                        <a:pt x="4414" y="18357"/>
                      </a:lnTo>
                      <a:cubicBezTo>
                        <a:pt x="4414" y="18357"/>
                        <a:pt x="4145" y="26003"/>
                        <a:pt x="7830" y="26378"/>
                      </a:cubicBezTo>
                      <a:cubicBezTo>
                        <a:pt x="7989" y="26394"/>
                        <a:pt x="8139" y="26402"/>
                        <a:pt x="8281" y="26402"/>
                      </a:cubicBezTo>
                      <a:cubicBezTo>
                        <a:pt x="11418" y="26402"/>
                        <a:pt x="10375" y="22589"/>
                        <a:pt x="10375" y="22589"/>
                      </a:cubicBezTo>
                      <a:lnTo>
                        <a:pt x="10375" y="22589"/>
                      </a:lnTo>
                      <a:cubicBezTo>
                        <a:pt x="10375" y="22589"/>
                        <a:pt x="14745" y="29427"/>
                        <a:pt x="18928" y="29427"/>
                      </a:cubicBezTo>
                      <a:cubicBezTo>
                        <a:pt x="19920" y="29427"/>
                        <a:pt x="20901" y="29042"/>
                        <a:pt x="21811" y="28091"/>
                      </a:cubicBezTo>
                      <a:cubicBezTo>
                        <a:pt x="26560" y="23129"/>
                        <a:pt x="7135" y="17287"/>
                        <a:pt x="7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2" name="Google Shape;2112;p3"/>
                <p:cNvSpPr/>
                <p:nvPr/>
              </p:nvSpPr>
              <p:spPr>
                <a:xfrm>
                  <a:off x="1215168" y="1767662"/>
                  <a:ext cx="252998" cy="331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8" h="13831" extrusionOk="0">
                      <a:moveTo>
                        <a:pt x="555" y="1"/>
                      </a:moveTo>
                      <a:cubicBezTo>
                        <a:pt x="553" y="2"/>
                        <a:pt x="553" y="2"/>
                        <a:pt x="553" y="2"/>
                      </a:cubicBezTo>
                      <a:cubicBezTo>
                        <a:pt x="0" y="3473"/>
                        <a:pt x="648" y="6757"/>
                        <a:pt x="2463" y="6757"/>
                      </a:cubicBezTo>
                      <a:cubicBezTo>
                        <a:pt x="3009" y="6757"/>
                        <a:pt x="3659" y="6461"/>
                        <a:pt x="4414" y="5785"/>
                      </a:cubicBezTo>
                      <a:lnTo>
                        <a:pt x="4414" y="5785"/>
                      </a:lnTo>
                      <a:cubicBezTo>
                        <a:pt x="4414" y="5785"/>
                        <a:pt x="4145" y="13431"/>
                        <a:pt x="7830" y="13806"/>
                      </a:cubicBezTo>
                      <a:cubicBezTo>
                        <a:pt x="7990" y="13822"/>
                        <a:pt x="8141" y="13830"/>
                        <a:pt x="8283" y="13830"/>
                      </a:cubicBezTo>
                      <a:cubicBezTo>
                        <a:pt x="10237" y="13830"/>
                        <a:pt x="10567" y="12350"/>
                        <a:pt x="10539" y="11233"/>
                      </a:cubicBezTo>
                      <a:lnTo>
                        <a:pt x="10539" y="11233"/>
                      </a:lnTo>
                      <a:cubicBezTo>
                        <a:pt x="10302" y="11997"/>
                        <a:pt x="9719" y="12648"/>
                        <a:pt x="8424" y="12648"/>
                      </a:cubicBezTo>
                      <a:cubicBezTo>
                        <a:pt x="8282" y="12648"/>
                        <a:pt x="8131" y="12640"/>
                        <a:pt x="7972" y="12624"/>
                      </a:cubicBezTo>
                      <a:cubicBezTo>
                        <a:pt x="4287" y="12247"/>
                        <a:pt x="4558" y="4602"/>
                        <a:pt x="4558" y="4602"/>
                      </a:cubicBezTo>
                      <a:lnTo>
                        <a:pt x="4558" y="4602"/>
                      </a:lnTo>
                      <a:cubicBezTo>
                        <a:pt x="3803" y="5279"/>
                        <a:pt x="3152" y="5575"/>
                        <a:pt x="2607" y="5575"/>
                      </a:cubicBezTo>
                      <a:cubicBezTo>
                        <a:pt x="1000" y="5575"/>
                        <a:pt x="308" y="2999"/>
                        <a:pt x="5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3" name="Google Shape;2113;p3"/>
                <p:cNvSpPr/>
                <p:nvPr/>
              </p:nvSpPr>
              <p:spPr>
                <a:xfrm>
                  <a:off x="1466954" y="1979131"/>
                  <a:ext cx="290201" cy="19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2" h="802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12" y="776"/>
                        <a:pt x="158" y="1628"/>
                      </a:cubicBezTo>
                      <a:cubicBezTo>
                        <a:pt x="1211" y="3143"/>
                        <a:pt x="4878" y="8021"/>
                        <a:pt x="8411" y="8021"/>
                      </a:cubicBezTo>
                      <a:cubicBezTo>
                        <a:pt x="9403" y="8021"/>
                        <a:pt x="10384" y="7637"/>
                        <a:pt x="11294" y="6686"/>
                      </a:cubicBezTo>
                      <a:cubicBezTo>
                        <a:pt x="11919" y="6033"/>
                        <a:pt x="12121" y="5366"/>
                        <a:pt x="12011" y="4659"/>
                      </a:cubicBezTo>
                      <a:lnTo>
                        <a:pt x="12011" y="4659"/>
                      </a:lnTo>
                      <a:cubicBezTo>
                        <a:pt x="11889" y="4944"/>
                        <a:pt x="11704" y="5225"/>
                        <a:pt x="11438" y="5502"/>
                      </a:cubicBezTo>
                      <a:cubicBezTo>
                        <a:pt x="10527" y="6453"/>
                        <a:pt x="9546" y="6838"/>
                        <a:pt x="8554" y="6838"/>
                      </a:cubicBezTo>
                      <a:cubicBezTo>
                        <a:pt x="4370" y="6838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4" name="Google Shape;2114;p3"/>
                <p:cNvSpPr/>
                <p:nvPr/>
              </p:nvSpPr>
              <p:spPr>
                <a:xfrm>
                  <a:off x="1293502" y="1563805"/>
                  <a:ext cx="408249" cy="49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53" h="20685" extrusionOk="0">
                      <a:moveTo>
                        <a:pt x="4549" y="0"/>
                      </a:moveTo>
                      <a:cubicBezTo>
                        <a:pt x="3111" y="2039"/>
                        <a:pt x="792" y="5614"/>
                        <a:pt x="420" y="7941"/>
                      </a:cubicBezTo>
                      <a:cubicBezTo>
                        <a:pt x="0" y="10564"/>
                        <a:pt x="490" y="13049"/>
                        <a:pt x="1863" y="13049"/>
                      </a:cubicBezTo>
                      <a:cubicBezTo>
                        <a:pt x="2276" y="13049"/>
                        <a:pt x="2768" y="12825"/>
                        <a:pt x="3339" y="12313"/>
                      </a:cubicBezTo>
                      <a:lnTo>
                        <a:pt x="3339" y="12313"/>
                      </a:lnTo>
                      <a:cubicBezTo>
                        <a:pt x="3339" y="12313"/>
                        <a:pt x="3135" y="18095"/>
                        <a:pt x="5922" y="18379"/>
                      </a:cubicBezTo>
                      <a:cubicBezTo>
                        <a:pt x="6043" y="18392"/>
                        <a:pt x="6157" y="18398"/>
                        <a:pt x="6265" y="18398"/>
                      </a:cubicBezTo>
                      <a:cubicBezTo>
                        <a:pt x="8635" y="18398"/>
                        <a:pt x="7848" y="15514"/>
                        <a:pt x="7848" y="15514"/>
                      </a:cubicBezTo>
                      <a:lnTo>
                        <a:pt x="7848" y="15514"/>
                      </a:lnTo>
                      <a:cubicBezTo>
                        <a:pt x="7848" y="15514"/>
                        <a:pt x="11153" y="20685"/>
                        <a:pt x="14316" y="20685"/>
                      </a:cubicBezTo>
                      <a:cubicBezTo>
                        <a:pt x="15066" y="20685"/>
                        <a:pt x="15808" y="20394"/>
                        <a:pt x="16497" y="19675"/>
                      </a:cubicBezTo>
                      <a:cubicBezTo>
                        <a:pt x="16835" y="19321"/>
                        <a:pt x="17011" y="18960"/>
                        <a:pt x="17052" y="18589"/>
                      </a:cubicBezTo>
                      <a:cubicBezTo>
                        <a:pt x="13321" y="14648"/>
                        <a:pt x="6078" y="9191"/>
                        <a:pt x="454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15" name="Google Shape;2115;p3"/>
                <p:cNvGrpSpPr/>
                <p:nvPr/>
              </p:nvGrpSpPr>
              <p:grpSpPr>
                <a:xfrm>
                  <a:off x="1365684" y="1698975"/>
                  <a:ext cx="251807" cy="291118"/>
                  <a:chOff x="1365684" y="1698975"/>
                  <a:chExt cx="251807" cy="291118"/>
                </a:xfrm>
              </p:grpSpPr>
              <p:sp>
                <p:nvSpPr>
                  <p:cNvPr id="2116" name="Google Shape;2116;p3"/>
                  <p:cNvSpPr/>
                  <p:nvPr/>
                </p:nvSpPr>
                <p:spPr>
                  <a:xfrm>
                    <a:off x="1365684" y="1698975"/>
                    <a:ext cx="57193" cy="52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9" h="2196" extrusionOk="0">
                        <a:moveTo>
                          <a:pt x="1195" y="1"/>
                        </a:moveTo>
                        <a:cubicBezTo>
                          <a:pt x="681" y="1"/>
                          <a:pt x="222" y="361"/>
                          <a:pt x="119" y="883"/>
                        </a:cubicBezTo>
                        <a:cubicBezTo>
                          <a:pt x="1" y="1478"/>
                          <a:pt x="385" y="2055"/>
                          <a:pt x="980" y="2174"/>
                        </a:cubicBezTo>
                        <a:cubicBezTo>
                          <a:pt x="1052" y="2188"/>
                          <a:pt x="1124" y="2195"/>
                          <a:pt x="1194" y="2195"/>
                        </a:cubicBezTo>
                        <a:cubicBezTo>
                          <a:pt x="1707" y="2195"/>
                          <a:pt x="2166" y="1834"/>
                          <a:pt x="2269" y="1313"/>
                        </a:cubicBezTo>
                        <a:cubicBezTo>
                          <a:pt x="2389" y="718"/>
                          <a:pt x="2003" y="141"/>
                          <a:pt x="1410" y="22"/>
                        </a:cubicBezTo>
                        <a:cubicBezTo>
                          <a:pt x="1338" y="7"/>
                          <a:pt x="1266" y="1"/>
                          <a:pt x="11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7" name="Google Shape;2117;p3"/>
                  <p:cNvSpPr/>
                  <p:nvPr/>
                </p:nvSpPr>
                <p:spPr>
                  <a:xfrm>
                    <a:off x="1406383" y="1812838"/>
                    <a:ext cx="85777" cy="78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3" h="3292" extrusionOk="0">
                        <a:moveTo>
                          <a:pt x="1791" y="0"/>
                        </a:moveTo>
                        <a:cubicBezTo>
                          <a:pt x="1022" y="0"/>
                          <a:pt x="335" y="541"/>
                          <a:pt x="179" y="1325"/>
                        </a:cubicBezTo>
                        <a:cubicBezTo>
                          <a:pt x="0" y="2216"/>
                          <a:pt x="580" y="3082"/>
                          <a:pt x="1470" y="3260"/>
                        </a:cubicBezTo>
                        <a:cubicBezTo>
                          <a:pt x="1579" y="3281"/>
                          <a:pt x="1687" y="3292"/>
                          <a:pt x="1794" y="3292"/>
                        </a:cubicBezTo>
                        <a:cubicBezTo>
                          <a:pt x="2563" y="3292"/>
                          <a:pt x="3250" y="2750"/>
                          <a:pt x="3407" y="1967"/>
                        </a:cubicBezTo>
                        <a:cubicBezTo>
                          <a:pt x="3583" y="1077"/>
                          <a:pt x="3005" y="211"/>
                          <a:pt x="2114" y="32"/>
                        </a:cubicBezTo>
                        <a:cubicBezTo>
                          <a:pt x="2006" y="11"/>
                          <a:pt x="1898" y="0"/>
                          <a:pt x="179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8" name="Google Shape;2118;p3"/>
                  <p:cNvSpPr/>
                  <p:nvPr/>
                </p:nvSpPr>
                <p:spPr>
                  <a:xfrm>
                    <a:off x="1550747" y="1928807"/>
                    <a:ext cx="66745" cy="612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8" h="2560" extrusionOk="0">
                        <a:moveTo>
                          <a:pt x="1393" y="0"/>
                        </a:moveTo>
                        <a:cubicBezTo>
                          <a:pt x="795" y="0"/>
                          <a:pt x="260" y="420"/>
                          <a:pt x="139" y="1030"/>
                        </a:cubicBezTo>
                        <a:cubicBezTo>
                          <a:pt x="0" y="1723"/>
                          <a:pt x="450" y="2396"/>
                          <a:pt x="1144" y="2535"/>
                        </a:cubicBezTo>
                        <a:cubicBezTo>
                          <a:pt x="1229" y="2552"/>
                          <a:pt x="1313" y="2560"/>
                          <a:pt x="1395" y="2560"/>
                        </a:cubicBezTo>
                        <a:cubicBezTo>
                          <a:pt x="1993" y="2560"/>
                          <a:pt x="2527" y="2139"/>
                          <a:pt x="2650" y="1530"/>
                        </a:cubicBezTo>
                        <a:cubicBezTo>
                          <a:pt x="2787" y="836"/>
                          <a:pt x="2338" y="163"/>
                          <a:pt x="1645" y="25"/>
                        </a:cubicBezTo>
                        <a:cubicBezTo>
                          <a:pt x="1560" y="8"/>
                          <a:pt x="1476" y="0"/>
                          <a:pt x="139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19" name="Google Shape;2119;p3"/>
                <p:cNvSpPr/>
                <p:nvPr/>
              </p:nvSpPr>
              <p:spPr>
                <a:xfrm>
                  <a:off x="1251295" y="1671252"/>
                  <a:ext cx="55086" cy="148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6189" extrusionOk="0">
                      <a:moveTo>
                        <a:pt x="1762" y="1"/>
                      </a:moveTo>
                      <a:cubicBezTo>
                        <a:pt x="1426" y="1"/>
                        <a:pt x="1016" y="518"/>
                        <a:pt x="809" y="1226"/>
                      </a:cubicBezTo>
                      <a:cubicBezTo>
                        <a:pt x="586" y="1998"/>
                        <a:pt x="687" y="2706"/>
                        <a:pt x="1037" y="2807"/>
                      </a:cubicBezTo>
                      <a:cubicBezTo>
                        <a:pt x="1066" y="2816"/>
                        <a:pt x="1095" y="2820"/>
                        <a:pt x="1125" y="2820"/>
                      </a:cubicBezTo>
                      <a:cubicBezTo>
                        <a:pt x="1462" y="2820"/>
                        <a:pt x="1869" y="2303"/>
                        <a:pt x="2076" y="1596"/>
                      </a:cubicBezTo>
                      <a:cubicBezTo>
                        <a:pt x="2301" y="823"/>
                        <a:pt x="2200" y="115"/>
                        <a:pt x="1848" y="13"/>
                      </a:cubicBezTo>
                      <a:cubicBezTo>
                        <a:pt x="1820" y="4"/>
                        <a:pt x="1791" y="1"/>
                        <a:pt x="1762" y="1"/>
                      </a:cubicBezTo>
                      <a:close/>
                      <a:moveTo>
                        <a:pt x="816" y="3954"/>
                      </a:moveTo>
                      <a:cubicBezTo>
                        <a:pt x="549" y="3954"/>
                        <a:pt x="248" y="4387"/>
                        <a:pt x="127" y="4967"/>
                      </a:cubicBezTo>
                      <a:cubicBezTo>
                        <a:pt x="0" y="5581"/>
                        <a:pt x="123" y="6125"/>
                        <a:pt x="401" y="6183"/>
                      </a:cubicBezTo>
                      <a:cubicBezTo>
                        <a:pt x="417" y="6187"/>
                        <a:pt x="434" y="6188"/>
                        <a:pt x="450" y="6188"/>
                      </a:cubicBezTo>
                      <a:cubicBezTo>
                        <a:pt x="717" y="6188"/>
                        <a:pt x="1017" y="5756"/>
                        <a:pt x="1138" y="5174"/>
                      </a:cubicBezTo>
                      <a:cubicBezTo>
                        <a:pt x="1264" y="4562"/>
                        <a:pt x="1143" y="4016"/>
                        <a:pt x="865" y="3959"/>
                      </a:cubicBezTo>
                      <a:cubicBezTo>
                        <a:pt x="849" y="3956"/>
                        <a:pt x="833" y="3954"/>
                        <a:pt x="816" y="39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0" name="Google Shape;2120;p3"/>
                <p:cNvSpPr/>
                <p:nvPr/>
              </p:nvSpPr>
              <p:spPr>
                <a:xfrm>
                  <a:off x="1560491" y="2051624"/>
                  <a:ext cx="149170" cy="60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1" h="2543" extrusionOk="0">
                      <a:moveTo>
                        <a:pt x="785" y="0"/>
                      </a:moveTo>
                      <a:cubicBezTo>
                        <a:pt x="453" y="0"/>
                        <a:pt x="205" y="96"/>
                        <a:pt x="132" y="282"/>
                      </a:cubicBezTo>
                      <a:cubicBezTo>
                        <a:pt x="0" y="620"/>
                        <a:pt x="500" y="1131"/>
                        <a:pt x="1247" y="1425"/>
                      </a:cubicBezTo>
                      <a:cubicBezTo>
                        <a:pt x="1586" y="1557"/>
                        <a:pt x="1918" y="1622"/>
                        <a:pt x="2192" y="1622"/>
                      </a:cubicBezTo>
                      <a:cubicBezTo>
                        <a:pt x="2523" y="1622"/>
                        <a:pt x="2769" y="1527"/>
                        <a:pt x="2842" y="1341"/>
                      </a:cubicBezTo>
                      <a:cubicBezTo>
                        <a:pt x="2975" y="1003"/>
                        <a:pt x="2475" y="490"/>
                        <a:pt x="1729" y="198"/>
                      </a:cubicBezTo>
                      <a:cubicBezTo>
                        <a:pt x="1390" y="65"/>
                        <a:pt x="1059" y="0"/>
                        <a:pt x="785" y="0"/>
                      </a:cubicBezTo>
                      <a:close/>
                      <a:moveTo>
                        <a:pt x="4578" y="1355"/>
                      </a:moveTo>
                      <a:cubicBezTo>
                        <a:pt x="4261" y="1355"/>
                        <a:pt x="4024" y="1447"/>
                        <a:pt x="3973" y="1616"/>
                      </a:cubicBezTo>
                      <a:cubicBezTo>
                        <a:pt x="3892" y="1890"/>
                        <a:pt x="4311" y="2259"/>
                        <a:pt x="4912" y="2442"/>
                      </a:cubicBezTo>
                      <a:cubicBezTo>
                        <a:pt x="5134" y="2510"/>
                        <a:pt x="5351" y="2542"/>
                        <a:pt x="5539" y="2542"/>
                      </a:cubicBezTo>
                      <a:cubicBezTo>
                        <a:pt x="5857" y="2542"/>
                        <a:pt x="6095" y="2450"/>
                        <a:pt x="6148" y="2280"/>
                      </a:cubicBezTo>
                      <a:cubicBezTo>
                        <a:pt x="6230" y="2006"/>
                        <a:pt x="5811" y="1638"/>
                        <a:pt x="5209" y="1456"/>
                      </a:cubicBezTo>
                      <a:cubicBezTo>
                        <a:pt x="4985" y="1388"/>
                        <a:pt x="4767" y="1355"/>
                        <a:pt x="4578" y="13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21" name="Google Shape;2121;p3"/>
              <p:cNvGrpSpPr/>
              <p:nvPr/>
            </p:nvGrpSpPr>
            <p:grpSpPr>
              <a:xfrm>
                <a:off x="151738" y="1999587"/>
                <a:ext cx="521526" cy="260085"/>
                <a:chOff x="1145596" y="2146046"/>
                <a:chExt cx="387982" cy="193487"/>
              </a:xfrm>
            </p:grpSpPr>
            <p:sp>
              <p:nvSpPr>
                <p:cNvPr id="2122" name="Google Shape;2122;p3"/>
                <p:cNvSpPr/>
                <p:nvPr/>
              </p:nvSpPr>
              <p:spPr>
                <a:xfrm>
                  <a:off x="1272530" y="2146046"/>
                  <a:ext cx="10775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1" h="4314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96" y="3465"/>
                        <a:pt x="1140" y="4314"/>
                        <a:pt x="2250" y="4314"/>
                      </a:cubicBezTo>
                      <a:cubicBezTo>
                        <a:pt x="2310" y="4314"/>
                        <a:pt x="2371" y="4311"/>
                        <a:pt x="2433" y="4306"/>
                      </a:cubicBezTo>
                      <a:cubicBezTo>
                        <a:pt x="3620" y="4205"/>
                        <a:pt x="4501" y="3162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3" name="Google Shape;2123;p3"/>
                <p:cNvSpPr/>
                <p:nvPr/>
              </p:nvSpPr>
              <p:spPr>
                <a:xfrm>
                  <a:off x="1272530" y="2146046"/>
                  <a:ext cx="106796" cy="91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3837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05" y="2376"/>
                        <a:pt x="111" y="2411"/>
                        <a:pt x="117" y="2449"/>
                      </a:cubicBezTo>
                      <a:cubicBezTo>
                        <a:pt x="398" y="1874"/>
                        <a:pt x="961" y="1455"/>
                        <a:pt x="1643" y="1397"/>
                      </a:cubicBezTo>
                      <a:cubicBezTo>
                        <a:pt x="1698" y="1392"/>
                        <a:pt x="1752" y="1390"/>
                        <a:pt x="1806" y="1390"/>
                      </a:cubicBezTo>
                      <a:cubicBezTo>
                        <a:pt x="2777" y="1390"/>
                        <a:pt x="3600" y="2134"/>
                        <a:pt x="3684" y="3118"/>
                      </a:cubicBezTo>
                      <a:cubicBezTo>
                        <a:pt x="3705" y="3367"/>
                        <a:pt x="3675" y="3610"/>
                        <a:pt x="3604" y="3837"/>
                      </a:cubicBezTo>
                      <a:cubicBezTo>
                        <a:pt x="4141" y="3401"/>
                        <a:pt x="4461" y="2715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4" name="Google Shape;2124;p3"/>
                <p:cNvSpPr/>
                <p:nvPr/>
              </p:nvSpPr>
              <p:spPr>
                <a:xfrm>
                  <a:off x="1290318" y="2201709"/>
                  <a:ext cx="35479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423" extrusionOk="0">
                      <a:moveTo>
                        <a:pt x="743" y="1"/>
                      </a:moveTo>
                      <a:cubicBezTo>
                        <a:pt x="723" y="1"/>
                        <a:pt x="702" y="2"/>
                        <a:pt x="682" y="3"/>
                      </a:cubicBezTo>
                      <a:cubicBezTo>
                        <a:pt x="290" y="36"/>
                        <a:pt x="1" y="381"/>
                        <a:pt x="35" y="771"/>
                      </a:cubicBezTo>
                      <a:cubicBezTo>
                        <a:pt x="67" y="1143"/>
                        <a:pt x="378" y="1422"/>
                        <a:pt x="743" y="1422"/>
                      </a:cubicBezTo>
                      <a:cubicBezTo>
                        <a:pt x="763" y="1422"/>
                        <a:pt x="783" y="1422"/>
                        <a:pt x="802" y="1420"/>
                      </a:cubicBezTo>
                      <a:cubicBezTo>
                        <a:pt x="1193" y="1385"/>
                        <a:pt x="1482" y="1042"/>
                        <a:pt x="1448" y="652"/>
                      </a:cubicBezTo>
                      <a:cubicBezTo>
                        <a:pt x="1418" y="282"/>
                        <a:pt x="1108" y="1"/>
                        <a:pt x="7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5" name="Google Shape;2125;p3"/>
                <p:cNvSpPr/>
                <p:nvPr/>
              </p:nvSpPr>
              <p:spPr>
                <a:xfrm>
                  <a:off x="1334537" y="2210327"/>
                  <a:ext cx="16495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60" extrusionOk="0">
                      <a:moveTo>
                        <a:pt x="343" y="0"/>
                      </a:moveTo>
                      <a:cubicBezTo>
                        <a:pt x="334" y="0"/>
                        <a:pt x="325" y="1"/>
                        <a:pt x="315" y="1"/>
                      </a:cubicBezTo>
                      <a:cubicBezTo>
                        <a:pt x="133" y="17"/>
                        <a:pt x="0" y="176"/>
                        <a:pt x="15" y="359"/>
                      </a:cubicBezTo>
                      <a:cubicBezTo>
                        <a:pt x="28" y="528"/>
                        <a:pt x="172" y="659"/>
                        <a:pt x="341" y="659"/>
                      </a:cubicBezTo>
                      <a:cubicBezTo>
                        <a:pt x="352" y="659"/>
                        <a:pt x="362" y="659"/>
                        <a:pt x="372" y="658"/>
                      </a:cubicBezTo>
                      <a:cubicBezTo>
                        <a:pt x="552" y="642"/>
                        <a:pt x="689" y="485"/>
                        <a:pt x="673" y="303"/>
                      </a:cubicBezTo>
                      <a:cubicBezTo>
                        <a:pt x="657" y="132"/>
                        <a:pt x="513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6" name="Google Shape;2126;p3"/>
                <p:cNvSpPr/>
                <p:nvPr/>
              </p:nvSpPr>
              <p:spPr>
                <a:xfrm>
                  <a:off x="1145596" y="2264074"/>
                  <a:ext cx="78715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3152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142" y="2531"/>
                        <a:pt x="833" y="3151"/>
                        <a:pt x="1643" y="3151"/>
                      </a:cubicBezTo>
                      <a:cubicBezTo>
                        <a:pt x="1688" y="3151"/>
                        <a:pt x="1733" y="3149"/>
                        <a:pt x="1778" y="3145"/>
                      </a:cubicBezTo>
                      <a:cubicBezTo>
                        <a:pt x="2644" y="3072"/>
                        <a:pt x="3288" y="2310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7" name="Google Shape;2127;p3"/>
                <p:cNvSpPr/>
                <p:nvPr/>
              </p:nvSpPr>
              <p:spPr>
                <a:xfrm>
                  <a:off x="1145596" y="2264075"/>
                  <a:ext cx="78020" cy="67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2803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77" y="1737"/>
                        <a:pt x="82" y="1763"/>
                        <a:pt x="85" y="1789"/>
                      </a:cubicBezTo>
                      <a:cubicBezTo>
                        <a:pt x="291" y="1369"/>
                        <a:pt x="701" y="1063"/>
                        <a:pt x="1201" y="1021"/>
                      </a:cubicBezTo>
                      <a:cubicBezTo>
                        <a:pt x="1241" y="1017"/>
                        <a:pt x="1281" y="1016"/>
                        <a:pt x="1320" y="1016"/>
                      </a:cubicBezTo>
                      <a:cubicBezTo>
                        <a:pt x="2028" y="1016"/>
                        <a:pt x="2630" y="1557"/>
                        <a:pt x="2691" y="2277"/>
                      </a:cubicBezTo>
                      <a:cubicBezTo>
                        <a:pt x="2707" y="2460"/>
                        <a:pt x="2685" y="2638"/>
                        <a:pt x="2633" y="2803"/>
                      </a:cubicBezTo>
                      <a:cubicBezTo>
                        <a:pt x="3025" y="2485"/>
                        <a:pt x="3259" y="1984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8" name="Google Shape;2128;p3"/>
                <p:cNvSpPr/>
                <p:nvPr/>
              </p:nvSpPr>
              <p:spPr>
                <a:xfrm>
                  <a:off x="1158596" y="2304750"/>
                  <a:ext cx="25927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1039" extrusionOk="0">
                      <a:moveTo>
                        <a:pt x="540" y="1"/>
                      </a:moveTo>
                      <a:cubicBezTo>
                        <a:pt x="526" y="1"/>
                        <a:pt x="512" y="1"/>
                        <a:pt x="498" y="2"/>
                      </a:cubicBezTo>
                      <a:cubicBezTo>
                        <a:pt x="213" y="27"/>
                        <a:pt x="1" y="278"/>
                        <a:pt x="25" y="564"/>
                      </a:cubicBezTo>
                      <a:cubicBezTo>
                        <a:pt x="48" y="833"/>
                        <a:pt x="275" y="1038"/>
                        <a:pt x="542" y="1038"/>
                      </a:cubicBezTo>
                      <a:cubicBezTo>
                        <a:pt x="557" y="1038"/>
                        <a:pt x="572" y="1038"/>
                        <a:pt x="587" y="1036"/>
                      </a:cubicBezTo>
                      <a:cubicBezTo>
                        <a:pt x="871" y="1012"/>
                        <a:pt x="1082" y="761"/>
                        <a:pt x="1058" y="477"/>
                      </a:cubicBezTo>
                      <a:cubicBezTo>
                        <a:pt x="1036" y="205"/>
                        <a:pt x="808" y="1"/>
                        <a:pt x="5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9" name="Google Shape;2129;p3"/>
                <p:cNvSpPr/>
                <p:nvPr/>
              </p:nvSpPr>
              <p:spPr>
                <a:xfrm>
                  <a:off x="1190892" y="2311046"/>
                  <a:ext cx="12042" cy="1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81" extrusionOk="0">
                      <a:moveTo>
                        <a:pt x="250" y="0"/>
                      </a:moveTo>
                      <a:cubicBezTo>
                        <a:pt x="244" y="0"/>
                        <a:pt x="237" y="0"/>
                        <a:pt x="230" y="1"/>
                      </a:cubicBezTo>
                      <a:cubicBezTo>
                        <a:pt x="99" y="12"/>
                        <a:pt x="1" y="128"/>
                        <a:pt x="12" y="261"/>
                      </a:cubicBezTo>
                      <a:cubicBezTo>
                        <a:pt x="22" y="387"/>
                        <a:pt x="126" y="481"/>
                        <a:pt x="249" y="481"/>
                      </a:cubicBezTo>
                      <a:cubicBezTo>
                        <a:pt x="257" y="481"/>
                        <a:pt x="264" y="480"/>
                        <a:pt x="272" y="480"/>
                      </a:cubicBezTo>
                      <a:cubicBezTo>
                        <a:pt x="405" y="469"/>
                        <a:pt x="503" y="354"/>
                        <a:pt x="492" y="221"/>
                      </a:cubicBezTo>
                      <a:cubicBezTo>
                        <a:pt x="480" y="95"/>
                        <a:pt x="375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0" name="Google Shape;2130;p3"/>
                <p:cNvSpPr/>
                <p:nvPr/>
              </p:nvSpPr>
              <p:spPr>
                <a:xfrm>
                  <a:off x="1447203" y="2232640"/>
                  <a:ext cx="86376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203" extrusionOk="0">
                      <a:moveTo>
                        <a:pt x="1805" y="0"/>
                      </a:moveTo>
                      <a:cubicBezTo>
                        <a:pt x="1457" y="0"/>
                        <a:pt x="1106" y="113"/>
                        <a:pt x="812" y="345"/>
                      </a:cubicBezTo>
                      <a:cubicBezTo>
                        <a:pt x="117" y="893"/>
                        <a:pt x="1" y="1899"/>
                        <a:pt x="547" y="2594"/>
                      </a:cubicBezTo>
                      <a:cubicBezTo>
                        <a:pt x="864" y="2993"/>
                        <a:pt x="1333" y="3202"/>
                        <a:pt x="1806" y="3202"/>
                      </a:cubicBezTo>
                      <a:cubicBezTo>
                        <a:pt x="2154" y="3202"/>
                        <a:pt x="2504" y="3089"/>
                        <a:pt x="2797" y="2857"/>
                      </a:cubicBezTo>
                      <a:cubicBezTo>
                        <a:pt x="3492" y="2309"/>
                        <a:pt x="3608" y="1303"/>
                        <a:pt x="3060" y="608"/>
                      </a:cubicBezTo>
                      <a:cubicBezTo>
                        <a:pt x="2745" y="208"/>
                        <a:pt x="2277" y="0"/>
                        <a:pt x="18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" name="Google Shape;2131;p3"/>
                <p:cNvSpPr/>
                <p:nvPr/>
              </p:nvSpPr>
              <p:spPr>
                <a:xfrm>
                  <a:off x="1451272" y="2232640"/>
                  <a:ext cx="82306" cy="69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8" h="2905" extrusionOk="0">
                      <a:moveTo>
                        <a:pt x="1635" y="0"/>
                      </a:moveTo>
                      <a:cubicBezTo>
                        <a:pt x="1287" y="0"/>
                        <a:pt x="936" y="113"/>
                        <a:pt x="642" y="345"/>
                      </a:cubicBezTo>
                      <a:cubicBezTo>
                        <a:pt x="209" y="688"/>
                        <a:pt x="1" y="1208"/>
                        <a:pt x="37" y="1720"/>
                      </a:cubicBezTo>
                      <a:cubicBezTo>
                        <a:pt x="125" y="1567"/>
                        <a:pt x="241" y="1427"/>
                        <a:pt x="386" y="1312"/>
                      </a:cubicBezTo>
                      <a:cubicBezTo>
                        <a:pt x="643" y="1109"/>
                        <a:pt x="950" y="1011"/>
                        <a:pt x="1254" y="1011"/>
                      </a:cubicBezTo>
                      <a:cubicBezTo>
                        <a:pt x="1668" y="1011"/>
                        <a:pt x="2077" y="1193"/>
                        <a:pt x="2353" y="1543"/>
                      </a:cubicBezTo>
                      <a:cubicBezTo>
                        <a:pt x="2670" y="1942"/>
                        <a:pt x="2728" y="2459"/>
                        <a:pt x="2560" y="2904"/>
                      </a:cubicBezTo>
                      <a:cubicBezTo>
                        <a:pt x="2583" y="2889"/>
                        <a:pt x="2604" y="2874"/>
                        <a:pt x="2627" y="2857"/>
                      </a:cubicBezTo>
                      <a:cubicBezTo>
                        <a:pt x="3322" y="2309"/>
                        <a:pt x="3438" y="1303"/>
                        <a:pt x="2890" y="608"/>
                      </a:cubicBezTo>
                      <a:cubicBezTo>
                        <a:pt x="2575" y="208"/>
                        <a:pt x="2107" y="0"/>
                        <a:pt x="163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" name="Google Shape;2132;p3"/>
                <p:cNvSpPr/>
                <p:nvPr/>
              </p:nvSpPr>
              <p:spPr>
                <a:xfrm>
                  <a:off x="1474088" y="2278966"/>
                  <a:ext cx="28489" cy="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" h="1054" extrusionOk="0">
                      <a:moveTo>
                        <a:pt x="594" y="0"/>
                      </a:moveTo>
                      <a:cubicBezTo>
                        <a:pt x="479" y="0"/>
                        <a:pt x="364" y="38"/>
                        <a:pt x="267" y="114"/>
                      </a:cubicBezTo>
                      <a:cubicBezTo>
                        <a:pt x="40" y="295"/>
                        <a:pt x="1" y="625"/>
                        <a:pt x="180" y="853"/>
                      </a:cubicBezTo>
                      <a:cubicBezTo>
                        <a:pt x="284" y="985"/>
                        <a:pt x="439" y="1053"/>
                        <a:pt x="595" y="1053"/>
                      </a:cubicBezTo>
                      <a:cubicBezTo>
                        <a:pt x="709" y="1053"/>
                        <a:pt x="824" y="1016"/>
                        <a:pt x="920" y="940"/>
                      </a:cubicBezTo>
                      <a:cubicBezTo>
                        <a:pt x="1149" y="761"/>
                        <a:pt x="1189" y="428"/>
                        <a:pt x="1009" y="200"/>
                      </a:cubicBezTo>
                      <a:cubicBezTo>
                        <a:pt x="904" y="69"/>
                        <a:pt x="75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3"/>
                <p:cNvSpPr/>
                <p:nvPr/>
              </p:nvSpPr>
              <p:spPr>
                <a:xfrm>
                  <a:off x="1464392" y="2266660"/>
                  <a:ext cx="13215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491" extrusionOk="0">
                      <a:moveTo>
                        <a:pt x="275" y="1"/>
                      </a:moveTo>
                      <a:cubicBezTo>
                        <a:pt x="222" y="1"/>
                        <a:pt x="168" y="18"/>
                        <a:pt x="123" y="53"/>
                      </a:cubicBezTo>
                      <a:cubicBezTo>
                        <a:pt x="17" y="137"/>
                        <a:pt x="0" y="290"/>
                        <a:pt x="83" y="397"/>
                      </a:cubicBezTo>
                      <a:cubicBezTo>
                        <a:pt x="132" y="458"/>
                        <a:pt x="204" y="490"/>
                        <a:pt x="276" y="490"/>
                      </a:cubicBezTo>
                      <a:cubicBezTo>
                        <a:pt x="329" y="490"/>
                        <a:pt x="382" y="473"/>
                        <a:pt x="426" y="438"/>
                      </a:cubicBezTo>
                      <a:cubicBezTo>
                        <a:pt x="533" y="354"/>
                        <a:pt x="551" y="200"/>
                        <a:pt x="468" y="94"/>
                      </a:cubicBezTo>
                      <a:cubicBezTo>
                        <a:pt x="420" y="33"/>
                        <a:pt x="348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4" name="Google Shape;2134;p3"/>
              <p:cNvGrpSpPr/>
              <p:nvPr/>
            </p:nvGrpSpPr>
            <p:grpSpPr>
              <a:xfrm>
                <a:off x="666220" y="600475"/>
                <a:ext cx="585904" cy="285219"/>
                <a:chOff x="1528338" y="1105195"/>
                <a:chExt cx="435876" cy="212185"/>
              </a:xfrm>
            </p:grpSpPr>
            <p:sp>
              <p:nvSpPr>
                <p:cNvPr id="2135" name="Google Shape;2135;p3"/>
                <p:cNvSpPr/>
                <p:nvPr/>
              </p:nvSpPr>
              <p:spPr>
                <a:xfrm>
                  <a:off x="1528338" y="1105195"/>
                  <a:ext cx="435876" cy="212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7" h="8863" extrusionOk="0">
                      <a:moveTo>
                        <a:pt x="15550" y="1"/>
                      </a:moveTo>
                      <a:cubicBezTo>
                        <a:pt x="13520" y="1"/>
                        <a:pt x="9622" y="2792"/>
                        <a:pt x="4901" y="2792"/>
                      </a:cubicBezTo>
                      <a:cubicBezTo>
                        <a:pt x="3345" y="2792"/>
                        <a:pt x="1698" y="2489"/>
                        <a:pt x="0" y="1682"/>
                      </a:cubicBezTo>
                      <a:lnTo>
                        <a:pt x="0" y="1682"/>
                      </a:lnTo>
                      <a:cubicBezTo>
                        <a:pt x="0" y="1682"/>
                        <a:pt x="2568" y="6495"/>
                        <a:pt x="4612" y="7831"/>
                      </a:cubicBezTo>
                      <a:cubicBezTo>
                        <a:pt x="5585" y="8467"/>
                        <a:pt x="6623" y="8863"/>
                        <a:pt x="7367" y="8863"/>
                      </a:cubicBezTo>
                      <a:cubicBezTo>
                        <a:pt x="8188" y="8863"/>
                        <a:pt x="8651" y="8382"/>
                        <a:pt x="8276" y="7210"/>
                      </a:cubicBezTo>
                      <a:lnTo>
                        <a:pt x="8276" y="7210"/>
                      </a:lnTo>
                      <a:cubicBezTo>
                        <a:pt x="8276" y="7210"/>
                        <a:pt x="9960" y="8037"/>
                        <a:pt x="11354" y="8037"/>
                      </a:cubicBezTo>
                      <a:cubicBezTo>
                        <a:pt x="12018" y="8037"/>
                        <a:pt x="12616" y="7849"/>
                        <a:pt x="12935" y="7295"/>
                      </a:cubicBezTo>
                      <a:cubicBezTo>
                        <a:pt x="13923" y="5579"/>
                        <a:pt x="11641" y="5226"/>
                        <a:pt x="11641" y="5226"/>
                      </a:cubicBezTo>
                      <a:cubicBezTo>
                        <a:pt x="11641" y="5226"/>
                        <a:pt x="18206" y="4247"/>
                        <a:pt x="16822" y="848"/>
                      </a:cubicBezTo>
                      <a:cubicBezTo>
                        <a:pt x="16573" y="237"/>
                        <a:pt x="16141" y="1"/>
                        <a:pt x="155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3"/>
                <p:cNvSpPr/>
                <p:nvPr/>
              </p:nvSpPr>
              <p:spPr>
                <a:xfrm>
                  <a:off x="1638753" y="1234715"/>
                  <a:ext cx="214383" cy="8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3453" extrusionOk="0">
                      <a:moveTo>
                        <a:pt x="7659" y="1"/>
                      </a:moveTo>
                      <a:cubicBezTo>
                        <a:pt x="8015" y="316"/>
                        <a:pt x="8210" y="806"/>
                        <a:pt x="7775" y="1557"/>
                      </a:cubicBezTo>
                      <a:cubicBezTo>
                        <a:pt x="7457" y="2111"/>
                        <a:pt x="6859" y="2298"/>
                        <a:pt x="6194" y="2298"/>
                      </a:cubicBezTo>
                      <a:cubicBezTo>
                        <a:pt x="4801" y="2298"/>
                        <a:pt x="3118" y="1472"/>
                        <a:pt x="3117" y="1472"/>
                      </a:cubicBezTo>
                      <a:lnTo>
                        <a:pt x="3117" y="1472"/>
                      </a:lnTo>
                      <a:cubicBezTo>
                        <a:pt x="3492" y="2644"/>
                        <a:pt x="3029" y="3125"/>
                        <a:pt x="2209" y="3125"/>
                      </a:cubicBezTo>
                      <a:cubicBezTo>
                        <a:pt x="1603" y="3125"/>
                        <a:pt x="802" y="2862"/>
                        <a:pt x="0" y="2421"/>
                      </a:cubicBezTo>
                      <a:lnTo>
                        <a:pt x="0" y="2421"/>
                      </a:lnTo>
                      <a:cubicBezTo>
                        <a:pt x="973" y="3057"/>
                        <a:pt x="2011" y="3453"/>
                        <a:pt x="2755" y="3453"/>
                      </a:cubicBezTo>
                      <a:cubicBezTo>
                        <a:pt x="3576" y="3453"/>
                        <a:pt x="4039" y="2972"/>
                        <a:pt x="3664" y="1800"/>
                      </a:cubicBezTo>
                      <a:lnTo>
                        <a:pt x="3664" y="1800"/>
                      </a:lnTo>
                      <a:cubicBezTo>
                        <a:pt x="3664" y="1800"/>
                        <a:pt x="5348" y="2626"/>
                        <a:pt x="6742" y="2626"/>
                      </a:cubicBezTo>
                      <a:cubicBezTo>
                        <a:pt x="7406" y="2626"/>
                        <a:pt x="8004" y="2439"/>
                        <a:pt x="8323" y="1885"/>
                      </a:cubicBezTo>
                      <a:cubicBezTo>
                        <a:pt x="8955" y="787"/>
                        <a:pt x="8249" y="249"/>
                        <a:pt x="765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3"/>
                <p:cNvSpPr/>
                <p:nvPr/>
              </p:nvSpPr>
              <p:spPr>
                <a:xfrm>
                  <a:off x="1793937" y="1106512"/>
                  <a:ext cx="166096" cy="122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8" h="5122" extrusionOk="0">
                      <a:moveTo>
                        <a:pt x="4896" y="1"/>
                      </a:moveTo>
                      <a:lnTo>
                        <a:pt x="4896" y="1"/>
                      </a:lnTo>
                      <a:cubicBezTo>
                        <a:pt x="5007" y="123"/>
                        <a:pt x="5105" y="274"/>
                        <a:pt x="5182" y="464"/>
                      </a:cubicBezTo>
                      <a:cubicBezTo>
                        <a:pt x="6566" y="3864"/>
                        <a:pt x="1" y="4843"/>
                        <a:pt x="1" y="4843"/>
                      </a:cubicBezTo>
                      <a:cubicBezTo>
                        <a:pt x="1" y="4843"/>
                        <a:pt x="426" y="4909"/>
                        <a:pt x="830" y="5122"/>
                      </a:cubicBezTo>
                      <a:cubicBezTo>
                        <a:pt x="2070" y="4888"/>
                        <a:pt x="6938" y="3767"/>
                        <a:pt x="5728" y="793"/>
                      </a:cubicBezTo>
                      <a:cubicBezTo>
                        <a:pt x="5546" y="345"/>
                        <a:pt x="5264" y="100"/>
                        <a:pt x="489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3"/>
                <p:cNvSpPr/>
                <p:nvPr/>
              </p:nvSpPr>
              <p:spPr>
                <a:xfrm>
                  <a:off x="1577225" y="1114388"/>
                  <a:ext cx="317301" cy="15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4" h="6571" extrusionOk="0">
                      <a:moveTo>
                        <a:pt x="11800" y="0"/>
                      </a:moveTo>
                      <a:cubicBezTo>
                        <a:pt x="9619" y="766"/>
                        <a:pt x="6483" y="2407"/>
                        <a:pt x="2862" y="2407"/>
                      </a:cubicBezTo>
                      <a:cubicBezTo>
                        <a:pt x="1937" y="2407"/>
                        <a:pt x="980" y="2300"/>
                        <a:pt x="0" y="2044"/>
                      </a:cubicBezTo>
                      <a:lnTo>
                        <a:pt x="0" y="2044"/>
                      </a:lnTo>
                      <a:cubicBezTo>
                        <a:pt x="681" y="3191"/>
                        <a:pt x="1918" y="5102"/>
                        <a:pt x="2972" y="5790"/>
                      </a:cubicBezTo>
                      <a:cubicBezTo>
                        <a:pt x="3708" y="6271"/>
                        <a:pt x="4493" y="6571"/>
                        <a:pt x="5056" y="6571"/>
                      </a:cubicBezTo>
                      <a:cubicBezTo>
                        <a:pt x="5676" y="6571"/>
                        <a:pt x="6026" y="6207"/>
                        <a:pt x="5743" y="5321"/>
                      </a:cubicBezTo>
                      <a:lnTo>
                        <a:pt x="5743" y="5321"/>
                      </a:lnTo>
                      <a:cubicBezTo>
                        <a:pt x="5743" y="5321"/>
                        <a:pt x="7017" y="5945"/>
                        <a:pt x="8072" y="5945"/>
                      </a:cubicBezTo>
                      <a:cubicBezTo>
                        <a:pt x="8574" y="5945"/>
                        <a:pt x="9027" y="5803"/>
                        <a:pt x="9268" y="5385"/>
                      </a:cubicBezTo>
                      <a:cubicBezTo>
                        <a:pt x="10013" y="4088"/>
                        <a:pt x="8289" y="3820"/>
                        <a:pt x="8289" y="3820"/>
                      </a:cubicBezTo>
                      <a:cubicBezTo>
                        <a:pt x="8289" y="3820"/>
                        <a:pt x="13253" y="3080"/>
                        <a:pt x="12207" y="508"/>
                      </a:cubicBezTo>
                      <a:cubicBezTo>
                        <a:pt x="12107" y="267"/>
                        <a:pt x="11971" y="101"/>
                        <a:pt x="118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9" name="Google Shape;2139;p3"/>
                <p:cNvSpPr/>
                <p:nvPr/>
              </p:nvSpPr>
              <p:spPr>
                <a:xfrm>
                  <a:off x="1638298" y="1188461"/>
                  <a:ext cx="31888" cy="28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174" extrusionOk="0">
                      <a:moveTo>
                        <a:pt x="667" y="1"/>
                      </a:moveTo>
                      <a:cubicBezTo>
                        <a:pt x="483" y="1"/>
                        <a:pt x="302" y="87"/>
                        <a:pt x="187" y="249"/>
                      </a:cubicBezTo>
                      <a:cubicBezTo>
                        <a:pt x="1" y="512"/>
                        <a:pt x="62" y="877"/>
                        <a:pt x="326" y="1066"/>
                      </a:cubicBezTo>
                      <a:cubicBezTo>
                        <a:pt x="429" y="1138"/>
                        <a:pt x="548" y="1173"/>
                        <a:pt x="665" y="1173"/>
                      </a:cubicBezTo>
                      <a:cubicBezTo>
                        <a:pt x="849" y="1173"/>
                        <a:pt x="1030" y="1088"/>
                        <a:pt x="1143" y="926"/>
                      </a:cubicBezTo>
                      <a:cubicBezTo>
                        <a:pt x="1331" y="662"/>
                        <a:pt x="1269" y="296"/>
                        <a:pt x="1006" y="110"/>
                      </a:cubicBezTo>
                      <a:cubicBezTo>
                        <a:pt x="903" y="36"/>
                        <a:pt x="784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0" name="Google Shape;2140;p3"/>
                <p:cNvSpPr/>
                <p:nvPr/>
              </p:nvSpPr>
              <p:spPr>
                <a:xfrm>
                  <a:off x="1704303" y="1182332"/>
                  <a:ext cx="47808" cy="42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760" extrusionOk="0">
                      <a:moveTo>
                        <a:pt x="998" y="1"/>
                      </a:moveTo>
                      <a:cubicBezTo>
                        <a:pt x="723" y="1"/>
                        <a:pt x="453" y="130"/>
                        <a:pt x="280" y="370"/>
                      </a:cubicBezTo>
                      <a:cubicBezTo>
                        <a:pt x="0" y="766"/>
                        <a:pt x="93" y="1315"/>
                        <a:pt x="488" y="1597"/>
                      </a:cubicBezTo>
                      <a:cubicBezTo>
                        <a:pt x="643" y="1707"/>
                        <a:pt x="821" y="1759"/>
                        <a:pt x="998" y="1759"/>
                      </a:cubicBezTo>
                      <a:cubicBezTo>
                        <a:pt x="1273" y="1759"/>
                        <a:pt x="1544" y="1631"/>
                        <a:pt x="1715" y="1389"/>
                      </a:cubicBezTo>
                      <a:cubicBezTo>
                        <a:pt x="1996" y="993"/>
                        <a:pt x="1903" y="444"/>
                        <a:pt x="1507" y="164"/>
                      </a:cubicBezTo>
                      <a:cubicBezTo>
                        <a:pt x="1352" y="54"/>
                        <a:pt x="1174" y="1"/>
                        <a:pt x="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1" name="Google Shape;2141;p3"/>
                <p:cNvSpPr/>
                <p:nvPr/>
              </p:nvSpPr>
              <p:spPr>
                <a:xfrm>
                  <a:off x="1791304" y="1144626"/>
                  <a:ext cx="37227" cy="32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" h="1369" extrusionOk="0">
                      <a:moveTo>
                        <a:pt x="779" y="0"/>
                      </a:moveTo>
                      <a:cubicBezTo>
                        <a:pt x="564" y="0"/>
                        <a:pt x="353" y="101"/>
                        <a:pt x="221" y="289"/>
                      </a:cubicBezTo>
                      <a:cubicBezTo>
                        <a:pt x="1" y="598"/>
                        <a:pt x="74" y="1023"/>
                        <a:pt x="381" y="1242"/>
                      </a:cubicBezTo>
                      <a:cubicBezTo>
                        <a:pt x="502" y="1327"/>
                        <a:pt x="641" y="1368"/>
                        <a:pt x="778" y="1368"/>
                      </a:cubicBezTo>
                      <a:cubicBezTo>
                        <a:pt x="992" y="1368"/>
                        <a:pt x="1203" y="1268"/>
                        <a:pt x="1336" y="1081"/>
                      </a:cubicBezTo>
                      <a:cubicBezTo>
                        <a:pt x="1555" y="772"/>
                        <a:pt x="1481" y="345"/>
                        <a:pt x="1174" y="126"/>
                      </a:cubicBezTo>
                      <a:cubicBezTo>
                        <a:pt x="1053" y="41"/>
                        <a:pt x="915" y="0"/>
                        <a:pt x="77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2" name="Google Shape;2142;p3"/>
                <p:cNvSpPr/>
                <p:nvPr/>
              </p:nvSpPr>
              <p:spPr>
                <a:xfrm>
                  <a:off x="1603464" y="1237324"/>
                  <a:ext cx="69689" cy="5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1" h="2186" extrusionOk="0">
                      <a:moveTo>
                        <a:pt x="303" y="1"/>
                      </a:moveTo>
                      <a:cubicBezTo>
                        <a:pt x="227" y="1"/>
                        <a:pt x="165" y="22"/>
                        <a:pt x="126" y="68"/>
                      </a:cubicBezTo>
                      <a:cubicBezTo>
                        <a:pt x="1" y="216"/>
                        <a:pt x="165" y="562"/>
                        <a:pt x="492" y="840"/>
                      </a:cubicBezTo>
                      <a:cubicBezTo>
                        <a:pt x="719" y="1032"/>
                        <a:pt x="964" y="1142"/>
                        <a:pt x="1136" y="1142"/>
                      </a:cubicBezTo>
                      <a:cubicBezTo>
                        <a:pt x="1213" y="1142"/>
                        <a:pt x="1274" y="1120"/>
                        <a:pt x="1313" y="1074"/>
                      </a:cubicBezTo>
                      <a:cubicBezTo>
                        <a:pt x="1439" y="926"/>
                        <a:pt x="1275" y="580"/>
                        <a:pt x="948" y="303"/>
                      </a:cubicBezTo>
                      <a:cubicBezTo>
                        <a:pt x="721" y="111"/>
                        <a:pt x="475" y="1"/>
                        <a:pt x="303" y="1"/>
                      </a:cubicBezTo>
                      <a:close/>
                      <a:moveTo>
                        <a:pt x="1996" y="1346"/>
                      </a:moveTo>
                      <a:cubicBezTo>
                        <a:pt x="1924" y="1346"/>
                        <a:pt x="1868" y="1366"/>
                        <a:pt x="1837" y="1409"/>
                      </a:cubicBezTo>
                      <a:cubicBezTo>
                        <a:pt x="1748" y="1533"/>
                        <a:pt x="1895" y="1792"/>
                        <a:pt x="2168" y="1989"/>
                      </a:cubicBezTo>
                      <a:cubicBezTo>
                        <a:pt x="2344" y="2116"/>
                        <a:pt x="2529" y="2186"/>
                        <a:pt x="2661" y="2186"/>
                      </a:cubicBezTo>
                      <a:cubicBezTo>
                        <a:pt x="2733" y="2186"/>
                        <a:pt x="2789" y="2165"/>
                        <a:pt x="2820" y="2122"/>
                      </a:cubicBezTo>
                      <a:cubicBezTo>
                        <a:pt x="2910" y="1998"/>
                        <a:pt x="2762" y="1738"/>
                        <a:pt x="2488" y="1542"/>
                      </a:cubicBezTo>
                      <a:cubicBezTo>
                        <a:pt x="2313" y="1415"/>
                        <a:pt x="2128" y="1346"/>
                        <a:pt x="1996" y="134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" name="Google Shape;2143;p3"/>
                <p:cNvSpPr/>
                <p:nvPr/>
              </p:nvSpPr>
              <p:spPr>
                <a:xfrm>
                  <a:off x="1850438" y="1131937"/>
                  <a:ext cx="60784" cy="61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9" h="2589" extrusionOk="0">
                      <a:moveTo>
                        <a:pt x="2320" y="0"/>
                      </a:moveTo>
                      <a:cubicBezTo>
                        <a:pt x="2184" y="0"/>
                        <a:pt x="1986" y="118"/>
                        <a:pt x="1817" y="312"/>
                      </a:cubicBezTo>
                      <a:cubicBezTo>
                        <a:pt x="1598" y="566"/>
                        <a:pt x="1512" y="851"/>
                        <a:pt x="1627" y="952"/>
                      </a:cubicBezTo>
                      <a:cubicBezTo>
                        <a:pt x="1654" y="975"/>
                        <a:pt x="1690" y="986"/>
                        <a:pt x="1731" y="986"/>
                      </a:cubicBezTo>
                      <a:cubicBezTo>
                        <a:pt x="1867" y="986"/>
                        <a:pt x="2064" y="868"/>
                        <a:pt x="2234" y="673"/>
                      </a:cubicBezTo>
                      <a:cubicBezTo>
                        <a:pt x="2453" y="421"/>
                        <a:pt x="2539" y="135"/>
                        <a:pt x="2425" y="35"/>
                      </a:cubicBezTo>
                      <a:cubicBezTo>
                        <a:pt x="2398" y="11"/>
                        <a:pt x="2362" y="0"/>
                        <a:pt x="2320" y="0"/>
                      </a:cubicBezTo>
                      <a:close/>
                      <a:moveTo>
                        <a:pt x="1092" y="1387"/>
                      </a:moveTo>
                      <a:cubicBezTo>
                        <a:pt x="919" y="1387"/>
                        <a:pt x="668" y="1517"/>
                        <a:pt x="445" y="1736"/>
                      </a:cubicBezTo>
                      <a:cubicBezTo>
                        <a:pt x="139" y="2038"/>
                        <a:pt x="1" y="2394"/>
                        <a:pt x="137" y="2533"/>
                      </a:cubicBezTo>
                      <a:cubicBezTo>
                        <a:pt x="174" y="2571"/>
                        <a:pt x="227" y="2589"/>
                        <a:pt x="290" y="2589"/>
                      </a:cubicBezTo>
                      <a:cubicBezTo>
                        <a:pt x="463" y="2589"/>
                        <a:pt x="714" y="2459"/>
                        <a:pt x="939" y="2240"/>
                      </a:cubicBezTo>
                      <a:cubicBezTo>
                        <a:pt x="1245" y="1938"/>
                        <a:pt x="1382" y="1582"/>
                        <a:pt x="1246" y="1443"/>
                      </a:cubicBezTo>
                      <a:cubicBezTo>
                        <a:pt x="1209" y="1405"/>
                        <a:pt x="1156" y="1387"/>
                        <a:pt x="1092" y="138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44" name="Google Shape;2144;p3"/>
              <p:cNvGrpSpPr/>
              <p:nvPr/>
            </p:nvGrpSpPr>
            <p:grpSpPr>
              <a:xfrm>
                <a:off x="516030" y="812356"/>
                <a:ext cx="346041" cy="539286"/>
                <a:chOff x="1416606" y="1262821"/>
                <a:chExt cx="257433" cy="401195"/>
              </a:xfrm>
            </p:grpSpPr>
            <p:sp>
              <p:nvSpPr>
                <p:cNvPr id="2145" name="Google Shape;2145;p3"/>
                <p:cNvSpPr/>
                <p:nvPr/>
              </p:nvSpPr>
              <p:spPr>
                <a:xfrm>
                  <a:off x="1416606" y="1262821"/>
                  <a:ext cx="257427" cy="401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3" h="16758" extrusionOk="0">
                      <a:moveTo>
                        <a:pt x="1401" y="0"/>
                      </a:moveTo>
                      <a:lnTo>
                        <a:pt x="1401" y="0"/>
                      </a:lnTo>
                      <a:cubicBezTo>
                        <a:pt x="6801" y="7502"/>
                        <a:pt x="0" y="15945"/>
                        <a:pt x="3593" y="16698"/>
                      </a:cubicBezTo>
                      <a:cubicBezTo>
                        <a:pt x="3787" y="16738"/>
                        <a:pt x="3969" y="16758"/>
                        <a:pt x="4141" y="16758"/>
                      </a:cubicBezTo>
                      <a:cubicBezTo>
                        <a:pt x="7164" y="16758"/>
                        <a:pt x="6974" y="10818"/>
                        <a:pt x="6974" y="10818"/>
                      </a:cubicBezTo>
                      <a:lnTo>
                        <a:pt x="6974" y="10818"/>
                      </a:lnTo>
                      <a:cubicBezTo>
                        <a:pt x="6974" y="10818"/>
                        <a:pt x="7426" y="12121"/>
                        <a:pt x="8329" y="12121"/>
                      </a:cubicBezTo>
                      <a:cubicBezTo>
                        <a:pt x="8594" y="12121"/>
                        <a:pt x="8898" y="12009"/>
                        <a:pt x="9241" y="11719"/>
                      </a:cubicBezTo>
                      <a:cubicBezTo>
                        <a:pt x="10752" y="10440"/>
                        <a:pt x="8323" y="7151"/>
                        <a:pt x="8323" y="7151"/>
                      </a:cubicBezTo>
                      <a:lnTo>
                        <a:pt x="8323" y="7151"/>
                      </a:lnTo>
                      <a:cubicBezTo>
                        <a:pt x="8467" y="7170"/>
                        <a:pt x="8599" y="7179"/>
                        <a:pt x="8721" y="7179"/>
                      </a:cubicBezTo>
                      <a:cubicBezTo>
                        <a:pt x="10560" y="7179"/>
                        <a:pt x="9854" y="5097"/>
                        <a:pt x="8277" y="3436"/>
                      </a:cubicBezTo>
                      <a:cubicBezTo>
                        <a:pt x="6599" y="1664"/>
                        <a:pt x="1402" y="0"/>
                        <a:pt x="1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6" name="Google Shape;2146;p3"/>
                <p:cNvSpPr/>
                <p:nvPr/>
              </p:nvSpPr>
              <p:spPr>
                <a:xfrm>
                  <a:off x="1590632" y="1345034"/>
                  <a:ext cx="83407" cy="20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4" h="8688" extrusionOk="0">
                      <a:moveTo>
                        <a:pt x="1010" y="0"/>
                      </a:moveTo>
                      <a:lnTo>
                        <a:pt x="1010" y="2"/>
                      </a:lnTo>
                      <a:cubicBezTo>
                        <a:pt x="1013" y="5"/>
                        <a:pt x="1015" y="8"/>
                        <a:pt x="1018" y="11"/>
                      </a:cubicBezTo>
                      <a:lnTo>
                        <a:pt x="1018" y="11"/>
                      </a:lnTo>
                      <a:cubicBezTo>
                        <a:pt x="1015" y="7"/>
                        <a:pt x="1013" y="4"/>
                        <a:pt x="1010" y="0"/>
                      </a:cubicBezTo>
                      <a:close/>
                      <a:moveTo>
                        <a:pt x="1018" y="11"/>
                      </a:moveTo>
                      <a:lnTo>
                        <a:pt x="1018" y="11"/>
                      </a:lnTo>
                      <a:cubicBezTo>
                        <a:pt x="2276" y="1565"/>
                        <a:pt x="2694" y="3266"/>
                        <a:pt x="1030" y="3266"/>
                      </a:cubicBezTo>
                      <a:cubicBezTo>
                        <a:pt x="909" y="3266"/>
                        <a:pt x="777" y="3257"/>
                        <a:pt x="633" y="3238"/>
                      </a:cubicBezTo>
                      <a:lnTo>
                        <a:pt x="633" y="3238"/>
                      </a:lnTo>
                      <a:cubicBezTo>
                        <a:pt x="633" y="3239"/>
                        <a:pt x="3062" y="6527"/>
                        <a:pt x="1551" y="7806"/>
                      </a:cubicBezTo>
                      <a:cubicBezTo>
                        <a:pt x="1208" y="8097"/>
                        <a:pt x="904" y="8209"/>
                        <a:pt x="639" y="8209"/>
                      </a:cubicBezTo>
                      <a:cubicBezTo>
                        <a:pt x="392" y="8209"/>
                        <a:pt x="179" y="8111"/>
                        <a:pt x="0" y="7970"/>
                      </a:cubicBezTo>
                      <a:lnTo>
                        <a:pt x="0" y="7970"/>
                      </a:lnTo>
                      <a:cubicBezTo>
                        <a:pt x="225" y="8316"/>
                        <a:pt x="578" y="8687"/>
                        <a:pt x="1060" y="8687"/>
                      </a:cubicBezTo>
                      <a:cubicBezTo>
                        <a:pt x="1325" y="8687"/>
                        <a:pt x="1629" y="8575"/>
                        <a:pt x="1972" y="8285"/>
                      </a:cubicBezTo>
                      <a:cubicBezTo>
                        <a:pt x="3483" y="7006"/>
                        <a:pt x="1054" y="3717"/>
                        <a:pt x="1054" y="3717"/>
                      </a:cubicBezTo>
                      <a:lnTo>
                        <a:pt x="1054" y="3717"/>
                      </a:lnTo>
                      <a:cubicBezTo>
                        <a:pt x="1198" y="3736"/>
                        <a:pt x="1330" y="3745"/>
                        <a:pt x="1452" y="3745"/>
                      </a:cubicBezTo>
                      <a:cubicBezTo>
                        <a:pt x="3288" y="3745"/>
                        <a:pt x="2588" y="1671"/>
                        <a:pt x="1018" y="1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7" name="Google Shape;2147;p3"/>
                <p:cNvSpPr/>
                <p:nvPr/>
              </p:nvSpPr>
              <p:spPr>
                <a:xfrm>
                  <a:off x="1480385" y="1510346"/>
                  <a:ext cx="103229" cy="153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2" h="6419" extrusionOk="0">
                      <a:moveTo>
                        <a:pt x="3889" y="0"/>
                      </a:moveTo>
                      <a:cubicBezTo>
                        <a:pt x="3889" y="0"/>
                        <a:pt x="4079" y="5940"/>
                        <a:pt x="1056" y="5940"/>
                      </a:cubicBezTo>
                      <a:cubicBezTo>
                        <a:pt x="884" y="5940"/>
                        <a:pt x="702" y="5921"/>
                        <a:pt x="509" y="5880"/>
                      </a:cubicBezTo>
                      <a:cubicBezTo>
                        <a:pt x="307" y="5839"/>
                        <a:pt x="142" y="5771"/>
                        <a:pt x="1" y="5683"/>
                      </a:cubicBezTo>
                      <a:lnTo>
                        <a:pt x="1" y="5683"/>
                      </a:lnTo>
                      <a:cubicBezTo>
                        <a:pt x="166" y="6027"/>
                        <a:pt x="457" y="6261"/>
                        <a:pt x="929" y="6359"/>
                      </a:cubicBezTo>
                      <a:cubicBezTo>
                        <a:pt x="1123" y="6399"/>
                        <a:pt x="1305" y="6419"/>
                        <a:pt x="1477" y="6419"/>
                      </a:cubicBezTo>
                      <a:cubicBezTo>
                        <a:pt x="4099" y="6419"/>
                        <a:pt x="4303" y="1951"/>
                        <a:pt x="4311" y="765"/>
                      </a:cubicBezTo>
                      <a:cubicBezTo>
                        <a:pt x="4030" y="405"/>
                        <a:pt x="3889" y="0"/>
                        <a:pt x="38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" name="Google Shape;2148;p3"/>
                <p:cNvSpPr/>
                <p:nvPr/>
              </p:nvSpPr>
              <p:spPr>
                <a:xfrm>
                  <a:off x="1476482" y="1307710"/>
                  <a:ext cx="145795" cy="295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0" h="12329" extrusionOk="0">
                      <a:moveTo>
                        <a:pt x="0" y="1"/>
                      </a:moveTo>
                      <a:cubicBezTo>
                        <a:pt x="2102" y="4513"/>
                        <a:pt x="557" y="9108"/>
                        <a:pt x="103" y="11975"/>
                      </a:cubicBezTo>
                      <a:cubicBezTo>
                        <a:pt x="234" y="12125"/>
                        <a:pt x="421" y="12230"/>
                        <a:pt x="676" y="12284"/>
                      </a:cubicBezTo>
                      <a:cubicBezTo>
                        <a:pt x="822" y="12314"/>
                        <a:pt x="960" y="12329"/>
                        <a:pt x="1089" y="12329"/>
                      </a:cubicBezTo>
                      <a:cubicBezTo>
                        <a:pt x="3376" y="12329"/>
                        <a:pt x="3232" y="7837"/>
                        <a:pt x="3232" y="7837"/>
                      </a:cubicBezTo>
                      <a:lnTo>
                        <a:pt x="3232" y="7837"/>
                      </a:lnTo>
                      <a:cubicBezTo>
                        <a:pt x="3232" y="7837"/>
                        <a:pt x="3575" y="8822"/>
                        <a:pt x="4258" y="8822"/>
                      </a:cubicBezTo>
                      <a:cubicBezTo>
                        <a:pt x="4459" y="8822"/>
                        <a:pt x="4688" y="8738"/>
                        <a:pt x="4947" y="8519"/>
                      </a:cubicBezTo>
                      <a:cubicBezTo>
                        <a:pt x="6090" y="7551"/>
                        <a:pt x="4254" y="5064"/>
                        <a:pt x="4254" y="5064"/>
                      </a:cubicBezTo>
                      <a:lnTo>
                        <a:pt x="4254" y="5064"/>
                      </a:lnTo>
                      <a:cubicBezTo>
                        <a:pt x="4363" y="5078"/>
                        <a:pt x="4462" y="5085"/>
                        <a:pt x="4554" y="5085"/>
                      </a:cubicBezTo>
                      <a:cubicBezTo>
                        <a:pt x="5946" y="5085"/>
                        <a:pt x="5413" y="3510"/>
                        <a:pt x="4219" y="2254"/>
                      </a:cubicBezTo>
                      <a:cubicBezTo>
                        <a:pt x="3353" y="1339"/>
                        <a:pt x="1250" y="464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9" name="Google Shape;2149;p3"/>
                <p:cNvSpPr/>
                <p:nvPr/>
              </p:nvSpPr>
              <p:spPr>
                <a:xfrm>
                  <a:off x="1513351" y="1362391"/>
                  <a:ext cx="30978" cy="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4" h="1173" extrusionOk="0">
                      <a:moveTo>
                        <a:pt x="647" y="0"/>
                      </a:moveTo>
                      <a:cubicBezTo>
                        <a:pt x="495" y="0"/>
                        <a:pt x="343" y="60"/>
                        <a:pt x="228" y="178"/>
                      </a:cubicBezTo>
                      <a:cubicBezTo>
                        <a:pt x="0" y="409"/>
                        <a:pt x="7" y="780"/>
                        <a:pt x="238" y="1007"/>
                      </a:cubicBezTo>
                      <a:cubicBezTo>
                        <a:pt x="351" y="1118"/>
                        <a:pt x="499" y="1173"/>
                        <a:pt x="647" y="1173"/>
                      </a:cubicBezTo>
                      <a:cubicBezTo>
                        <a:pt x="799" y="1173"/>
                        <a:pt x="952" y="1114"/>
                        <a:pt x="1067" y="996"/>
                      </a:cubicBezTo>
                      <a:cubicBezTo>
                        <a:pt x="1293" y="765"/>
                        <a:pt x="1288" y="393"/>
                        <a:pt x="1056" y="167"/>
                      </a:cubicBezTo>
                      <a:cubicBezTo>
                        <a:pt x="942" y="56"/>
                        <a:pt x="795" y="0"/>
                        <a:pt x="6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" name="Google Shape;2150;p3"/>
                <p:cNvSpPr/>
                <p:nvPr/>
              </p:nvSpPr>
              <p:spPr>
                <a:xfrm>
                  <a:off x="1519767" y="1427989"/>
                  <a:ext cx="46372" cy="42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759" extrusionOk="0">
                      <a:moveTo>
                        <a:pt x="968" y="1"/>
                      </a:moveTo>
                      <a:cubicBezTo>
                        <a:pt x="740" y="1"/>
                        <a:pt x="512" y="89"/>
                        <a:pt x="340" y="265"/>
                      </a:cubicBezTo>
                      <a:cubicBezTo>
                        <a:pt x="0" y="613"/>
                        <a:pt x="6" y="1170"/>
                        <a:pt x="354" y="1508"/>
                      </a:cubicBezTo>
                      <a:cubicBezTo>
                        <a:pt x="525" y="1675"/>
                        <a:pt x="747" y="1759"/>
                        <a:pt x="968" y="1759"/>
                      </a:cubicBezTo>
                      <a:cubicBezTo>
                        <a:pt x="1197" y="1759"/>
                        <a:pt x="1425" y="1670"/>
                        <a:pt x="1597" y="1494"/>
                      </a:cubicBezTo>
                      <a:cubicBezTo>
                        <a:pt x="1937" y="1147"/>
                        <a:pt x="1931" y="589"/>
                        <a:pt x="1582" y="251"/>
                      </a:cubicBezTo>
                      <a:cubicBezTo>
                        <a:pt x="1411" y="84"/>
                        <a:pt x="1190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" name="Google Shape;2151;p3"/>
                <p:cNvSpPr/>
                <p:nvPr/>
              </p:nvSpPr>
              <p:spPr>
                <a:xfrm>
                  <a:off x="1497813" y="1520640"/>
                  <a:ext cx="36102" cy="3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1370" extrusionOk="0">
                      <a:moveTo>
                        <a:pt x="756" y="1"/>
                      </a:moveTo>
                      <a:cubicBezTo>
                        <a:pt x="578" y="1"/>
                        <a:pt x="400" y="70"/>
                        <a:pt x="266" y="208"/>
                      </a:cubicBezTo>
                      <a:cubicBezTo>
                        <a:pt x="1" y="477"/>
                        <a:pt x="7" y="912"/>
                        <a:pt x="278" y="1175"/>
                      </a:cubicBezTo>
                      <a:cubicBezTo>
                        <a:pt x="410" y="1305"/>
                        <a:pt x="582" y="1370"/>
                        <a:pt x="755" y="1370"/>
                      </a:cubicBezTo>
                      <a:cubicBezTo>
                        <a:pt x="932" y="1370"/>
                        <a:pt x="1110" y="1301"/>
                        <a:pt x="1245" y="1164"/>
                      </a:cubicBezTo>
                      <a:cubicBezTo>
                        <a:pt x="1508" y="893"/>
                        <a:pt x="1503" y="460"/>
                        <a:pt x="1232" y="196"/>
                      </a:cubicBezTo>
                      <a:cubicBezTo>
                        <a:pt x="1100" y="66"/>
                        <a:pt x="928" y="1"/>
                        <a:pt x="7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2" name="Google Shape;2152;p3"/>
                <p:cNvSpPr/>
                <p:nvPr/>
              </p:nvSpPr>
              <p:spPr>
                <a:xfrm>
                  <a:off x="1553165" y="1321237"/>
                  <a:ext cx="65452" cy="57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4" h="2399" extrusionOk="0">
                      <a:moveTo>
                        <a:pt x="308" y="1"/>
                      </a:moveTo>
                      <a:cubicBezTo>
                        <a:pt x="228" y="1"/>
                        <a:pt x="165" y="24"/>
                        <a:pt x="126" y="72"/>
                      </a:cubicBezTo>
                      <a:cubicBezTo>
                        <a:pt x="0" y="222"/>
                        <a:pt x="170" y="564"/>
                        <a:pt x="503" y="837"/>
                      </a:cubicBezTo>
                      <a:cubicBezTo>
                        <a:pt x="729" y="1024"/>
                        <a:pt x="973" y="1129"/>
                        <a:pt x="1144" y="1129"/>
                      </a:cubicBezTo>
                      <a:cubicBezTo>
                        <a:pt x="1223" y="1129"/>
                        <a:pt x="1287" y="1106"/>
                        <a:pt x="1326" y="1058"/>
                      </a:cubicBezTo>
                      <a:cubicBezTo>
                        <a:pt x="1450" y="907"/>
                        <a:pt x="1281" y="564"/>
                        <a:pt x="949" y="292"/>
                      </a:cubicBezTo>
                      <a:cubicBezTo>
                        <a:pt x="722" y="106"/>
                        <a:pt x="478" y="1"/>
                        <a:pt x="308" y="1"/>
                      </a:cubicBezTo>
                      <a:close/>
                      <a:moveTo>
                        <a:pt x="1873" y="1469"/>
                      </a:moveTo>
                      <a:cubicBezTo>
                        <a:pt x="1822" y="1469"/>
                        <a:pt x="1780" y="1483"/>
                        <a:pt x="1750" y="1513"/>
                      </a:cubicBezTo>
                      <a:cubicBezTo>
                        <a:pt x="1645" y="1623"/>
                        <a:pt x="1756" y="1900"/>
                        <a:pt x="1998" y="2132"/>
                      </a:cubicBezTo>
                      <a:cubicBezTo>
                        <a:pt x="2173" y="2300"/>
                        <a:pt x="2368" y="2399"/>
                        <a:pt x="2504" y="2399"/>
                      </a:cubicBezTo>
                      <a:cubicBezTo>
                        <a:pt x="2556" y="2399"/>
                        <a:pt x="2599" y="2385"/>
                        <a:pt x="2628" y="2354"/>
                      </a:cubicBezTo>
                      <a:cubicBezTo>
                        <a:pt x="2734" y="2244"/>
                        <a:pt x="2622" y="1967"/>
                        <a:pt x="2380" y="1736"/>
                      </a:cubicBezTo>
                      <a:cubicBezTo>
                        <a:pt x="2204" y="1567"/>
                        <a:pt x="2008" y="1469"/>
                        <a:pt x="1873" y="146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3" name="Google Shape;2153;p3"/>
                <p:cNvSpPr/>
                <p:nvPr/>
              </p:nvSpPr>
              <p:spPr>
                <a:xfrm>
                  <a:off x="1502913" y="1573741"/>
                  <a:ext cx="55756" cy="66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2760" extrusionOk="0">
                      <a:moveTo>
                        <a:pt x="2062" y="1"/>
                      </a:moveTo>
                      <a:cubicBezTo>
                        <a:pt x="1888" y="1"/>
                        <a:pt x="1635" y="186"/>
                        <a:pt x="1438" y="476"/>
                      </a:cubicBezTo>
                      <a:cubicBezTo>
                        <a:pt x="1197" y="831"/>
                        <a:pt x="1131" y="1207"/>
                        <a:pt x="1293" y="1317"/>
                      </a:cubicBezTo>
                      <a:cubicBezTo>
                        <a:pt x="1323" y="1337"/>
                        <a:pt x="1359" y="1347"/>
                        <a:pt x="1398" y="1347"/>
                      </a:cubicBezTo>
                      <a:cubicBezTo>
                        <a:pt x="1572" y="1347"/>
                        <a:pt x="1824" y="1161"/>
                        <a:pt x="2021" y="872"/>
                      </a:cubicBezTo>
                      <a:cubicBezTo>
                        <a:pt x="2263" y="517"/>
                        <a:pt x="2329" y="139"/>
                        <a:pt x="2167" y="30"/>
                      </a:cubicBezTo>
                      <a:cubicBezTo>
                        <a:pt x="2137" y="10"/>
                        <a:pt x="2101" y="1"/>
                        <a:pt x="2062" y="1"/>
                      </a:cubicBezTo>
                      <a:close/>
                      <a:moveTo>
                        <a:pt x="782" y="1749"/>
                      </a:moveTo>
                      <a:cubicBezTo>
                        <a:pt x="647" y="1749"/>
                        <a:pt x="448" y="1876"/>
                        <a:pt x="284" y="2082"/>
                      </a:cubicBezTo>
                      <a:cubicBezTo>
                        <a:pt x="72" y="2345"/>
                        <a:pt x="1" y="2634"/>
                        <a:pt x="118" y="2729"/>
                      </a:cubicBezTo>
                      <a:cubicBezTo>
                        <a:pt x="144" y="2749"/>
                        <a:pt x="177" y="2759"/>
                        <a:pt x="214" y="2759"/>
                      </a:cubicBezTo>
                      <a:cubicBezTo>
                        <a:pt x="350" y="2759"/>
                        <a:pt x="549" y="2631"/>
                        <a:pt x="713" y="2427"/>
                      </a:cubicBezTo>
                      <a:cubicBezTo>
                        <a:pt x="923" y="2164"/>
                        <a:pt x="996" y="1875"/>
                        <a:pt x="877" y="1779"/>
                      </a:cubicBezTo>
                      <a:cubicBezTo>
                        <a:pt x="851" y="1759"/>
                        <a:pt x="819" y="1749"/>
                        <a:pt x="782" y="17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54" name="Google Shape;2154;p3"/>
              <p:cNvGrpSpPr/>
              <p:nvPr/>
            </p:nvGrpSpPr>
            <p:grpSpPr>
              <a:xfrm>
                <a:off x="51654" y="1041551"/>
                <a:ext cx="145744" cy="138825"/>
                <a:chOff x="1071140" y="1433328"/>
                <a:chExt cx="108424" cy="103277"/>
              </a:xfrm>
            </p:grpSpPr>
            <p:sp>
              <p:nvSpPr>
                <p:cNvPr id="2155" name="Google Shape;2155;p3"/>
                <p:cNvSpPr/>
                <p:nvPr/>
              </p:nvSpPr>
              <p:spPr>
                <a:xfrm>
                  <a:off x="1071140" y="1433328"/>
                  <a:ext cx="10842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4" extrusionOk="0">
                      <a:moveTo>
                        <a:pt x="2263" y="0"/>
                      </a:moveTo>
                      <a:cubicBezTo>
                        <a:pt x="1166" y="0"/>
                        <a:pt x="227" y="832"/>
                        <a:pt x="119" y="1946"/>
                      </a:cubicBezTo>
                      <a:cubicBezTo>
                        <a:pt x="1" y="3131"/>
                        <a:pt x="867" y="4187"/>
                        <a:pt x="2055" y="4303"/>
                      </a:cubicBezTo>
                      <a:cubicBezTo>
                        <a:pt x="2128" y="4310"/>
                        <a:pt x="2200" y="4314"/>
                        <a:pt x="2271" y="4314"/>
                      </a:cubicBezTo>
                      <a:cubicBezTo>
                        <a:pt x="3366" y="4314"/>
                        <a:pt x="4302" y="3481"/>
                        <a:pt x="4412" y="2370"/>
                      </a:cubicBezTo>
                      <a:cubicBezTo>
                        <a:pt x="4529" y="1184"/>
                        <a:pt x="3661" y="129"/>
                        <a:pt x="2476" y="11"/>
                      </a:cubicBezTo>
                      <a:cubicBezTo>
                        <a:pt x="2404" y="4"/>
                        <a:pt x="2333" y="0"/>
                        <a:pt x="22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3"/>
                <p:cNvSpPr/>
                <p:nvPr/>
              </p:nvSpPr>
              <p:spPr>
                <a:xfrm>
                  <a:off x="1071140" y="1439553"/>
                  <a:ext cx="105767" cy="97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8" h="4054" extrusionOk="0">
                      <a:moveTo>
                        <a:pt x="1238" y="0"/>
                      </a:moveTo>
                      <a:cubicBezTo>
                        <a:pt x="631" y="331"/>
                        <a:pt x="192" y="946"/>
                        <a:pt x="119" y="1686"/>
                      </a:cubicBezTo>
                      <a:cubicBezTo>
                        <a:pt x="1" y="2871"/>
                        <a:pt x="868" y="3927"/>
                        <a:pt x="2055" y="4043"/>
                      </a:cubicBezTo>
                      <a:cubicBezTo>
                        <a:pt x="2128" y="4050"/>
                        <a:pt x="2200" y="4054"/>
                        <a:pt x="2271" y="4054"/>
                      </a:cubicBezTo>
                      <a:cubicBezTo>
                        <a:pt x="3366" y="4054"/>
                        <a:pt x="4302" y="3221"/>
                        <a:pt x="4412" y="2110"/>
                      </a:cubicBezTo>
                      <a:cubicBezTo>
                        <a:pt x="4416" y="2071"/>
                        <a:pt x="4416" y="2035"/>
                        <a:pt x="4417" y="1998"/>
                      </a:cubicBezTo>
                      <a:lnTo>
                        <a:pt x="4417" y="1998"/>
                      </a:lnTo>
                      <a:cubicBezTo>
                        <a:pt x="4069" y="2465"/>
                        <a:pt x="3518" y="2764"/>
                        <a:pt x="2907" y="2764"/>
                      </a:cubicBezTo>
                      <a:cubicBezTo>
                        <a:pt x="2846" y="2764"/>
                        <a:pt x="2784" y="2761"/>
                        <a:pt x="2722" y="2755"/>
                      </a:cubicBezTo>
                      <a:cubicBezTo>
                        <a:pt x="1685" y="2653"/>
                        <a:pt x="928" y="1729"/>
                        <a:pt x="1029" y="693"/>
                      </a:cubicBezTo>
                      <a:cubicBezTo>
                        <a:pt x="1053" y="442"/>
                        <a:pt x="1128" y="210"/>
                        <a:pt x="12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7" name="Google Shape;2157;p3"/>
                <p:cNvSpPr/>
                <p:nvPr/>
              </p:nvSpPr>
              <p:spPr>
                <a:xfrm>
                  <a:off x="1129388" y="1450565"/>
                  <a:ext cx="35647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1423" extrusionOk="0">
                      <a:moveTo>
                        <a:pt x="746" y="1"/>
                      </a:moveTo>
                      <a:cubicBezTo>
                        <a:pt x="385" y="1"/>
                        <a:pt x="74" y="276"/>
                        <a:pt x="38" y="642"/>
                      </a:cubicBezTo>
                      <a:cubicBezTo>
                        <a:pt x="0" y="1032"/>
                        <a:pt x="285" y="1379"/>
                        <a:pt x="675" y="1419"/>
                      </a:cubicBezTo>
                      <a:cubicBezTo>
                        <a:pt x="698" y="1421"/>
                        <a:pt x="721" y="1422"/>
                        <a:pt x="745" y="1422"/>
                      </a:cubicBezTo>
                      <a:cubicBezTo>
                        <a:pt x="1106" y="1422"/>
                        <a:pt x="1416" y="1147"/>
                        <a:pt x="1450" y="781"/>
                      </a:cubicBezTo>
                      <a:cubicBezTo>
                        <a:pt x="1488" y="391"/>
                        <a:pt x="1202" y="42"/>
                        <a:pt x="814" y="4"/>
                      </a:cubicBezTo>
                      <a:cubicBezTo>
                        <a:pt x="791" y="2"/>
                        <a:pt x="769" y="1"/>
                        <a:pt x="7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8" name="Google Shape;2158;p3"/>
                <p:cNvSpPr/>
                <p:nvPr/>
              </p:nvSpPr>
              <p:spPr>
                <a:xfrm>
                  <a:off x="1104729" y="1453893"/>
                  <a:ext cx="16590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61" extrusionOk="0">
                      <a:moveTo>
                        <a:pt x="346" y="1"/>
                      </a:moveTo>
                      <a:cubicBezTo>
                        <a:pt x="178" y="1"/>
                        <a:pt x="33" y="126"/>
                        <a:pt x="17" y="298"/>
                      </a:cubicBezTo>
                      <a:cubicBezTo>
                        <a:pt x="1" y="480"/>
                        <a:pt x="132" y="640"/>
                        <a:pt x="314" y="659"/>
                      </a:cubicBezTo>
                      <a:cubicBezTo>
                        <a:pt x="325" y="660"/>
                        <a:pt x="337" y="660"/>
                        <a:pt x="348" y="660"/>
                      </a:cubicBezTo>
                      <a:cubicBezTo>
                        <a:pt x="515" y="660"/>
                        <a:pt x="656" y="533"/>
                        <a:pt x="674" y="362"/>
                      </a:cubicBezTo>
                      <a:cubicBezTo>
                        <a:pt x="692" y="181"/>
                        <a:pt x="559" y="19"/>
                        <a:pt x="377" y="2"/>
                      </a:cubicBezTo>
                      <a:cubicBezTo>
                        <a:pt x="366" y="1"/>
                        <a:pt x="35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59" name="Google Shape;2159;p3"/>
              <p:cNvGrpSpPr/>
              <p:nvPr/>
            </p:nvGrpSpPr>
            <p:grpSpPr>
              <a:xfrm>
                <a:off x="283713" y="957172"/>
                <a:ext cx="106452" cy="101432"/>
                <a:chOff x="1243777" y="1370555"/>
                <a:chExt cx="79194" cy="75459"/>
              </a:xfrm>
            </p:grpSpPr>
            <p:sp>
              <p:nvSpPr>
                <p:cNvPr id="2160" name="Google Shape;2160;p3"/>
                <p:cNvSpPr/>
                <p:nvPr/>
              </p:nvSpPr>
              <p:spPr>
                <a:xfrm>
                  <a:off x="1243777" y="1370555"/>
                  <a:ext cx="79194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8" h="3152" extrusionOk="0">
                      <a:moveTo>
                        <a:pt x="1654" y="1"/>
                      </a:moveTo>
                      <a:cubicBezTo>
                        <a:pt x="853" y="1"/>
                        <a:pt x="165" y="608"/>
                        <a:pt x="86" y="1421"/>
                      </a:cubicBezTo>
                      <a:cubicBezTo>
                        <a:pt x="1" y="2287"/>
                        <a:pt x="632" y="3058"/>
                        <a:pt x="1500" y="3144"/>
                      </a:cubicBezTo>
                      <a:cubicBezTo>
                        <a:pt x="1553" y="3149"/>
                        <a:pt x="1605" y="3152"/>
                        <a:pt x="1657" y="3152"/>
                      </a:cubicBezTo>
                      <a:cubicBezTo>
                        <a:pt x="2458" y="3152"/>
                        <a:pt x="3142" y="2544"/>
                        <a:pt x="3222" y="1730"/>
                      </a:cubicBezTo>
                      <a:cubicBezTo>
                        <a:pt x="3308" y="865"/>
                        <a:pt x="2675" y="94"/>
                        <a:pt x="1809" y="8"/>
                      </a:cubicBezTo>
                      <a:cubicBezTo>
                        <a:pt x="1757" y="3"/>
                        <a:pt x="1705" y="1"/>
                        <a:pt x="16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1" name="Google Shape;2161;p3"/>
                <p:cNvSpPr/>
                <p:nvPr/>
              </p:nvSpPr>
              <p:spPr>
                <a:xfrm>
                  <a:off x="1243777" y="1375104"/>
                  <a:ext cx="77230" cy="70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6" h="2962" extrusionOk="0">
                      <a:moveTo>
                        <a:pt x="905" y="0"/>
                      </a:moveTo>
                      <a:lnTo>
                        <a:pt x="905" y="0"/>
                      </a:lnTo>
                      <a:cubicBezTo>
                        <a:pt x="460" y="242"/>
                        <a:pt x="140" y="691"/>
                        <a:pt x="86" y="1231"/>
                      </a:cubicBezTo>
                      <a:cubicBezTo>
                        <a:pt x="1" y="2097"/>
                        <a:pt x="632" y="2868"/>
                        <a:pt x="1500" y="2954"/>
                      </a:cubicBezTo>
                      <a:cubicBezTo>
                        <a:pt x="1553" y="2959"/>
                        <a:pt x="1605" y="2962"/>
                        <a:pt x="1657" y="2962"/>
                      </a:cubicBezTo>
                      <a:cubicBezTo>
                        <a:pt x="2458" y="2962"/>
                        <a:pt x="3142" y="2354"/>
                        <a:pt x="3222" y="1540"/>
                      </a:cubicBezTo>
                      <a:cubicBezTo>
                        <a:pt x="3224" y="1513"/>
                        <a:pt x="3224" y="1487"/>
                        <a:pt x="3225" y="1459"/>
                      </a:cubicBezTo>
                      <a:lnTo>
                        <a:pt x="3225" y="1459"/>
                      </a:lnTo>
                      <a:cubicBezTo>
                        <a:pt x="2973" y="1799"/>
                        <a:pt x="2570" y="2019"/>
                        <a:pt x="2125" y="2019"/>
                      </a:cubicBezTo>
                      <a:cubicBezTo>
                        <a:pt x="2080" y="2019"/>
                        <a:pt x="2034" y="2016"/>
                        <a:pt x="1988" y="2012"/>
                      </a:cubicBezTo>
                      <a:cubicBezTo>
                        <a:pt x="1231" y="1938"/>
                        <a:pt x="677" y="1264"/>
                        <a:pt x="752" y="506"/>
                      </a:cubicBezTo>
                      <a:cubicBezTo>
                        <a:pt x="769" y="324"/>
                        <a:pt x="824" y="155"/>
                        <a:pt x="9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2" name="Google Shape;2162;p3"/>
                <p:cNvSpPr/>
                <p:nvPr/>
              </p:nvSpPr>
              <p:spPr>
                <a:xfrm>
                  <a:off x="1286296" y="1383172"/>
                  <a:ext cx="26071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38" extrusionOk="0">
                      <a:moveTo>
                        <a:pt x="544" y="0"/>
                      </a:moveTo>
                      <a:cubicBezTo>
                        <a:pt x="280" y="0"/>
                        <a:pt x="56" y="200"/>
                        <a:pt x="28" y="468"/>
                      </a:cubicBezTo>
                      <a:cubicBezTo>
                        <a:pt x="1" y="754"/>
                        <a:pt x="209" y="1006"/>
                        <a:pt x="493" y="1035"/>
                      </a:cubicBezTo>
                      <a:cubicBezTo>
                        <a:pt x="511" y="1037"/>
                        <a:pt x="529" y="1038"/>
                        <a:pt x="546" y="1038"/>
                      </a:cubicBezTo>
                      <a:cubicBezTo>
                        <a:pt x="810" y="1038"/>
                        <a:pt x="1035" y="837"/>
                        <a:pt x="1061" y="569"/>
                      </a:cubicBezTo>
                      <a:cubicBezTo>
                        <a:pt x="1088" y="286"/>
                        <a:pt x="880" y="30"/>
                        <a:pt x="594" y="3"/>
                      </a:cubicBezTo>
                      <a:cubicBezTo>
                        <a:pt x="577" y="1"/>
                        <a:pt x="560" y="0"/>
                        <a:pt x="5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3" name="Google Shape;2163;p3"/>
                <p:cNvSpPr/>
                <p:nvPr/>
              </p:nvSpPr>
              <p:spPr>
                <a:xfrm>
                  <a:off x="1268317" y="1385590"/>
                  <a:ext cx="12066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483" extrusionOk="0">
                      <a:moveTo>
                        <a:pt x="253" y="0"/>
                      </a:moveTo>
                      <a:cubicBezTo>
                        <a:pt x="129" y="0"/>
                        <a:pt x="24" y="91"/>
                        <a:pt x="11" y="217"/>
                      </a:cubicBezTo>
                      <a:cubicBezTo>
                        <a:pt x="1" y="350"/>
                        <a:pt x="95" y="468"/>
                        <a:pt x="229" y="481"/>
                      </a:cubicBezTo>
                      <a:cubicBezTo>
                        <a:pt x="236" y="482"/>
                        <a:pt x="244" y="482"/>
                        <a:pt x="251" y="482"/>
                      </a:cubicBezTo>
                      <a:cubicBezTo>
                        <a:pt x="375" y="482"/>
                        <a:pt x="479" y="390"/>
                        <a:pt x="492" y="264"/>
                      </a:cubicBezTo>
                      <a:cubicBezTo>
                        <a:pt x="504" y="133"/>
                        <a:pt x="409" y="13"/>
                        <a:pt x="276" y="1"/>
                      </a:cubicBezTo>
                      <a:cubicBezTo>
                        <a:pt x="268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64" name="Google Shape;2164;p3"/>
              <p:cNvGrpSpPr/>
              <p:nvPr/>
            </p:nvGrpSpPr>
            <p:grpSpPr>
              <a:xfrm>
                <a:off x="-133227" y="922513"/>
                <a:ext cx="117715" cy="103073"/>
                <a:chOff x="933600" y="1344771"/>
                <a:chExt cx="87573" cy="76680"/>
              </a:xfrm>
            </p:grpSpPr>
            <p:sp>
              <p:nvSpPr>
                <p:cNvPr id="2165" name="Google Shape;2165;p3"/>
                <p:cNvSpPr/>
                <p:nvPr/>
              </p:nvSpPr>
              <p:spPr>
                <a:xfrm>
                  <a:off x="933600" y="1344771"/>
                  <a:ext cx="87573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8" h="3203" extrusionOk="0">
                      <a:moveTo>
                        <a:pt x="1827" y="0"/>
                      </a:moveTo>
                      <a:cubicBezTo>
                        <a:pt x="1575" y="0"/>
                        <a:pt x="1319" y="60"/>
                        <a:pt x="1080" y="186"/>
                      </a:cubicBezTo>
                      <a:cubicBezTo>
                        <a:pt x="300" y="599"/>
                        <a:pt x="1" y="1567"/>
                        <a:pt x="414" y="2349"/>
                      </a:cubicBezTo>
                      <a:cubicBezTo>
                        <a:pt x="701" y="2893"/>
                        <a:pt x="1256" y="3203"/>
                        <a:pt x="1830" y="3203"/>
                      </a:cubicBezTo>
                      <a:cubicBezTo>
                        <a:pt x="2082" y="3203"/>
                        <a:pt x="2338" y="3143"/>
                        <a:pt x="2576" y="3017"/>
                      </a:cubicBezTo>
                      <a:cubicBezTo>
                        <a:pt x="3360" y="2606"/>
                        <a:pt x="3658" y="1637"/>
                        <a:pt x="3245" y="854"/>
                      </a:cubicBezTo>
                      <a:cubicBezTo>
                        <a:pt x="2958" y="311"/>
                        <a:pt x="2402" y="0"/>
                        <a:pt x="18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6" name="Google Shape;2166;p3"/>
                <p:cNvSpPr/>
                <p:nvPr/>
              </p:nvSpPr>
              <p:spPr>
                <a:xfrm>
                  <a:off x="933600" y="1348386"/>
                  <a:ext cx="81899" cy="73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052" extrusionOk="0">
                      <a:moveTo>
                        <a:pt x="1157" y="1"/>
                      </a:moveTo>
                      <a:lnTo>
                        <a:pt x="1157" y="1"/>
                      </a:lnTo>
                      <a:cubicBezTo>
                        <a:pt x="1131" y="12"/>
                        <a:pt x="1106" y="22"/>
                        <a:pt x="1080" y="35"/>
                      </a:cubicBezTo>
                      <a:cubicBezTo>
                        <a:pt x="300" y="448"/>
                        <a:pt x="1" y="1416"/>
                        <a:pt x="414" y="2198"/>
                      </a:cubicBezTo>
                      <a:cubicBezTo>
                        <a:pt x="701" y="2742"/>
                        <a:pt x="1256" y="3052"/>
                        <a:pt x="1830" y="3052"/>
                      </a:cubicBezTo>
                      <a:cubicBezTo>
                        <a:pt x="2082" y="3052"/>
                        <a:pt x="2338" y="2992"/>
                        <a:pt x="2576" y="2866"/>
                      </a:cubicBezTo>
                      <a:cubicBezTo>
                        <a:pt x="3066" y="2607"/>
                        <a:pt x="3364" y="2133"/>
                        <a:pt x="3421" y="1624"/>
                      </a:cubicBezTo>
                      <a:lnTo>
                        <a:pt x="3421" y="1624"/>
                      </a:lnTo>
                      <a:cubicBezTo>
                        <a:pt x="3308" y="1759"/>
                        <a:pt x="3168" y="1875"/>
                        <a:pt x="3005" y="1962"/>
                      </a:cubicBezTo>
                      <a:cubicBezTo>
                        <a:pt x="2796" y="2072"/>
                        <a:pt x="2572" y="2124"/>
                        <a:pt x="2351" y="2124"/>
                      </a:cubicBezTo>
                      <a:cubicBezTo>
                        <a:pt x="1848" y="2124"/>
                        <a:pt x="1362" y="1853"/>
                        <a:pt x="1113" y="1378"/>
                      </a:cubicBezTo>
                      <a:cubicBezTo>
                        <a:pt x="874" y="926"/>
                        <a:pt x="911" y="406"/>
                        <a:pt x="115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7" name="Google Shape;2167;p3"/>
                <p:cNvSpPr/>
                <p:nvPr/>
              </p:nvSpPr>
              <p:spPr>
                <a:xfrm>
                  <a:off x="968769" y="1350588"/>
                  <a:ext cx="28824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1055" extrusionOk="0">
                      <a:moveTo>
                        <a:pt x="603" y="1"/>
                      </a:moveTo>
                      <a:cubicBezTo>
                        <a:pt x="520" y="1"/>
                        <a:pt x="436" y="20"/>
                        <a:pt x="358" y="62"/>
                      </a:cubicBezTo>
                      <a:cubicBezTo>
                        <a:pt x="99" y="198"/>
                        <a:pt x="0" y="518"/>
                        <a:pt x="136" y="773"/>
                      </a:cubicBezTo>
                      <a:cubicBezTo>
                        <a:pt x="232" y="953"/>
                        <a:pt x="414" y="1055"/>
                        <a:pt x="603" y="1055"/>
                      </a:cubicBezTo>
                      <a:cubicBezTo>
                        <a:pt x="686" y="1055"/>
                        <a:pt x="770" y="1035"/>
                        <a:pt x="849" y="993"/>
                      </a:cubicBezTo>
                      <a:cubicBezTo>
                        <a:pt x="1106" y="857"/>
                        <a:pt x="1204" y="539"/>
                        <a:pt x="1069" y="282"/>
                      </a:cubicBezTo>
                      <a:cubicBezTo>
                        <a:pt x="976" y="103"/>
                        <a:pt x="792" y="1"/>
                        <a:pt x="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8" name="Google Shape;2168;p3"/>
                <p:cNvSpPr/>
                <p:nvPr/>
              </p:nvSpPr>
              <p:spPr>
                <a:xfrm>
                  <a:off x="990076" y="1379222"/>
                  <a:ext cx="13430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491" extrusionOk="0">
                      <a:moveTo>
                        <a:pt x="279" y="0"/>
                      </a:moveTo>
                      <a:cubicBezTo>
                        <a:pt x="241" y="0"/>
                        <a:pt x="203" y="9"/>
                        <a:pt x="167" y="28"/>
                      </a:cubicBezTo>
                      <a:cubicBezTo>
                        <a:pt x="48" y="93"/>
                        <a:pt x="0" y="240"/>
                        <a:pt x="63" y="359"/>
                      </a:cubicBezTo>
                      <a:cubicBezTo>
                        <a:pt x="108" y="443"/>
                        <a:pt x="194" y="490"/>
                        <a:pt x="282" y="490"/>
                      </a:cubicBezTo>
                      <a:cubicBezTo>
                        <a:pt x="320" y="490"/>
                        <a:pt x="359" y="481"/>
                        <a:pt x="395" y="463"/>
                      </a:cubicBezTo>
                      <a:cubicBezTo>
                        <a:pt x="514" y="399"/>
                        <a:pt x="560" y="252"/>
                        <a:pt x="496" y="132"/>
                      </a:cubicBezTo>
                      <a:cubicBezTo>
                        <a:pt x="452" y="48"/>
                        <a:pt x="3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69" name="Google Shape;2169;p3"/>
              <p:cNvGrpSpPr/>
              <p:nvPr/>
            </p:nvGrpSpPr>
            <p:grpSpPr>
              <a:xfrm>
                <a:off x="-370146" y="-159228"/>
                <a:ext cx="1055088" cy="1001541"/>
                <a:chOff x="757348" y="540024"/>
                <a:chExt cx="784919" cy="745084"/>
              </a:xfrm>
            </p:grpSpPr>
            <p:sp>
              <p:nvSpPr>
                <p:cNvPr id="2170" name="Google Shape;2170;p3"/>
                <p:cNvSpPr/>
                <p:nvPr/>
              </p:nvSpPr>
              <p:spPr>
                <a:xfrm>
                  <a:off x="1220555" y="985371"/>
                  <a:ext cx="250436" cy="11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1" h="4721" extrusionOk="0">
                      <a:moveTo>
                        <a:pt x="121" y="1"/>
                      </a:moveTo>
                      <a:cubicBezTo>
                        <a:pt x="51" y="1"/>
                        <a:pt x="13" y="6"/>
                        <a:pt x="12" y="17"/>
                      </a:cubicBezTo>
                      <a:cubicBezTo>
                        <a:pt x="1" y="106"/>
                        <a:pt x="1408" y="387"/>
                        <a:pt x="2748" y="880"/>
                      </a:cubicBezTo>
                      <a:cubicBezTo>
                        <a:pt x="3406" y="1157"/>
                        <a:pt x="4074" y="1400"/>
                        <a:pt x="4550" y="1648"/>
                      </a:cubicBezTo>
                      <a:cubicBezTo>
                        <a:pt x="5033" y="1877"/>
                        <a:pt x="5355" y="2030"/>
                        <a:pt x="5355" y="2030"/>
                      </a:cubicBezTo>
                      <a:cubicBezTo>
                        <a:pt x="5355" y="2030"/>
                        <a:pt x="5676" y="2185"/>
                        <a:pt x="6158" y="2416"/>
                      </a:cubicBezTo>
                      <a:cubicBezTo>
                        <a:pt x="6646" y="2635"/>
                        <a:pt x="7268" y="2986"/>
                        <a:pt x="7903" y="3317"/>
                      </a:cubicBezTo>
                      <a:cubicBezTo>
                        <a:pt x="9100" y="3986"/>
                        <a:pt x="10267" y="4721"/>
                        <a:pt x="10406" y="4721"/>
                      </a:cubicBezTo>
                      <a:cubicBezTo>
                        <a:pt x="10412" y="4721"/>
                        <a:pt x="10416" y="4719"/>
                        <a:pt x="10418" y="4716"/>
                      </a:cubicBezTo>
                      <a:cubicBezTo>
                        <a:pt x="10461" y="4655"/>
                        <a:pt x="9324" y="3765"/>
                        <a:pt x="8114" y="2968"/>
                      </a:cubicBezTo>
                      <a:cubicBezTo>
                        <a:pt x="7498" y="2587"/>
                        <a:pt x="6887" y="2194"/>
                        <a:pt x="6403" y="1945"/>
                      </a:cubicBezTo>
                      <a:cubicBezTo>
                        <a:pt x="5924" y="1685"/>
                        <a:pt x="5604" y="1510"/>
                        <a:pt x="5604" y="1510"/>
                      </a:cubicBezTo>
                      <a:cubicBezTo>
                        <a:pt x="5604" y="1510"/>
                        <a:pt x="5268" y="1370"/>
                        <a:pt x="4763" y="1160"/>
                      </a:cubicBezTo>
                      <a:cubicBezTo>
                        <a:pt x="4266" y="934"/>
                        <a:pt x="3563" y="724"/>
                        <a:pt x="2875" y="493"/>
                      </a:cubicBezTo>
                      <a:cubicBezTo>
                        <a:pt x="1696" y="154"/>
                        <a:pt x="484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1" name="Google Shape;2171;p3"/>
                <p:cNvSpPr/>
                <p:nvPr/>
              </p:nvSpPr>
              <p:spPr>
                <a:xfrm>
                  <a:off x="1440906" y="1069619"/>
                  <a:ext cx="87884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3284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83" y="2829"/>
                        <a:pt x="1132" y="3283"/>
                        <a:pt x="1834" y="3283"/>
                      </a:cubicBezTo>
                      <a:cubicBezTo>
                        <a:pt x="1994" y="3283"/>
                        <a:pt x="2156" y="3260"/>
                        <a:pt x="2317" y="3210"/>
                      </a:cubicBezTo>
                      <a:cubicBezTo>
                        <a:pt x="3184" y="2944"/>
                        <a:pt x="3670" y="2026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2" name="Google Shape;2172;p3"/>
                <p:cNvSpPr/>
                <p:nvPr/>
              </p:nvSpPr>
              <p:spPr>
                <a:xfrm>
                  <a:off x="1440906" y="1069619"/>
                  <a:ext cx="82018" cy="76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3211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34" y="2663"/>
                        <a:pt x="853" y="3056"/>
                        <a:pt x="1358" y="3210"/>
                      </a:cubicBezTo>
                      <a:cubicBezTo>
                        <a:pt x="1243" y="3071"/>
                        <a:pt x="1153" y="2909"/>
                        <a:pt x="1096" y="2727"/>
                      </a:cubicBezTo>
                      <a:cubicBezTo>
                        <a:pt x="865" y="1968"/>
                        <a:pt x="1290" y="1165"/>
                        <a:pt x="2049" y="933"/>
                      </a:cubicBezTo>
                      <a:cubicBezTo>
                        <a:pt x="2187" y="890"/>
                        <a:pt x="2326" y="870"/>
                        <a:pt x="2463" y="870"/>
                      </a:cubicBezTo>
                      <a:cubicBezTo>
                        <a:pt x="2821" y="870"/>
                        <a:pt x="3164" y="1008"/>
                        <a:pt x="3426" y="1243"/>
                      </a:cubicBezTo>
                      <a:cubicBezTo>
                        <a:pt x="3418" y="1216"/>
                        <a:pt x="3414" y="1188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3" name="Google Shape;2173;p3"/>
                <p:cNvSpPr/>
                <p:nvPr/>
              </p:nvSpPr>
              <p:spPr>
                <a:xfrm>
                  <a:off x="1489290" y="1105650"/>
                  <a:ext cx="28920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082" extrusionOk="0">
                      <a:moveTo>
                        <a:pt x="605" y="0"/>
                      </a:moveTo>
                      <a:cubicBezTo>
                        <a:pt x="552" y="0"/>
                        <a:pt x="499" y="8"/>
                        <a:pt x="446" y="24"/>
                      </a:cubicBezTo>
                      <a:cubicBezTo>
                        <a:pt x="161" y="112"/>
                        <a:pt x="1" y="414"/>
                        <a:pt x="89" y="699"/>
                      </a:cubicBezTo>
                      <a:cubicBezTo>
                        <a:pt x="161" y="932"/>
                        <a:pt x="375" y="1081"/>
                        <a:pt x="607" y="1081"/>
                      </a:cubicBezTo>
                      <a:cubicBezTo>
                        <a:pt x="658" y="1081"/>
                        <a:pt x="710" y="1074"/>
                        <a:pt x="762" y="1058"/>
                      </a:cubicBezTo>
                      <a:cubicBezTo>
                        <a:pt x="1048" y="970"/>
                        <a:pt x="1207" y="668"/>
                        <a:pt x="1120" y="384"/>
                      </a:cubicBezTo>
                      <a:cubicBezTo>
                        <a:pt x="1050" y="151"/>
                        <a:pt x="83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4" name="Google Shape;2174;p3"/>
                <p:cNvSpPr/>
                <p:nvPr/>
              </p:nvSpPr>
              <p:spPr>
                <a:xfrm>
                  <a:off x="1472412" y="1122073"/>
                  <a:ext cx="13454" cy="12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2" extrusionOk="0">
                      <a:moveTo>
                        <a:pt x="282" y="0"/>
                      </a:moveTo>
                      <a:cubicBezTo>
                        <a:pt x="258" y="0"/>
                        <a:pt x="233" y="4"/>
                        <a:pt x="208" y="11"/>
                      </a:cubicBezTo>
                      <a:cubicBezTo>
                        <a:pt x="75" y="51"/>
                        <a:pt x="0" y="192"/>
                        <a:pt x="40" y="325"/>
                      </a:cubicBezTo>
                      <a:cubicBezTo>
                        <a:pt x="74" y="432"/>
                        <a:pt x="173" y="502"/>
                        <a:pt x="280" y="502"/>
                      </a:cubicBezTo>
                      <a:cubicBezTo>
                        <a:pt x="304" y="502"/>
                        <a:pt x="329" y="498"/>
                        <a:pt x="354" y="490"/>
                      </a:cubicBezTo>
                      <a:cubicBezTo>
                        <a:pt x="487" y="450"/>
                        <a:pt x="562" y="308"/>
                        <a:pt x="520" y="178"/>
                      </a:cubicBezTo>
                      <a:cubicBezTo>
                        <a:pt x="488" y="70"/>
                        <a:pt x="389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5" name="Google Shape;2175;p3"/>
                <p:cNvSpPr/>
                <p:nvPr/>
              </p:nvSpPr>
              <p:spPr>
                <a:xfrm>
                  <a:off x="1153018" y="804690"/>
                  <a:ext cx="333173" cy="19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7" h="8187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4907" y="6907"/>
                        <a:pt x="8762" y="7925"/>
                      </a:cubicBezTo>
                      <a:cubicBezTo>
                        <a:pt x="9454" y="8108"/>
                        <a:pt x="10046" y="8187"/>
                        <a:pt x="10548" y="8187"/>
                      </a:cubicBezTo>
                      <a:cubicBezTo>
                        <a:pt x="12842" y="8187"/>
                        <a:pt x="13265" y="6547"/>
                        <a:pt x="12872" y="5723"/>
                      </a:cubicBezTo>
                      <a:cubicBezTo>
                        <a:pt x="12096" y="4089"/>
                        <a:pt x="13916" y="2833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" name="Google Shape;2176;p3"/>
                <p:cNvSpPr/>
                <p:nvPr/>
              </p:nvSpPr>
              <p:spPr>
                <a:xfrm>
                  <a:off x="1153018" y="804690"/>
                  <a:ext cx="310765" cy="17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1" h="7204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3813" y="5493"/>
                        <a:pt x="6993" y="7203"/>
                      </a:cubicBezTo>
                      <a:cubicBezTo>
                        <a:pt x="6163" y="6307"/>
                        <a:pt x="5465" y="5415"/>
                        <a:pt x="5523" y="5007"/>
                      </a:cubicBezTo>
                      <a:cubicBezTo>
                        <a:pt x="5568" y="4693"/>
                        <a:pt x="6069" y="4586"/>
                        <a:pt x="6727" y="4586"/>
                      </a:cubicBezTo>
                      <a:cubicBezTo>
                        <a:pt x="8117" y="4586"/>
                        <a:pt x="10212" y="5062"/>
                        <a:pt x="10212" y="5062"/>
                      </a:cubicBezTo>
                      <a:cubicBezTo>
                        <a:pt x="10212" y="5062"/>
                        <a:pt x="6389" y="3026"/>
                        <a:pt x="6276" y="2133"/>
                      </a:cubicBezTo>
                      <a:cubicBezTo>
                        <a:pt x="6198" y="1501"/>
                        <a:pt x="6885" y="1191"/>
                        <a:pt x="8093" y="1191"/>
                      </a:cubicBezTo>
                      <a:cubicBezTo>
                        <a:pt x="8594" y="1191"/>
                        <a:pt x="9186" y="1244"/>
                        <a:pt x="9849" y="1351"/>
                      </a:cubicBezTo>
                      <a:cubicBezTo>
                        <a:pt x="11261" y="1577"/>
                        <a:pt x="12327" y="2390"/>
                        <a:pt x="12960" y="2920"/>
                      </a:cubicBezTo>
                      <a:cubicBezTo>
                        <a:pt x="12980" y="2397"/>
                        <a:pt x="12827" y="1868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" name="Google Shape;2177;p3"/>
                <p:cNvSpPr/>
                <p:nvPr/>
              </p:nvSpPr>
              <p:spPr>
                <a:xfrm>
                  <a:off x="1173511" y="828152"/>
                  <a:ext cx="253932" cy="100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7" h="4194" extrusionOk="0">
                      <a:moveTo>
                        <a:pt x="37" y="1"/>
                      </a:moveTo>
                      <a:cubicBezTo>
                        <a:pt x="26" y="1"/>
                        <a:pt x="19" y="3"/>
                        <a:pt x="17" y="7"/>
                      </a:cubicBezTo>
                      <a:cubicBezTo>
                        <a:pt x="0" y="47"/>
                        <a:pt x="314" y="221"/>
                        <a:pt x="782" y="481"/>
                      </a:cubicBezTo>
                      <a:cubicBezTo>
                        <a:pt x="1252" y="743"/>
                        <a:pt x="1876" y="1091"/>
                        <a:pt x="2500" y="1440"/>
                      </a:cubicBezTo>
                      <a:cubicBezTo>
                        <a:pt x="3124" y="1790"/>
                        <a:pt x="3753" y="2138"/>
                        <a:pt x="4230" y="2390"/>
                      </a:cubicBezTo>
                      <a:cubicBezTo>
                        <a:pt x="4710" y="2638"/>
                        <a:pt x="5030" y="2803"/>
                        <a:pt x="5030" y="2803"/>
                      </a:cubicBezTo>
                      <a:cubicBezTo>
                        <a:pt x="5030" y="2803"/>
                        <a:pt x="5360" y="2948"/>
                        <a:pt x="5862" y="3155"/>
                      </a:cubicBezTo>
                      <a:cubicBezTo>
                        <a:pt x="6365" y="3357"/>
                        <a:pt x="7043" y="3611"/>
                        <a:pt x="7742" y="3806"/>
                      </a:cubicBezTo>
                      <a:cubicBezTo>
                        <a:pt x="8442" y="3996"/>
                        <a:pt x="9155" y="4143"/>
                        <a:pt x="9700" y="4174"/>
                      </a:cubicBezTo>
                      <a:cubicBezTo>
                        <a:pt x="9829" y="4189"/>
                        <a:pt x="9948" y="4193"/>
                        <a:pt x="10055" y="4193"/>
                      </a:cubicBezTo>
                      <a:cubicBezTo>
                        <a:pt x="10172" y="4193"/>
                        <a:pt x="10274" y="4188"/>
                        <a:pt x="10356" y="4187"/>
                      </a:cubicBezTo>
                      <a:cubicBezTo>
                        <a:pt x="10515" y="4181"/>
                        <a:pt x="10605" y="4169"/>
                        <a:pt x="10605" y="4149"/>
                      </a:cubicBezTo>
                      <a:cubicBezTo>
                        <a:pt x="10607" y="4129"/>
                        <a:pt x="10518" y="4103"/>
                        <a:pt x="10364" y="4071"/>
                      </a:cubicBezTo>
                      <a:cubicBezTo>
                        <a:pt x="10211" y="4036"/>
                        <a:pt x="9990" y="4018"/>
                        <a:pt x="9732" y="3952"/>
                      </a:cubicBezTo>
                      <a:cubicBezTo>
                        <a:pt x="9210" y="3854"/>
                        <a:pt x="8531" y="3652"/>
                        <a:pt x="7866" y="3418"/>
                      </a:cubicBezTo>
                      <a:cubicBezTo>
                        <a:pt x="7202" y="3178"/>
                        <a:pt x="6555" y="2892"/>
                        <a:pt x="6075" y="2667"/>
                      </a:cubicBezTo>
                      <a:cubicBezTo>
                        <a:pt x="5596" y="2436"/>
                        <a:pt x="5276" y="2281"/>
                        <a:pt x="5276" y="2281"/>
                      </a:cubicBezTo>
                      <a:cubicBezTo>
                        <a:pt x="5276" y="2281"/>
                        <a:pt x="4952" y="2135"/>
                        <a:pt x="4465" y="1913"/>
                      </a:cubicBezTo>
                      <a:cubicBezTo>
                        <a:pt x="3980" y="1685"/>
                        <a:pt x="3333" y="1382"/>
                        <a:pt x="2685" y="1076"/>
                      </a:cubicBezTo>
                      <a:cubicBezTo>
                        <a:pt x="2035" y="773"/>
                        <a:pt x="1382" y="475"/>
                        <a:pt x="878" y="278"/>
                      </a:cubicBezTo>
                      <a:cubicBezTo>
                        <a:pt x="439" y="103"/>
                        <a:pt x="119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8" name="Google Shape;2178;p3"/>
                <p:cNvSpPr/>
                <p:nvPr/>
              </p:nvSpPr>
              <p:spPr>
                <a:xfrm>
                  <a:off x="1345765" y="956211"/>
                  <a:ext cx="87525" cy="22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" h="925" extrusionOk="0">
                      <a:moveTo>
                        <a:pt x="625" y="1"/>
                      </a:moveTo>
                      <a:cubicBezTo>
                        <a:pt x="306" y="1"/>
                        <a:pt x="63" y="98"/>
                        <a:pt x="36" y="258"/>
                      </a:cubicBezTo>
                      <a:cubicBezTo>
                        <a:pt x="1" y="463"/>
                        <a:pt x="340" y="692"/>
                        <a:pt x="793" y="770"/>
                      </a:cubicBezTo>
                      <a:cubicBezTo>
                        <a:pt x="896" y="788"/>
                        <a:pt x="996" y="796"/>
                        <a:pt x="1090" y="796"/>
                      </a:cubicBezTo>
                      <a:cubicBezTo>
                        <a:pt x="1408" y="796"/>
                        <a:pt x="1650" y="699"/>
                        <a:pt x="1679" y="539"/>
                      </a:cubicBezTo>
                      <a:cubicBezTo>
                        <a:pt x="1714" y="334"/>
                        <a:pt x="1374" y="105"/>
                        <a:pt x="922" y="27"/>
                      </a:cubicBezTo>
                      <a:cubicBezTo>
                        <a:pt x="819" y="9"/>
                        <a:pt x="718" y="1"/>
                        <a:pt x="625" y="1"/>
                      </a:cubicBezTo>
                      <a:close/>
                      <a:moveTo>
                        <a:pt x="2890" y="324"/>
                      </a:moveTo>
                      <a:cubicBezTo>
                        <a:pt x="2591" y="324"/>
                        <a:pt x="2358" y="421"/>
                        <a:pt x="2344" y="562"/>
                      </a:cubicBezTo>
                      <a:cubicBezTo>
                        <a:pt x="2330" y="726"/>
                        <a:pt x="2607" y="885"/>
                        <a:pt x="2967" y="919"/>
                      </a:cubicBezTo>
                      <a:cubicBezTo>
                        <a:pt x="3010" y="923"/>
                        <a:pt x="3052" y="924"/>
                        <a:pt x="3093" y="924"/>
                      </a:cubicBezTo>
                      <a:cubicBezTo>
                        <a:pt x="3392" y="924"/>
                        <a:pt x="3628" y="826"/>
                        <a:pt x="3640" y="683"/>
                      </a:cubicBezTo>
                      <a:cubicBezTo>
                        <a:pt x="3655" y="521"/>
                        <a:pt x="3378" y="362"/>
                        <a:pt x="3019" y="330"/>
                      </a:cubicBezTo>
                      <a:cubicBezTo>
                        <a:pt x="2975" y="326"/>
                        <a:pt x="2932" y="324"/>
                        <a:pt x="2890" y="32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9" name="Google Shape;2179;p3"/>
                <p:cNvSpPr/>
                <p:nvPr/>
              </p:nvSpPr>
              <p:spPr>
                <a:xfrm>
                  <a:off x="1090819" y="540024"/>
                  <a:ext cx="235163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3" h="12425" extrusionOk="0">
                      <a:moveTo>
                        <a:pt x="3792" y="0"/>
                      </a:moveTo>
                      <a:cubicBezTo>
                        <a:pt x="3343" y="0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2"/>
                      </a:cubicBezTo>
                      <a:cubicBezTo>
                        <a:pt x="0" y="12198"/>
                        <a:pt x="220" y="12425"/>
                        <a:pt x="652" y="12425"/>
                      </a:cubicBezTo>
                      <a:cubicBezTo>
                        <a:pt x="1140" y="12425"/>
                        <a:pt x="1899" y="12136"/>
                        <a:pt x="2189" y="11805"/>
                      </a:cubicBezTo>
                      <a:cubicBezTo>
                        <a:pt x="2189" y="11805"/>
                        <a:pt x="7415" y="8335"/>
                        <a:pt x="8712" y="4565"/>
                      </a:cubicBezTo>
                      <a:cubicBezTo>
                        <a:pt x="9822" y="1333"/>
                        <a:pt x="8397" y="216"/>
                        <a:pt x="7313" y="216"/>
                      </a:cubicBezTo>
                      <a:cubicBezTo>
                        <a:pt x="7133" y="216"/>
                        <a:pt x="6962" y="247"/>
                        <a:pt x="6813" y="305"/>
                      </a:cubicBezTo>
                      <a:cubicBezTo>
                        <a:pt x="6548" y="408"/>
                        <a:pt x="6297" y="448"/>
                        <a:pt x="6056" y="448"/>
                      </a:cubicBezTo>
                      <a:cubicBezTo>
                        <a:pt x="5246" y="448"/>
                        <a:pt x="4545" y="0"/>
                        <a:pt x="37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" name="Google Shape;2180;p3"/>
                <p:cNvSpPr/>
                <p:nvPr/>
              </p:nvSpPr>
              <p:spPr>
                <a:xfrm>
                  <a:off x="1090819" y="540024"/>
                  <a:ext cx="188288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5" h="12425" extrusionOk="0">
                      <a:moveTo>
                        <a:pt x="3793" y="1"/>
                      </a:moveTo>
                      <a:cubicBezTo>
                        <a:pt x="3343" y="1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1"/>
                      </a:cubicBezTo>
                      <a:cubicBezTo>
                        <a:pt x="0" y="12197"/>
                        <a:pt x="220" y="12425"/>
                        <a:pt x="652" y="12425"/>
                      </a:cubicBezTo>
                      <a:cubicBezTo>
                        <a:pt x="1140" y="12425"/>
                        <a:pt x="1899" y="12135"/>
                        <a:pt x="2189" y="11803"/>
                      </a:cubicBezTo>
                      <a:cubicBezTo>
                        <a:pt x="2189" y="11803"/>
                        <a:pt x="2189" y="11803"/>
                        <a:pt x="2189" y="11803"/>
                      </a:cubicBezTo>
                      <a:cubicBezTo>
                        <a:pt x="2192" y="11803"/>
                        <a:pt x="5927" y="9323"/>
                        <a:pt x="7864" y="6277"/>
                      </a:cubicBezTo>
                      <a:lnTo>
                        <a:pt x="7864" y="6277"/>
                      </a:lnTo>
                      <a:cubicBezTo>
                        <a:pt x="6970" y="6992"/>
                        <a:pt x="6089" y="7591"/>
                        <a:pt x="5648" y="7591"/>
                      </a:cubicBezTo>
                      <a:cubicBezTo>
                        <a:pt x="5619" y="7591"/>
                        <a:pt x="5591" y="7588"/>
                        <a:pt x="5565" y="7583"/>
                      </a:cubicBezTo>
                      <a:cubicBezTo>
                        <a:pt x="4602" y="7373"/>
                        <a:pt x="5961" y="2912"/>
                        <a:pt x="5961" y="2911"/>
                      </a:cubicBezTo>
                      <a:lnTo>
                        <a:pt x="5961" y="2911"/>
                      </a:lnTo>
                      <a:cubicBezTo>
                        <a:pt x="5961" y="2912"/>
                        <a:pt x="3652" y="6576"/>
                        <a:pt x="2754" y="6622"/>
                      </a:cubicBezTo>
                      <a:cubicBezTo>
                        <a:pt x="2739" y="6623"/>
                        <a:pt x="2725" y="6623"/>
                        <a:pt x="2711" y="6623"/>
                      </a:cubicBezTo>
                      <a:cubicBezTo>
                        <a:pt x="1850" y="6623"/>
                        <a:pt x="1716" y="5196"/>
                        <a:pt x="2234" y="3003"/>
                      </a:cubicBezTo>
                      <a:cubicBezTo>
                        <a:pt x="2563" y="1611"/>
                        <a:pt x="3450" y="608"/>
                        <a:pt x="4026" y="14"/>
                      </a:cubicBezTo>
                      <a:cubicBezTo>
                        <a:pt x="3949" y="6"/>
                        <a:pt x="3871" y="1"/>
                        <a:pt x="379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" name="Google Shape;2181;p3"/>
                <p:cNvSpPr/>
                <p:nvPr/>
              </p:nvSpPr>
              <p:spPr>
                <a:xfrm>
                  <a:off x="1119189" y="579981"/>
                  <a:ext cx="118742" cy="245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0" h="10262" extrusionOk="0">
                      <a:moveTo>
                        <a:pt x="4933" y="0"/>
                      </a:moveTo>
                      <a:cubicBezTo>
                        <a:pt x="4913" y="0"/>
                        <a:pt x="4880" y="87"/>
                        <a:pt x="4839" y="236"/>
                      </a:cubicBezTo>
                      <a:cubicBezTo>
                        <a:pt x="4792" y="386"/>
                        <a:pt x="4758" y="604"/>
                        <a:pt x="4672" y="857"/>
                      </a:cubicBezTo>
                      <a:cubicBezTo>
                        <a:pt x="4538" y="1371"/>
                        <a:pt x="4287" y="2033"/>
                        <a:pt x="4007" y="2679"/>
                      </a:cubicBezTo>
                      <a:cubicBezTo>
                        <a:pt x="3719" y="3324"/>
                        <a:pt x="3386" y="3948"/>
                        <a:pt x="3127" y="4412"/>
                      </a:cubicBezTo>
                      <a:cubicBezTo>
                        <a:pt x="2861" y="4872"/>
                        <a:pt x="2684" y="5180"/>
                        <a:pt x="2684" y="5180"/>
                      </a:cubicBezTo>
                      <a:cubicBezTo>
                        <a:pt x="2684" y="5180"/>
                        <a:pt x="2514" y="5492"/>
                        <a:pt x="2259" y="5961"/>
                      </a:cubicBezTo>
                      <a:cubicBezTo>
                        <a:pt x="1996" y="6429"/>
                        <a:pt x="1645" y="7052"/>
                        <a:pt x="1295" y="7676"/>
                      </a:cubicBezTo>
                      <a:cubicBezTo>
                        <a:pt x="945" y="8302"/>
                        <a:pt x="600" y="8933"/>
                        <a:pt x="366" y="9420"/>
                      </a:cubicBezTo>
                      <a:cubicBezTo>
                        <a:pt x="131" y="9906"/>
                        <a:pt x="1" y="10243"/>
                        <a:pt x="34" y="10261"/>
                      </a:cubicBezTo>
                      <a:cubicBezTo>
                        <a:pt x="36" y="10262"/>
                        <a:pt x="37" y="10262"/>
                        <a:pt x="38" y="10262"/>
                      </a:cubicBezTo>
                      <a:cubicBezTo>
                        <a:pt x="83" y="10262"/>
                        <a:pt x="277" y="9967"/>
                        <a:pt x="562" y="9530"/>
                      </a:cubicBezTo>
                      <a:cubicBezTo>
                        <a:pt x="857" y="9082"/>
                        <a:pt x="1251" y="8485"/>
                        <a:pt x="1644" y="7887"/>
                      </a:cubicBezTo>
                      <a:cubicBezTo>
                        <a:pt x="2038" y="7291"/>
                        <a:pt x="2430" y="6688"/>
                        <a:pt x="2716" y="6231"/>
                      </a:cubicBezTo>
                      <a:cubicBezTo>
                        <a:pt x="2999" y="5770"/>
                        <a:pt x="3187" y="5463"/>
                        <a:pt x="3187" y="5463"/>
                      </a:cubicBezTo>
                      <a:cubicBezTo>
                        <a:pt x="3187" y="5463"/>
                        <a:pt x="3357" y="5144"/>
                        <a:pt x="3597" y="4660"/>
                      </a:cubicBezTo>
                      <a:cubicBezTo>
                        <a:pt x="3836" y="4172"/>
                        <a:pt x="4139" y="3514"/>
                        <a:pt x="4385" y="2832"/>
                      </a:cubicBezTo>
                      <a:cubicBezTo>
                        <a:pt x="4625" y="2146"/>
                        <a:pt x="4822" y="1446"/>
                        <a:pt x="4893" y="904"/>
                      </a:cubicBezTo>
                      <a:cubicBezTo>
                        <a:pt x="4945" y="638"/>
                        <a:pt x="4943" y="409"/>
                        <a:pt x="4954" y="251"/>
                      </a:cubicBezTo>
                      <a:cubicBezTo>
                        <a:pt x="4960" y="92"/>
                        <a:pt x="4954" y="2"/>
                        <a:pt x="4934" y="0"/>
                      </a:cubicBezTo>
                      <a:cubicBezTo>
                        <a:pt x="4934" y="0"/>
                        <a:pt x="4933" y="0"/>
                        <a:pt x="49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2" name="Google Shape;2182;p3"/>
                <p:cNvSpPr/>
                <p:nvPr/>
              </p:nvSpPr>
              <p:spPr>
                <a:xfrm>
                  <a:off x="1259602" y="577731"/>
                  <a:ext cx="28920" cy="85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3572" extrusionOk="0">
                      <a:moveTo>
                        <a:pt x="941" y="1"/>
                      </a:moveTo>
                      <a:cubicBezTo>
                        <a:pt x="787" y="1"/>
                        <a:pt x="623" y="258"/>
                        <a:pt x="567" y="597"/>
                      </a:cubicBezTo>
                      <a:cubicBezTo>
                        <a:pt x="508" y="951"/>
                        <a:pt x="589" y="1260"/>
                        <a:pt x="750" y="1286"/>
                      </a:cubicBezTo>
                      <a:cubicBezTo>
                        <a:pt x="758" y="1287"/>
                        <a:pt x="765" y="1288"/>
                        <a:pt x="773" y="1288"/>
                      </a:cubicBezTo>
                      <a:cubicBezTo>
                        <a:pt x="927" y="1288"/>
                        <a:pt x="1092" y="1030"/>
                        <a:pt x="1149" y="692"/>
                      </a:cubicBezTo>
                      <a:cubicBezTo>
                        <a:pt x="1207" y="337"/>
                        <a:pt x="1125" y="28"/>
                        <a:pt x="964" y="2"/>
                      </a:cubicBezTo>
                      <a:cubicBezTo>
                        <a:pt x="957" y="1"/>
                        <a:pt x="949" y="1"/>
                        <a:pt x="941" y="1"/>
                      </a:cubicBezTo>
                      <a:close/>
                      <a:moveTo>
                        <a:pt x="636" y="1943"/>
                      </a:moveTo>
                      <a:cubicBezTo>
                        <a:pt x="442" y="1943"/>
                        <a:pt x="215" y="2251"/>
                        <a:pt x="112" y="2666"/>
                      </a:cubicBezTo>
                      <a:cubicBezTo>
                        <a:pt x="1" y="3114"/>
                        <a:pt x="74" y="3516"/>
                        <a:pt x="277" y="3567"/>
                      </a:cubicBezTo>
                      <a:cubicBezTo>
                        <a:pt x="291" y="3570"/>
                        <a:pt x="305" y="3571"/>
                        <a:pt x="319" y="3571"/>
                      </a:cubicBezTo>
                      <a:cubicBezTo>
                        <a:pt x="514" y="3571"/>
                        <a:pt x="741" y="3264"/>
                        <a:pt x="845" y="2848"/>
                      </a:cubicBezTo>
                      <a:cubicBezTo>
                        <a:pt x="955" y="2401"/>
                        <a:pt x="882" y="1999"/>
                        <a:pt x="678" y="1948"/>
                      </a:cubicBezTo>
                      <a:cubicBezTo>
                        <a:pt x="664" y="1945"/>
                        <a:pt x="650" y="1943"/>
                        <a:pt x="636" y="19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3" name="Google Shape;2183;p3"/>
                <p:cNvSpPr/>
                <p:nvPr/>
              </p:nvSpPr>
              <p:spPr>
                <a:xfrm>
                  <a:off x="1025222" y="921018"/>
                  <a:ext cx="229369" cy="303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12668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2"/>
                        <a:pt x="2116" y="11854"/>
                      </a:cubicBezTo>
                      <a:cubicBezTo>
                        <a:pt x="2650" y="12458"/>
                        <a:pt x="3151" y="12629"/>
                        <a:pt x="3646" y="12629"/>
                      </a:cubicBezTo>
                      <a:cubicBezTo>
                        <a:pt x="4294" y="12629"/>
                        <a:pt x="4933" y="12335"/>
                        <a:pt x="5624" y="12335"/>
                      </a:cubicBezTo>
                      <a:cubicBezTo>
                        <a:pt x="5917" y="12335"/>
                        <a:pt x="6219" y="12388"/>
                        <a:pt x="6535" y="12538"/>
                      </a:cubicBezTo>
                      <a:cubicBezTo>
                        <a:pt x="6710" y="12621"/>
                        <a:pt x="6921" y="12667"/>
                        <a:pt x="7145" y="12667"/>
                      </a:cubicBezTo>
                      <a:cubicBezTo>
                        <a:pt x="8212" y="12667"/>
                        <a:pt x="9580" y="11615"/>
                        <a:pt x="8738" y="8428"/>
                      </a:cubicBezTo>
                      <a:cubicBezTo>
                        <a:pt x="7719" y="4573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4" name="Google Shape;2184;p3"/>
                <p:cNvSpPr/>
                <p:nvPr/>
              </p:nvSpPr>
              <p:spPr>
                <a:xfrm>
                  <a:off x="1025222" y="921018"/>
                  <a:ext cx="191951" cy="30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8" h="12629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3"/>
                        <a:pt x="2116" y="11854"/>
                      </a:cubicBezTo>
                      <a:cubicBezTo>
                        <a:pt x="2651" y="12459"/>
                        <a:pt x="3152" y="12628"/>
                        <a:pt x="3648" y="12628"/>
                      </a:cubicBezTo>
                      <a:cubicBezTo>
                        <a:pt x="3677" y="12628"/>
                        <a:pt x="3706" y="12628"/>
                        <a:pt x="3735" y="12627"/>
                      </a:cubicBezTo>
                      <a:cubicBezTo>
                        <a:pt x="3202" y="11993"/>
                        <a:pt x="2392" y="10927"/>
                        <a:pt x="2164" y="9515"/>
                      </a:cubicBezTo>
                      <a:cubicBezTo>
                        <a:pt x="1814" y="7336"/>
                        <a:pt x="2035" y="5936"/>
                        <a:pt x="2851" y="5936"/>
                      </a:cubicBezTo>
                      <a:cubicBezTo>
                        <a:pt x="2881" y="5936"/>
                        <a:pt x="2913" y="5938"/>
                        <a:pt x="2945" y="5942"/>
                      </a:cubicBezTo>
                      <a:cubicBezTo>
                        <a:pt x="3839" y="6054"/>
                        <a:pt x="5876" y="9878"/>
                        <a:pt x="5876" y="9878"/>
                      </a:cubicBezTo>
                      <a:cubicBezTo>
                        <a:pt x="5876" y="9878"/>
                        <a:pt x="4844" y="5329"/>
                        <a:pt x="5820" y="5189"/>
                      </a:cubicBezTo>
                      <a:cubicBezTo>
                        <a:pt x="5836" y="5187"/>
                        <a:pt x="5853" y="5186"/>
                        <a:pt x="5871" y="5186"/>
                      </a:cubicBezTo>
                      <a:cubicBezTo>
                        <a:pt x="6301" y="5186"/>
                        <a:pt x="7157" y="5862"/>
                        <a:pt x="8018" y="6659"/>
                      </a:cubicBezTo>
                      <a:cubicBezTo>
                        <a:pt x="6306" y="3479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5" name="Google Shape;2185;p3"/>
                <p:cNvSpPr/>
                <p:nvPr/>
              </p:nvSpPr>
              <p:spPr>
                <a:xfrm>
                  <a:off x="1067477" y="933874"/>
                  <a:ext cx="101410" cy="253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" h="10591" extrusionOk="0">
                      <a:moveTo>
                        <a:pt x="38" y="0"/>
                      </a:moveTo>
                      <a:cubicBezTo>
                        <a:pt x="37" y="0"/>
                        <a:pt x="36" y="0"/>
                        <a:pt x="35" y="1"/>
                      </a:cubicBezTo>
                      <a:cubicBezTo>
                        <a:pt x="1" y="16"/>
                        <a:pt x="107" y="362"/>
                        <a:pt x="307" y="864"/>
                      </a:cubicBezTo>
                      <a:cubicBezTo>
                        <a:pt x="504" y="1367"/>
                        <a:pt x="803" y="2020"/>
                        <a:pt x="1105" y="2670"/>
                      </a:cubicBezTo>
                      <a:cubicBezTo>
                        <a:pt x="1410" y="3319"/>
                        <a:pt x="1713" y="3966"/>
                        <a:pt x="1941" y="4451"/>
                      </a:cubicBezTo>
                      <a:cubicBezTo>
                        <a:pt x="2162" y="4937"/>
                        <a:pt x="2309" y="5261"/>
                        <a:pt x="2309" y="5261"/>
                      </a:cubicBezTo>
                      <a:cubicBezTo>
                        <a:pt x="2309" y="5261"/>
                        <a:pt x="2464" y="5579"/>
                        <a:pt x="2696" y="6058"/>
                      </a:cubicBezTo>
                      <a:cubicBezTo>
                        <a:pt x="2920" y="6540"/>
                        <a:pt x="3207" y="7187"/>
                        <a:pt x="3447" y="7851"/>
                      </a:cubicBezTo>
                      <a:cubicBezTo>
                        <a:pt x="3680" y="8516"/>
                        <a:pt x="3882" y="9194"/>
                        <a:pt x="3978" y="9716"/>
                      </a:cubicBezTo>
                      <a:cubicBezTo>
                        <a:pt x="4045" y="9976"/>
                        <a:pt x="4064" y="10196"/>
                        <a:pt x="4100" y="10349"/>
                      </a:cubicBezTo>
                      <a:cubicBezTo>
                        <a:pt x="4131" y="10502"/>
                        <a:pt x="4157" y="10591"/>
                        <a:pt x="4177" y="10591"/>
                      </a:cubicBezTo>
                      <a:cubicBezTo>
                        <a:pt x="4197" y="10589"/>
                        <a:pt x="4209" y="10499"/>
                        <a:pt x="4215" y="10341"/>
                      </a:cubicBezTo>
                      <a:cubicBezTo>
                        <a:pt x="4217" y="10182"/>
                        <a:pt x="4235" y="9954"/>
                        <a:pt x="4201" y="9685"/>
                      </a:cubicBezTo>
                      <a:cubicBezTo>
                        <a:pt x="4171" y="9140"/>
                        <a:pt x="4024" y="8426"/>
                        <a:pt x="3836" y="7726"/>
                      </a:cubicBezTo>
                      <a:cubicBezTo>
                        <a:pt x="3638" y="7026"/>
                        <a:pt x="3385" y="6349"/>
                        <a:pt x="3183" y="5846"/>
                      </a:cubicBezTo>
                      <a:cubicBezTo>
                        <a:pt x="2978" y="5345"/>
                        <a:pt x="2831" y="5015"/>
                        <a:pt x="2831" y="5015"/>
                      </a:cubicBezTo>
                      <a:cubicBezTo>
                        <a:pt x="2831" y="5015"/>
                        <a:pt x="2666" y="4695"/>
                        <a:pt x="2418" y="4213"/>
                      </a:cubicBezTo>
                      <a:cubicBezTo>
                        <a:pt x="2165" y="3736"/>
                        <a:pt x="1818" y="3108"/>
                        <a:pt x="1468" y="2483"/>
                      </a:cubicBezTo>
                      <a:cubicBezTo>
                        <a:pt x="1119" y="1859"/>
                        <a:pt x="772" y="1235"/>
                        <a:pt x="509" y="767"/>
                      </a:cubicBezTo>
                      <a:cubicBezTo>
                        <a:pt x="255" y="310"/>
                        <a:pt x="83" y="0"/>
                        <a:pt x="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" name="Google Shape;2186;p3"/>
                <p:cNvSpPr/>
                <p:nvPr/>
              </p:nvSpPr>
              <p:spPr>
                <a:xfrm>
                  <a:off x="1194962" y="1106560"/>
                  <a:ext cx="24012" cy="8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" h="3608" extrusionOk="0">
                      <a:moveTo>
                        <a:pt x="339" y="1"/>
                      </a:moveTo>
                      <a:cubicBezTo>
                        <a:pt x="329" y="1"/>
                        <a:pt x="319" y="1"/>
                        <a:pt x="310" y="3"/>
                      </a:cubicBezTo>
                      <a:cubicBezTo>
                        <a:pt x="103" y="38"/>
                        <a:pt x="1" y="435"/>
                        <a:pt x="79" y="887"/>
                      </a:cubicBezTo>
                      <a:cubicBezTo>
                        <a:pt x="153" y="1320"/>
                        <a:pt x="365" y="1647"/>
                        <a:pt x="562" y="1647"/>
                      </a:cubicBezTo>
                      <a:cubicBezTo>
                        <a:pt x="571" y="1647"/>
                        <a:pt x="581" y="1646"/>
                        <a:pt x="591" y="1644"/>
                      </a:cubicBezTo>
                      <a:cubicBezTo>
                        <a:pt x="798" y="1609"/>
                        <a:pt x="900" y="1213"/>
                        <a:pt x="824" y="760"/>
                      </a:cubicBezTo>
                      <a:cubicBezTo>
                        <a:pt x="748" y="329"/>
                        <a:pt x="536" y="1"/>
                        <a:pt x="339" y="1"/>
                      </a:cubicBezTo>
                      <a:close/>
                      <a:moveTo>
                        <a:pt x="628" y="2311"/>
                      </a:moveTo>
                      <a:cubicBezTo>
                        <a:pt x="624" y="2311"/>
                        <a:pt x="620" y="2311"/>
                        <a:pt x="616" y="2311"/>
                      </a:cubicBezTo>
                      <a:cubicBezTo>
                        <a:pt x="453" y="2325"/>
                        <a:pt x="349" y="2628"/>
                        <a:pt x="382" y="2986"/>
                      </a:cubicBezTo>
                      <a:cubicBezTo>
                        <a:pt x="414" y="3335"/>
                        <a:pt x="565" y="3608"/>
                        <a:pt x="724" y="3608"/>
                      </a:cubicBezTo>
                      <a:cubicBezTo>
                        <a:pt x="728" y="3608"/>
                        <a:pt x="732" y="3607"/>
                        <a:pt x="736" y="3607"/>
                      </a:cubicBezTo>
                      <a:cubicBezTo>
                        <a:pt x="899" y="3593"/>
                        <a:pt x="1003" y="3290"/>
                        <a:pt x="970" y="2932"/>
                      </a:cubicBezTo>
                      <a:cubicBezTo>
                        <a:pt x="938" y="2584"/>
                        <a:pt x="786" y="2311"/>
                        <a:pt x="628" y="23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" name="Google Shape;2187;p3"/>
                <p:cNvSpPr/>
                <p:nvPr/>
              </p:nvSpPr>
              <p:spPr>
                <a:xfrm>
                  <a:off x="757348" y="852500"/>
                  <a:ext cx="327116" cy="21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4" h="9045" extrusionOk="0">
                      <a:moveTo>
                        <a:pt x="13098" y="144"/>
                      </a:moveTo>
                      <a:cubicBezTo>
                        <a:pt x="12964" y="144"/>
                        <a:pt x="12775" y="231"/>
                        <a:pt x="12519" y="438"/>
                      </a:cubicBezTo>
                      <a:cubicBezTo>
                        <a:pt x="11185" y="1523"/>
                        <a:pt x="3846" y="1"/>
                        <a:pt x="1614" y="2285"/>
                      </a:cubicBezTo>
                      <a:cubicBezTo>
                        <a:pt x="0" y="3937"/>
                        <a:pt x="1908" y="5059"/>
                        <a:pt x="1253" y="6744"/>
                      </a:cubicBezTo>
                      <a:cubicBezTo>
                        <a:pt x="938" y="7552"/>
                        <a:pt x="1412" y="9044"/>
                        <a:pt x="3428" y="9044"/>
                      </a:cubicBezTo>
                      <a:cubicBezTo>
                        <a:pt x="3995" y="9044"/>
                        <a:pt x="4684" y="8926"/>
                        <a:pt x="5512" y="8642"/>
                      </a:cubicBezTo>
                      <a:cubicBezTo>
                        <a:pt x="9284" y="7345"/>
                        <a:pt x="12752" y="2119"/>
                        <a:pt x="12752" y="2119"/>
                      </a:cubicBezTo>
                      <a:cubicBezTo>
                        <a:pt x="13256" y="1676"/>
                        <a:pt x="13663" y="144"/>
                        <a:pt x="13098" y="14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" name="Google Shape;2188;p3"/>
                <p:cNvSpPr/>
                <p:nvPr/>
              </p:nvSpPr>
              <p:spPr>
                <a:xfrm>
                  <a:off x="778942" y="852500"/>
                  <a:ext cx="305522" cy="186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7793" extrusionOk="0">
                      <a:moveTo>
                        <a:pt x="12196" y="144"/>
                      </a:moveTo>
                      <a:cubicBezTo>
                        <a:pt x="12062" y="144"/>
                        <a:pt x="11873" y="231"/>
                        <a:pt x="11617" y="438"/>
                      </a:cubicBezTo>
                      <a:cubicBezTo>
                        <a:pt x="10283" y="1523"/>
                        <a:pt x="2944" y="1"/>
                        <a:pt x="712" y="2285"/>
                      </a:cubicBezTo>
                      <a:cubicBezTo>
                        <a:pt x="116" y="2897"/>
                        <a:pt x="1" y="3435"/>
                        <a:pt x="59" y="3955"/>
                      </a:cubicBezTo>
                      <a:cubicBezTo>
                        <a:pt x="652" y="3378"/>
                        <a:pt x="1656" y="2493"/>
                        <a:pt x="3049" y="2164"/>
                      </a:cubicBezTo>
                      <a:cubicBezTo>
                        <a:pt x="3901" y="1963"/>
                        <a:pt x="4637" y="1860"/>
                        <a:pt x="5220" y="1860"/>
                      </a:cubicBezTo>
                      <a:cubicBezTo>
                        <a:pt x="6159" y="1860"/>
                        <a:pt x="6697" y="2128"/>
                        <a:pt x="6669" y="2682"/>
                      </a:cubicBezTo>
                      <a:cubicBezTo>
                        <a:pt x="6621" y="3582"/>
                        <a:pt x="2956" y="5892"/>
                        <a:pt x="2956" y="5892"/>
                      </a:cubicBezTo>
                      <a:cubicBezTo>
                        <a:pt x="2956" y="5892"/>
                        <a:pt x="5389" y="5150"/>
                        <a:pt x="6746" y="5150"/>
                      </a:cubicBezTo>
                      <a:cubicBezTo>
                        <a:pt x="7227" y="5150"/>
                        <a:pt x="7573" y="5243"/>
                        <a:pt x="7628" y="5495"/>
                      </a:cubicBezTo>
                      <a:cubicBezTo>
                        <a:pt x="7718" y="5899"/>
                        <a:pt x="7085" y="6838"/>
                        <a:pt x="6323" y="7793"/>
                      </a:cubicBezTo>
                      <a:cubicBezTo>
                        <a:pt x="9368" y="5856"/>
                        <a:pt x="11850" y="2119"/>
                        <a:pt x="11850" y="2119"/>
                      </a:cubicBezTo>
                      <a:cubicBezTo>
                        <a:pt x="12354" y="1676"/>
                        <a:pt x="12761" y="144"/>
                        <a:pt x="12196" y="1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9" name="Google Shape;2189;p3"/>
                <p:cNvSpPr/>
                <p:nvPr/>
              </p:nvSpPr>
              <p:spPr>
                <a:xfrm>
                  <a:off x="819929" y="879864"/>
                  <a:ext cx="246175" cy="1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3" h="4929" extrusionOk="0">
                      <a:moveTo>
                        <a:pt x="10248" y="0"/>
                      </a:moveTo>
                      <a:cubicBezTo>
                        <a:pt x="10177" y="0"/>
                        <a:pt x="9861" y="127"/>
                        <a:pt x="9423" y="339"/>
                      </a:cubicBezTo>
                      <a:cubicBezTo>
                        <a:pt x="8935" y="571"/>
                        <a:pt x="8305" y="917"/>
                        <a:pt x="7678" y="1266"/>
                      </a:cubicBezTo>
                      <a:cubicBezTo>
                        <a:pt x="7054" y="1617"/>
                        <a:pt x="6431" y="1966"/>
                        <a:pt x="5963" y="2229"/>
                      </a:cubicBezTo>
                      <a:cubicBezTo>
                        <a:pt x="5495" y="2486"/>
                        <a:pt x="5181" y="2656"/>
                        <a:pt x="5181" y="2656"/>
                      </a:cubicBezTo>
                      <a:cubicBezTo>
                        <a:pt x="5181" y="2656"/>
                        <a:pt x="4876" y="2833"/>
                        <a:pt x="4415" y="3098"/>
                      </a:cubicBezTo>
                      <a:cubicBezTo>
                        <a:pt x="3952" y="3357"/>
                        <a:pt x="3326" y="3690"/>
                        <a:pt x="2682" y="3978"/>
                      </a:cubicBezTo>
                      <a:cubicBezTo>
                        <a:pt x="2035" y="4259"/>
                        <a:pt x="1374" y="4510"/>
                        <a:pt x="859" y="4645"/>
                      </a:cubicBezTo>
                      <a:cubicBezTo>
                        <a:pt x="606" y="4730"/>
                        <a:pt x="388" y="4764"/>
                        <a:pt x="238" y="4811"/>
                      </a:cubicBezTo>
                      <a:cubicBezTo>
                        <a:pt x="86" y="4853"/>
                        <a:pt x="1" y="4886"/>
                        <a:pt x="4" y="4906"/>
                      </a:cubicBezTo>
                      <a:cubicBezTo>
                        <a:pt x="5" y="4921"/>
                        <a:pt x="56" y="4928"/>
                        <a:pt x="150" y="4928"/>
                      </a:cubicBezTo>
                      <a:cubicBezTo>
                        <a:pt x="180" y="4928"/>
                        <a:pt x="215" y="4928"/>
                        <a:pt x="254" y="4926"/>
                      </a:cubicBezTo>
                      <a:cubicBezTo>
                        <a:pt x="410" y="4915"/>
                        <a:pt x="641" y="4917"/>
                        <a:pt x="906" y="4865"/>
                      </a:cubicBezTo>
                      <a:cubicBezTo>
                        <a:pt x="1449" y="4794"/>
                        <a:pt x="2148" y="4597"/>
                        <a:pt x="2833" y="4357"/>
                      </a:cubicBezTo>
                      <a:cubicBezTo>
                        <a:pt x="3517" y="4111"/>
                        <a:pt x="4175" y="3806"/>
                        <a:pt x="4661" y="3569"/>
                      </a:cubicBezTo>
                      <a:cubicBezTo>
                        <a:pt x="5146" y="3328"/>
                        <a:pt x="5466" y="3159"/>
                        <a:pt x="5466" y="3159"/>
                      </a:cubicBezTo>
                      <a:cubicBezTo>
                        <a:pt x="5466" y="3159"/>
                        <a:pt x="5773" y="2971"/>
                        <a:pt x="6234" y="2688"/>
                      </a:cubicBezTo>
                      <a:cubicBezTo>
                        <a:pt x="6691" y="2402"/>
                        <a:pt x="7294" y="2011"/>
                        <a:pt x="7890" y="1614"/>
                      </a:cubicBezTo>
                      <a:cubicBezTo>
                        <a:pt x="8487" y="1223"/>
                        <a:pt x="9085" y="830"/>
                        <a:pt x="9533" y="534"/>
                      </a:cubicBezTo>
                      <a:cubicBezTo>
                        <a:pt x="9983" y="241"/>
                        <a:pt x="10283" y="43"/>
                        <a:pt x="10263" y="5"/>
                      </a:cubicBezTo>
                      <a:cubicBezTo>
                        <a:pt x="10261" y="2"/>
                        <a:pt x="10256" y="0"/>
                        <a:pt x="102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0" name="Google Shape;2190;p3"/>
                <p:cNvSpPr/>
                <p:nvPr/>
              </p:nvSpPr>
              <p:spPr>
                <a:xfrm>
                  <a:off x="817104" y="1021019"/>
                  <a:ext cx="87213" cy="2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3" h="1109" extrusionOk="0">
                      <a:moveTo>
                        <a:pt x="3092" y="1"/>
                      </a:moveTo>
                      <a:cubicBezTo>
                        <a:pt x="2969" y="1"/>
                        <a:pt x="2833" y="17"/>
                        <a:pt x="2693" y="52"/>
                      </a:cubicBezTo>
                      <a:cubicBezTo>
                        <a:pt x="2246" y="162"/>
                        <a:pt x="1925" y="416"/>
                        <a:pt x="1974" y="618"/>
                      </a:cubicBezTo>
                      <a:cubicBezTo>
                        <a:pt x="2010" y="757"/>
                        <a:pt x="2210" y="836"/>
                        <a:pt x="2476" y="836"/>
                      </a:cubicBezTo>
                      <a:cubicBezTo>
                        <a:pt x="2598" y="836"/>
                        <a:pt x="2735" y="819"/>
                        <a:pt x="2875" y="785"/>
                      </a:cubicBezTo>
                      <a:cubicBezTo>
                        <a:pt x="3320" y="674"/>
                        <a:pt x="3643" y="421"/>
                        <a:pt x="3592" y="219"/>
                      </a:cubicBezTo>
                      <a:cubicBezTo>
                        <a:pt x="3558" y="79"/>
                        <a:pt x="3358" y="1"/>
                        <a:pt x="3092" y="1"/>
                      </a:cubicBezTo>
                      <a:close/>
                      <a:moveTo>
                        <a:pt x="843" y="488"/>
                      </a:moveTo>
                      <a:cubicBezTo>
                        <a:pt x="773" y="488"/>
                        <a:pt x="699" y="494"/>
                        <a:pt x="623" y="506"/>
                      </a:cubicBezTo>
                      <a:cubicBezTo>
                        <a:pt x="267" y="566"/>
                        <a:pt x="1" y="745"/>
                        <a:pt x="30" y="905"/>
                      </a:cubicBezTo>
                      <a:cubicBezTo>
                        <a:pt x="50" y="1031"/>
                        <a:pt x="242" y="1108"/>
                        <a:pt x="493" y="1108"/>
                      </a:cubicBezTo>
                      <a:cubicBezTo>
                        <a:pt x="564" y="1108"/>
                        <a:pt x="640" y="1102"/>
                        <a:pt x="718" y="1089"/>
                      </a:cubicBezTo>
                      <a:cubicBezTo>
                        <a:pt x="1073" y="1031"/>
                        <a:pt x="1339" y="852"/>
                        <a:pt x="1312" y="691"/>
                      </a:cubicBezTo>
                      <a:cubicBezTo>
                        <a:pt x="1291" y="565"/>
                        <a:pt x="1097" y="488"/>
                        <a:pt x="843" y="4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1" name="Google Shape;2191;p3"/>
                <p:cNvSpPr/>
                <p:nvPr/>
              </p:nvSpPr>
              <p:spPr>
                <a:xfrm>
                  <a:off x="1186439" y="829947"/>
                  <a:ext cx="270450" cy="4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7" h="2064" extrusionOk="0">
                      <a:moveTo>
                        <a:pt x="59" y="0"/>
                      </a:moveTo>
                      <a:cubicBezTo>
                        <a:pt x="45" y="0"/>
                        <a:pt x="37" y="3"/>
                        <a:pt x="34" y="8"/>
                      </a:cubicBezTo>
                      <a:cubicBezTo>
                        <a:pt x="0" y="68"/>
                        <a:pt x="1284" y="759"/>
                        <a:pt x="2677" y="1206"/>
                      </a:cubicBezTo>
                      <a:cubicBezTo>
                        <a:pt x="3378" y="1397"/>
                        <a:pt x="4078" y="1611"/>
                        <a:pt x="4618" y="1700"/>
                      </a:cubicBezTo>
                      <a:cubicBezTo>
                        <a:pt x="5154" y="1807"/>
                        <a:pt x="5512" y="1879"/>
                        <a:pt x="5512" y="1879"/>
                      </a:cubicBezTo>
                      <a:cubicBezTo>
                        <a:pt x="5512" y="1879"/>
                        <a:pt x="5873" y="1911"/>
                        <a:pt x="6416" y="1962"/>
                      </a:cubicBezTo>
                      <a:cubicBezTo>
                        <a:pt x="6957" y="2024"/>
                        <a:pt x="7684" y="2037"/>
                        <a:pt x="8407" y="2063"/>
                      </a:cubicBezTo>
                      <a:cubicBezTo>
                        <a:pt x="8484" y="2063"/>
                        <a:pt x="8561" y="2064"/>
                        <a:pt x="8638" y="2064"/>
                      </a:cubicBezTo>
                      <a:cubicBezTo>
                        <a:pt x="10005" y="2064"/>
                        <a:pt x="11297" y="1964"/>
                        <a:pt x="11294" y="1891"/>
                      </a:cubicBezTo>
                      <a:cubicBezTo>
                        <a:pt x="11292" y="1807"/>
                        <a:pt x="9854" y="1770"/>
                        <a:pt x="8427" y="1656"/>
                      </a:cubicBezTo>
                      <a:cubicBezTo>
                        <a:pt x="7714" y="1578"/>
                        <a:pt x="7003" y="1524"/>
                        <a:pt x="6475" y="1434"/>
                      </a:cubicBezTo>
                      <a:cubicBezTo>
                        <a:pt x="5946" y="1359"/>
                        <a:pt x="5593" y="1307"/>
                        <a:pt x="5593" y="1307"/>
                      </a:cubicBezTo>
                      <a:cubicBezTo>
                        <a:pt x="5593" y="1307"/>
                        <a:pt x="5241" y="1255"/>
                        <a:pt x="4713" y="1177"/>
                      </a:cubicBezTo>
                      <a:cubicBezTo>
                        <a:pt x="4179" y="1120"/>
                        <a:pt x="3489" y="949"/>
                        <a:pt x="2787" y="813"/>
                      </a:cubicBezTo>
                      <a:cubicBezTo>
                        <a:pt x="1493" y="499"/>
                        <a:pt x="253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2" name="Google Shape;2192;p3"/>
                <p:cNvSpPr/>
                <p:nvPr/>
              </p:nvSpPr>
              <p:spPr>
                <a:xfrm>
                  <a:off x="1430947" y="835382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481" y="1"/>
                        <a:pt x="1114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3585" y="2342"/>
                        <a:pt x="3690" y="1308"/>
                        <a:pt x="3118" y="606"/>
                      </a:cubicBezTo>
                      <a:cubicBezTo>
                        <a:pt x="2794" y="207"/>
                        <a:pt x="2322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3" name="Google Shape;2193;p3"/>
                <p:cNvSpPr/>
                <p:nvPr/>
              </p:nvSpPr>
              <p:spPr>
                <a:xfrm>
                  <a:off x="1430947" y="835382"/>
                  <a:ext cx="70527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" h="3283" extrusionOk="0">
                      <a:moveTo>
                        <a:pt x="1846" y="1"/>
                      </a:moveTo>
                      <a:cubicBezTo>
                        <a:pt x="1482" y="1"/>
                        <a:pt x="1115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2904" y="2896"/>
                        <a:pt x="2924" y="2877"/>
                        <a:pt x="2945" y="2857"/>
                      </a:cubicBezTo>
                      <a:lnTo>
                        <a:pt x="2945" y="2857"/>
                      </a:lnTo>
                      <a:cubicBezTo>
                        <a:pt x="2876" y="2868"/>
                        <a:pt x="2805" y="2873"/>
                        <a:pt x="2735" y="2873"/>
                      </a:cubicBezTo>
                      <a:cubicBezTo>
                        <a:pt x="2320" y="2873"/>
                        <a:pt x="1911" y="2695"/>
                        <a:pt x="1628" y="2348"/>
                      </a:cubicBezTo>
                      <a:cubicBezTo>
                        <a:pt x="1127" y="1733"/>
                        <a:pt x="1220" y="829"/>
                        <a:pt x="1835" y="329"/>
                      </a:cubicBezTo>
                      <a:cubicBezTo>
                        <a:pt x="1983" y="208"/>
                        <a:pt x="2148" y="124"/>
                        <a:pt x="2321" y="70"/>
                      </a:cubicBezTo>
                      <a:cubicBezTo>
                        <a:pt x="2167" y="24"/>
                        <a:pt x="2007" y="1"/>
                        <a:pt x="18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4" name="Google Shape;2194;p3"/>
                <p:cNvSpPr/>
                <p:nvPr/>
              </p:nvSpPr>
              <p:spPr>
                <a:xfrm>
                  <a:off x="1481677" y="864231"/>
                  <a:ext cx="2908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1" extrusionOk="0">
                      <a:moveTo>
                        <a:pt x="608" y="1"/>
                      </a:moveTo>
                      <a:cubicBezTo>
                        <a:pt x="489" y="1"/>
                        <a:pt x="368" y="40"/>
                        <a:pt x="268" y="121"/>
                      </a:cubicBezTo>
                      <a:cubicBezTo>
                        <a:pt x="36" y="311"/>
                        <a:pt x="0" y="651"/>
                        <a:pt x="188" y="881"/>
                      </a:cubicBezTo>
                      <a:cubicBezTo>
                        <a:pt x="295" y="1012"/>
                        <a:pt x="451" y="1081"/>
                        <a:pt x="608" y="1081"/>
                      </a:cubicBezTo>
                      <a:cubicBezTo>
                        <a:pt x="728" y="1081"/>
                        <a:pt x="849" y="1041"/>
                        <a:pt x="949" y="959"/>
                      </a:cubicBezTo>
                      <a:cubicBezTo>
                        <a:pt x="1181" y="770"/>
                        <a:pt x="1215" y="430"/>
                        <a:pt x="1027" y="199"/>
                      </a:cubicBezTo>
                      <a:cubicBezTo>
                        <a:pt x="920" y="68"/>
                        <a:pt x="765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5" name="Google Shape;2195;p3"/>
                <p:cNvSpPr/>
                <p:nvPr/>
              </p:nvSpPr>
              <p:spPr>
                <a:xfrm>
                  <a:off x="1474280" y="849579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2" y="0"/>
                      </a:moveTo>
                      <a:cubicBezTo>
                        <a:pt x="227" y="0"/>
                        <a:pt x="171" y="19"/>
                        <a:pt x="124" y="57"/>
                      </a:cubicBezTo>
                      <a:cubicBezTo>
                        <a:pt x="17" y="144"/>
                        <a:pt x="0" y="302"/>
                        <a:pt x="88" y="410"/>
                      </a:cubicBezTo>
                      <a:cubicBezTo>
                        <a:pt x="138" y="471"/>
                        <a:pt x="210" y="502"/>
                        <a:pt x="283" y="502"/>
                      </a:cubicBezTo>
                      <a:cubicBezTo>
                        <a:pt x="339" y="502"/>
                        <a:pt x="395" y="484"/>
                        <a:pt x="442" y="446"/>
                      </a:cubicBezTo>
                      <a:cubicBezTo>
                        <a:pt x="548" y="358"/>
                        <a:pt x="565" y="201"/>
                        <a:pt x="476" y="92"/>
                      </a:cubicBezTo>
                      <a:cubicBezTo>
                        <a:pt x="427" y="32"/>
                        <a:pt x="355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6" name="Google Shape;2196;p3"/>
                <p:cNvSpPr/>
                <p:nvPr/>
              </p:nvSpPr>
              <p:spPr>
                <a:xfrm>
                  <a:off x="1223164" y="981780"/>
                  <a:ext cx="115822" cy="24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409" extrusionOk="0">
                      <a:moveTo>
                        <a:pt x="70" y="1"/>
                      </a:moveTo>
                      <a:cubicBezTo>
                        <a:pt x="70" y="1"/>
                        <a:pt x="70" y="1"/>
                        <a:pt x="69" y="1"/>
                      </a:cubicBezTo>
                      <a:cubicBezTo>
                        <a:pt x="1" y="7"/>
                        <a:pt x="141" y="1458"/>
                        <a:pt x="545" y="2864"/>
                      </a:cubicBezTo>
                      <a:cubicBezTo>
                        <a:pt x="776" y="3552"/>
                        <a:pt x="987" y="4255"/>
                        <a:pt x="1214" y="4752"/>
                      </a:cubicBezTo>
                      <a:cubicBezTo>
                        <a:pt x="1423" y="5256"/>
                        <a:pt x="1562" y="5593"/>
                        <a:pt x="1562" y="5593"/>
                      </a:cubicBezTo>
                      <a:cubicBezTo>
                        <a:pt x="1562" y="5593"/>
                        <a:pt x="1737" y="5913"/>
                        <a:pt x="1997" y="6391"/>
                      </a:cubicBezTo>
                      <a:cubicBezTo>
                        <a:pt x="2246" y="6876"/>
                        <a:pt x="2639" y="7487"/>
                        <a:pt x="3020" y="8103"/>
                      </a:cubicBezTo>
                      <a:cubicBezTo>
                        <a:pt x="3800" y="9290"/>
                        <a:pt x="4674" y="10408"/>
                        <a:pt x="4764" y="10408"/>
                      </a:cubicBezTo>
                      <a:cubicBezTo>
                        <a:pt x="4766" y="10408"/>
                        <a:pt x="4767" y="10408"/>
                        <a:pt x="4768" y="10407"/>
                      </a:cubicBezTo>
                      <a:cubicBezTo>
                        <a:pt x="4837" y="10358"/>
                        <a:pt x="4068" y="9142"/>
                        <a:pt x="3369" y="7892"/>
                      </a:cubicBezTo>
                      <a:cubicBezTo>
                        <a:pt x="3038" y="7257"/>
                        <a:pt x="2687" y="6636"/>
                        <a:pt x="2468" y="6147"/>
                      </a:cubicBezTo>
                      <a:cubicBezTo>
                        <a:pt x="2237" y="5665"/>
                        <a:pt x="2082" y="5344"/>
                        <a:pt x="2082" y="5344"/>
                      </a:cubicBezTo>
                      <a:cubicBezTo>
                        <a:pt x="2082" y="5344"/>
                        <a:pt x="1929" y="5022"/>
                        <a:pt x="1700" y="4541"/>
                      </a:cubicBezTo>
                      <a:cubicBezTo>
                        <a:pt x="1451" y="4065"/>
                        <a:pt x="1209" y="3396"/>
                        <a:pt x="932" y="2737"/>
                      </a:cubicBezTo>
                      <a:cubicBezTo>
                        <a:pt x="441" y="1402"/>
                        <a:pt x="160" y="1"/>
                        <a:pt x="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7" name="Google Shape;2197;p3"/>
                <p:cNvSpPr/>
                <p:nvPr/>
              </p:nvSpPr>
              <p:spPr>
                <a:xfrm>
                  <a:off x="1304012" y="1206513"/>
                  <a:ext cx="87860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3283" extrusionOk="0">
                      <a:moveTo>
                        <a:pt x="1836" y="1"/>
                      </a:moveTo>
                      <a:cubicBezTo>
                        <a:pt x="1134" y="1"/>
                        <a:pt x="484" y="455"/>
                        <a:pt x="267" y="1162"/>
                      </a:cubicBezTo>
                      <a:cubicBezTo>
                        <a:pt x="1" y="2028"/>
                        <a:pt x="489" y="2946"/>
                        <a:pt x="1355" y="3210"/>
                      </a:cubicBezTo>
                      <a:cubicBezTo>
                        <a:pt x="1515" y="3260"/>
                        <a:pt x="1677" y="3283"/>
                        <a:pt x="1836" y="3283"/>
                      </a:cubicBezTo>
                      <a:cubicBezTo>
                        <a:pt x="2538" y="3283"/>
                        <a:pt x="3188" y="2828"/>
                        <a:pt x="3404" y="2123"/>
                      </a:cubicBezTo>
                      <a:cubicBezTo>
                        <a:pt x="3669" y="1257"/>
                        <a:pt x="3184" y="339"/>
                        <a:pt x="2317" y="73"/>
                      </a:cubicBezTo>
                      <a:cubicBezTo>
                        <a:pt x="2157" y="24"/>
                        <a:pt x="1995" y="1"/>
                        <a:pt x="18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8" name="Google Shape;2198;p3"/>
                <p:cNvSpPr/>
                <p:nvPr/>
              </p:nvSpPr>
              <p:spPr>
                <a:xfrm>
                  <a:off x="1304012" y="1206536"/>
                  <a:ext cx="81516" cy="7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" h="3231" extrusionOk="0">
                      <a:moveTo>
                        <a:pt x="1834" y="1"/>
                      </a:moveTo>
                      <a:cubicBezTo>
                        <a:pt x="1132" y="1"/>
                        <a:pt x="484" y="454"/>
                        <a:pt x="267" y="1161"/>
                      </a:cubicBezTo>
                      <a:cubicBezTo>
                        <a:pt x="1" y="2028"/>
                        <a:pt x="489" y="2945"/>
                        <a:pt x="1355" y="3211"/>
                      </a:cubicBezTo>
                      <a:cubicBezTo>
                        <a:pt x="1382" y="3218"/>
                        <a:pt x="1410" y="3225"/>
                        <a:pt x="1437" y="3231"/>
                      </a:cubicBezTo>
                      <a:cubicBezTo>
                        <a:pt x="1112" y="2868"/>
                        <a:pt x="974" y="2353"/>
                        <a:pt x="1127" y="1852"/>
                      </a:cubicBezTo>
                      <a:cubicBezTo>
                        <a:pt x="1316" y="1235"/>
                        <a:pt x="1885" y="838"/>
                        <a:pt x="2499" y="838"/>
                      </a:cubicBezTo>
                      <a:cubicBezTo>
                        <a:pt x="2638" y="838"/>
                        <a:pt x="2780" y="858"/>
                        <a:pt x="2920" y="901"/>
                      </a:cubicBezTo>
                      <a:cubicBezTo>
                        <a:pt x="3103" y="958"/>
                        <a:pt x="3265" y="1048"/>
                        <a:pt x="3404" y="1161"/>
                      </a:cubicBezTo>
                      <a:cubicBezTo>
                        <a:pt x="3250" y="658"/>
                        <a:pt x="2857" y="239"/>
                        <a:pt x="2317" y="73"/>
                      </a:cubicBezTo>
                      <a:cubicBezTo>
                        <a:pt x="2156" y="24"/>
                        <a:pt x="1994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9" name="Google Shape;2199;p3"/>
                <p:cNvSpPr/>
                <p:nvPr/>
              </p:nvSpPr>
              <p:spPr>
                <a:xfrm>
                  <a:off x="1343132" y="1251809"/>
                  <a:ext cx="2896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" h="1081" extrusionOk="0">
                      <a:moveTo>
                        <a:pt x="605" y="0"/>
                      </a:moveTo>
                      <a:cubicBezTo>
                        <a:pt x="374" y="0"/>
                        <a:pt x="160" y="149"/>
                        <a:pt x="89" y="382"/>
                      </a:cubicBezTo>
                      <a:cubicBezTo>
                        <a:pt x="1" y="667"/>
                        <a:pt x="161" y="970"/>
                        <a:pt x="449" y="1057"/>
                      </a:cubicBezTo>
                      <a:cubicBezTo>
                        <a:pt x="501" y="1073"/>
                        <a:pt x="554" y="1080"/>
                        <a:pt x="606" y="1080"/>
                      </a:cubicBezTo>
                      <a:cubicBezTo>
                        <a:pt x="836" y="1080"/>
                        <a:pt x="1051" y="931"/>
                        <a:pt x="1123" y="697"/>
                      </a:cubicBezTo>
                      <a:cubicBezTo>
                        <a:pt x="1209" y="413"/>
                        <a:pt x="1048" y="111"/>
                        <a:pt x="764" y="24"/>
                      </a:cubicBezTo>
                      <a:cubicBezTo>
                        <a:pt x="711" y="8"/>
                        <a:pt x="65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0" name="Google Shape;2200;p3"/>
                <p:cNvSpPr/>
                <p:nvPr/>
              </p:nvSpPr>
              <p:spPr>
                <a:xfrm>
                  <a:off x="1360345" y="1234068"/>
                  <a:ext cx="13454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3" extrusionOk="0">
                      <a:moveTo>
                        <a:pt x="285" y="1"/>
                      </a:moveTo>
                      <a:cubicBezTo>
                        <a:pt x="177" y="1"/>
                        <a:pt x="76" y="70"/>
                        <a:pt x="42" y="179"/>
                      </a:cubicBezTo>
                      <a:cubicBezTo>
                        <a:pt x="1" y="311"/>
                        <a:pt x="77" y="452"/>
                        <a:pt x="210" y="491"/>
                      </a:cubicBezTo>
                      <a:cubicBezTo>
                        <a:pt x="234" y="499"/>
                        <a:pt x="259" y="503"/>
                        <a:pt x="283" y="503"/>
                      </a:cubicBezTo>
                      <a:cubicBezTo>
                        <a:pt x="389" y="503"/>
                        <a:pt x="489" y="433"/>
                        <a:pt x="522" y="325"/>
                      </a:cubicBezTo>
                      <a:cubicBezTo>
                        <a:pt x="562" y="193"/>
                        <a:pt x="489" y="52"/>
                        <a:pt x="355" y="11"/>
                      </a:cubicBezTo>
                      <a:cubicBezTo>
                        <a:pt x="332" y="4"/>
                        <a:pt x="308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1" name="Google Shape;2201;p3"/>
                <p:cNvSpPr/>
                <p:nvPr/>
              </p:nvSpPr>
              <p:spPr>
                <a:xfrm>
                  <a:off x="1067238" y="948191"/>
                  <a:ext cx="51399" cy="269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7" h="11263" extrusionOk="0">
                      <a:moveTo>
                        <a:pt x="84" y="0"/>
                      </a:moveTo>
                      <a:cubicBezTo>
                        <a:pt x="83" y="0"/>
                        <a:pt x="82" y="0"/>
                        <a:pt x="81" y="1"/>
                      </a:cubicBezTo>
                      <a:cubicBezTo>
                        <a:pt x="0" y="41"/>
                        <a:pt x="549" y="1367"/>
                        <a:pt x="886" y="2754"/>
                      </a:cubicBezTo>
                      <a:cubicBezTo>
                        <a:pt x="1022" y="3456"/>
                        <a:pt x="1192" y="4146"/>
                        <a:pt x="1250" y="4680"/>
                      </a:cubicBezTo>
                      <a:cubicBezTo>
                        <a:pt x="1328" y="5208"/>
                        <a:pt x="1380" y="5560"/>
                        <a:pt x="1380" y="5560"/>
                      </a:cubicBezTo>
                      <a:cubicBezTo>
                        <a:pt x="1380" y="5560"/>
                        <a:pt x="1430" y="5913"/>
                        <a:pt x="1505" y="6442"/>
                      </a:cubicBezTo>
                      <a:cubicBezTo>
                        <a:pt x="1597" y="6970"/>
                        <a:pt x="1649" y="7683"/>
                        <a:pt x="1729" y="8394"/>
                      </a:cubicBezTo>
                      <a:cubicBezTo>
                        <a:pt x="1843" y="9821"/>
                        <a:pt x="1880" y="11259"/>
                        <a:pt x="1964" y="11262"/>
                      </a:cubicBezTo>
                      <a:cubicBezTo>
                        <a:pt x="1964" y="11262"/>
                        <a:pt x="1964" y="11262"/>
                        <a:pt x="1964" y="11262"/>
                      </a:cubicBezTo>
                      <a:cubicBezTo>
                        <a:pt x="2039" y="11262"/>
                        <a:pt x="2146" y="9824"/>
                        <a:pt x="2136" y="8374"/>
                      </a:cubicBezTo>
                      <a:cubicBezTo>
                        <a:pt x="2108" y="7651"/>
                        <a:pt x="2097" y="6926"/>
                        <a:pt x="2035" y="6384"/>
                      </a:cubicBezTo>
                      <a:cubicBezTo>
                        <a:pt x="1984" y="5841"/>
                        <a:pt x="1951" y="5479"/>
                        <a:pt x="1951" y="5479"/>
                      </a:cubicBezTo>
                      <a:cubicBezTo>
                        <a:pt x="1951" y="5479"/>
                        <a:pt x="1880" y="5121"/>
                        <a:pt x="1773" y="4585"/>
                      </a:cubicBezTo>
                      <a:cubicBezTo>
                        <a:pt x="1684" y="4045"/>
                        <a:pt x="1469" y="3346"/>
                        <a:pt x="1278" y="2644"/>
                      </a:cubicBezTo>
                      <a:cubicBezTo>
                        <a:pt x="838" y="1270"/>
                        <a:pt x="159" y="0"/>
                        <a:pt x="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2" name="Google Shape;2202;p3"/>
                <p:cNvSpPr/>
                <p:nvPr/>
              </p:nvSpPr>
              <p:spPr>
                <a:xfrm>
                  <a:off x="1069536" y="1196817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370" y="1"/>
                        <a:pt x="898" y="207"/>
                        <a:pt x="574" y="605"/>
                      </a:cubicBezTo>
                      <a:cubicBezTo>
                        <a:pt x="1" y="1307"/>
                        <a:pt x="106" y="2341"/>
                        <a:pt x="808" y="2915"/>
                      </a:cubicBezTo>
                      <a:cubicBezTo>
                        <a:pt x="1113" y="3162"/>
                        <a:pt x="1480" y="3283"/>
                        <a:pt x="1845" y="3283"/>
                      </a:cubicBezTo>
                      <a:cubicBezTo>
                        <a:pt x="2321" y="3283"/>
                        <a:pt x="2794" y="3076"/>
                        <a:pt x="3118" y="2678"/>
                      </a:cubicBezTo>
                      <a:cubicBezTo>
                        <a:pt x="3690" y="1975"/>
                        <a:pt x="3585" y="941"/>
                        <a:pt x="2882" y="369"/>
                      </a:cubicBezTo>
                      <a:cubicBezTo>
                        <a:pt x="2578" y="121"/>
                        <a:pt x="2211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3" name="Google Shape;2203;p3"/>
                <p:cNvSpPr/>
                <p:nvPr/>
              </p:nvSpPr>
              <p:spPr>
                <a:xfrm>
                  <a:off x="1072457" y="1196817"/>
                  <a:ext cx="85442" cy="65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9" h="2741" extrusionOk="0">
                      <a:moveTo>
                        <a:pt x="1724" y="1"/>
                      </a:moveTo>
                      <a:cubicBezTo>
                        <a:pt x="1248" y="1"/>
                        <a:pt x="776" y="207"/>
                        <a:pt x="452" y="605"/>
                      </a:cubicBezTo>
                      <a:cubicBezTo>
                        <a:pt x="94" y="1044"/>
                        <a:pt x="1" y="1611"/>
                        <a:pt x="152" y="2116"/>
                      </a:cubicBezTo>
                      <a:cubicBezTo>
                        <a:pt x="206" y="1943"/>
                        <a:pt x="290" y="1778"/>
                        <a:pt x="411" y="1630"/>
                      </a:cubicBezTo>
                      <a:cubicBezTo>
                        <a:pt x="694" y="1281"/>
                        <a:pt x="1107" y="1101"/>
                        <a:pt x="1524" y="1101"/>
                      </a:cubicBezTo>
                      <a:cubicBezTo>
                        <a:pt x="1843" y="1101"/>
                        <a:pt x="2164" y="1207"/>
                        <a:pt x="2430" y="1423"/>
                      </a:cubicBezTo>
                      <a:cubicBezTo>
                        <a:pt x="2835" y="1754"/>
                        <a:pt x="3008" y="2258"/>
                        <a:pt x="2939" y="2740"/>
                      </a:cubicBezTo>
                      <a:cubicBezTo>
                        <a:pt x="2958" y="2719"/>
                        <a:pt x="2978" y="2701"/>
                        <a:pt x="2996" y="2678"/>
                      </a:cubicBezTo>
                      <a:cubicBezTo>
                        <a:pt x="3568" y="1975"/>
                        <a:pt x="3463" y="941"/>
                        <a:pt x="2760" y="369"/>
                      </a:cubicBezTo>
                      <a:cubicBezTo>
                        <a:pt x="2456" y="121"/>
                        <a:pt x="2089" y="1"/>
                        <a:pt x="17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4" name="Google Shape;2204;p3"/>
                <p:cNvSpPr/>
                <p:nvPr/>
              </p:nvSpPr>
              <p:spPr>
                <a:xfrm>
                  <a:off x="1101689" y="1244243"/>
                  <a:ext cx="29063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1082" extrusionOk="0">
                      <a:moveTo>
                        <a:pt x="608" y="1"/>
                      </a:moveTo>
                      <a:cubicBezTo>
                        <a:pt x="451" y="1"/>
                        <a:pt x="295" y="69"/>
                        <a:pt x="187" y="201"/>
                      </a:cubicBezTo>
                      <a:cubicBezTo>
                        <a:pt x="1" y="432"/>
                        <a:pt x="34" y="772"/>
                        <a:pt x="265" y="960"/>
                      </a:cubicBezTo>
                      <a:cubicBezTo>
                        <a:pt x="366" y="1041"/>
                        <a:pt x="487" y="1081"/>
                        <a:pt x="607" y="1081"/>
                      </a:cubicBezTo>
                      <a:cubicBezTo>
                        <a:pt x="763" y="1081"/>
                        <a:pt x="918" y="1014"/>
                        <a:pt x="1026" y="883"/>
                      </a:cubicBezTo>
                      <a:cubicBezTo>
                        <a:pt x="1214" y="651"/>
                        <a:pt x="1180" y="311"/>
                        <a:pt x="948" y="121"/>
                      </a:cubicBezTo>
                      <a:cubicBezTo>
                        <a:pt x="848" y="40"/>
                        <a:pt x="728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5" name="Google Shape;2205;p3"/>
                <p:cNvSpPr/>
                <p:nvPr/>
              </p:nvSpPr>
              <p:spPr>
                <a:xfrm>
                  <a:off x="1087851" y="1235984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4" y="1"/>
                      </a:moveTo>
                      <a:cubicBezTo>
                        <a:pt x="211" y="1"/>
                        <a:pt x="138" y="32"/>
                        <a:pt x="88" y="93"/>
                      </a:cubicBezTo>
                      <a:cubicBezTo>
                        <a:pt x="0" y="200"/>
                        <a:pt x="17" y="358"/>
                        <a:pt x="124" y="445"/>
                      </a:cubicBezTo>
                      <a:cubicBezTo>
                        <a:pt x="171" y="484"/>
                        <a:pt x="228" y="502"/>
                        <a:pt x="284" y="502"/>
                      </a:cubicBezTo>
                      <a:cubicBezTo>
                        <a:pt x="356" y="502"/>
                        <a:pt x="428" y="470"/>
                        <a:pt x="478" y="410"/>
                      </a:cubicBezTo>
                      <a:cubicBezTo>
                        <a:pt x="565" y="303"/>
                        <a:pt x="550" y="145"/>
                        <a:pt x="443" y="57"/>
                      </a:cubicBezTo>
                      <a:cubicBezTo>
                        <a:pt x="396" y="19"/>
                        <a:pt x="34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3"/>
                <p:cNvSpPr/>
                <p:nvPr/>
              </p:nvSpPr>
              <p:spPr>
                <a:xfrm>
                  <a:off x="993404" y="614288"/>
                  <a:ext cx="450311" cy="240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0" h="10036" extrusionOk="0">
                      <a:moveTo>
                        <a:pt x="16029" y="1"/>
                      </a:moveTo>
                      <a:cubicBezTo>
                        <a:pt x="16016" y="1"/>
                        <a:pt x="16004" y="2"/>
                        <a:pt x="15991" y="5"/>
                      </a:cubicBezTo>
                      <a:cubicBezTo>
                        <a:pt x="15321" y="172"/>
                        <a:pt x="15196" y="3060"/>
                        <a:pt x="11848" y="4065"/>
                      </a:cubicBezTo>
                      <a:cubicBezTo>
                        <a:pt x="10122" y="4582"/>
                        <a:pt x="0" y="3438"/>
                        <a:pt x="1842" y="8293"/>
                      </a:cubicBezTo>
                      <a:cubicBezTo>
                        <a:pt x="1842" y="8293"/>
                        <a:pt x="5501" y="10035"/>
                        <a:pt x="9357" y="10035"/>
                      </a:cubicBezTo>
                      <a:cubicBezTo>
                        <a:pt x="11477" y="10035"/>
                        <a:pt x="13658" y="9508"/>
                        <a:pt x="15321" y="7874"/>
                      </a:cubicBezTo>
                      <a:cubicBezTo>
                        <a:pt x="18809" y="4449"/>
                        <a:pt x="16739" y="1"/>
                        <a:pt x="1602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3"/>
                <p:cNvSpPr/>
                <p:nvPr/>
              </p:nvSpPr>
              <p:spPr>
                <a:xfrm>
                  <a:off x="993404" y="619460"/>
                  <a:ext cx="376744" cy="235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7" h="9819" extrusionOk="0">
                      <a:moveTo>
                        <a:pt x="15736" y="0"/>
                      </a:moveTo>
                      <a:cubicBezTo>
                        <a:pt x="15227" y="716"/>
                        <a:pt x="14737" y="2983"/>
                        <a:pt x="11848" y="3849"/>
                      </a:cubicBezTo>
                      <a:cubicBezTo>
                        <a:pt x="10122" y="4366"/>
                        <a:pt x="0" y="3222"/>
                        <a:pt x="1842" y="8077"/>
                      </a:cubicBezTo>
                      <a:cubicBezTo>
                        <a:pt x="1842" y="8077"/>
                        <a:pt x="5501" y="9819"/>
                        <a:pt x="9357" y="9819"/>
                      </a:cubicBezTo>
                      <a:cubicBezTo>
                        <a:pt x="11110" y="9819"/>
                        <a:pt x="12905" y="9458"/>
                        <a:pt x="14414" y="8410"/>
                      </a:cubicBezTo>
                      <a:lnTo>
                        <a:pt x="14414" y="8410"/>
                      </a:lnTo>
                      <a:cubicBezTo>
                        <a:pt x="13163" y="8806"/>
                        <a:pt x="11941" y="8922"/>
                        <a:pt x="10938" y="8922"/>
                      </a:cubicBezTo>
                      <a:cubicBezTo>
                        <a:pt x="9520" y="8922"/>
                        <a:pt x="8541" y="8690"/>
                        <a:pt x="8541" y="8690"/>
                      </a:cubicBezTo>
                      <a:cubicBezTo>
                        <a:pt x="13842" y="7853"/>
                        <a:pt x="14986" y="4198"/>
                        <a:pt x="14986" y="4198"/>
                      </a:cubicBezTo>
                      <a:lnTo>
                        <a:pt x="14986" y="4198"/>
                      </a:lnTo>
                      <a:cubicBezTo>
                        <a:pt x="13781" y="5901"/>
                        <a:pt x="10672" y="6857"/>
                        <a:pt x="8856" y="6857"/>
                      </a:cubicBezTo>
                      <a:cubicBezTo>
                        <a:pt x="8024" y="6857"/>
                        <a:pt x="7463" y="6656"/>
                        <a:pt x="7480" y="6235"/>
                      </a:cubicBezTo>
                      <a:cubicBezTo>
                        <a:pt x="7536" y="4895"/>
                        <a:pt x="10941" y="5342"/>
                        <a:pt x="12978" y="4198"/>
                      </a:cubicBezTo>
                      <a:cubicBezTo>
                        <a:pt x="14586" y="3295"/>
                        <a:pt x="15445" y="949"/>
                        <a:pt x="1573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3"/>
                <p:cNvSpPr/>
                <p:nvPr/>
              </p:nvSpPr>
              <p:spPr>
                <a:xfrm>
                  <a:off x="1095536" y="619364"/>
                  <a:ext cx="291302" cy="190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8" h="7963" extrusionOk="0">
                      <a:moveTo>
                        <a:pt x="11936" y="1"/>
                      </a:moveTo>
                      <a:cubicBezTo>
                        <a:pt x="11936" y="1"/>
                        <a:pt x="11935" y="1"/>
                        <a:pt x="11935" y="1"/>
                      </a:cubicBezTo>
                      <a:cubicBezTo>
                        <a:pt x="11883" y="12"/>
                        <a:pt x="12010" y="526"/>
                        <a:pt x="11918" y="1289"/>
                      </a:cubicBezTo>
                      <a:cubicBezTo>
                        <a:pt x="11829" y="2049"/>
                        <a:pt x="11479" y="3025"/>
                        <a:pt x="10933" y="3885"/>
                      </a:cubicBezTo>
                      <a:cubicBezTo>
                        <a:pt x="10659" y="4315"/>
                        <a:pt x="10352" y="4723"/>
                        <a:pt x="10037" y="5080"/>
                      </a:cubicBezTo>
                      <a:cubicBezTo>
                        <a:pt x="9714" y="5430"/>
                        <a:pt x="9397" y="5742"/>
                        <a:pt x="9102" y="5979"/>
                      </a:cubicBezTo>
                      <a:cubicBezTo>
                        <a:pt x="8958" y="6103"/>
                        <a:pt x="8815" y="6199"/>
                        <a:pt x="8695" y="6294"/>
                      </a:cubicBezTo>
                      <a:cubicBezTo>
                        <a:pt x="8568" y="6378"/>
                        <a:pt x="8457" y="6446"/>
                        <a:pt x="8365" y="6504"/>
                      </a:cubicBezTo>
                      <a:cubicBezTo>
                        <a:pt x="8186" y="6626"/>
                        <a:pt x="8070" y="6673"/>
                        <a:pt x="8070" y="6673"/>
                      </a:cubicBezTo>
                      <a:cubicBezTo>
                        <a:pt x="8070" y="6673"/>
                        <a:pt x="7961" y="6732"/>
                        <a:pt x="7770" y="6836"/>
                      </a:cubicBezTo>
                      <a:cubicBezTo>
                        <a:pt x="7673" y="6888"/>
                        <a:pt x="7548" y="6932"/>
                        <a:pt x="7410" y="6993"/>
                      </a:cubicBezTo>
                      <a:cubicBezTo>
                        <a:pt x="7273" y="7059"/>
                        <a:pt x="7109" y="7111"/>
                        <a:pt x="6928" y="7168"/>
                      </a:cubicBezTo>
                      <a:cubicBezTo>
                        <a:pt x="6574" y="7288"/>
                        <a:pt x="6138" y="7374"/>
                        <a:pt x="5667" y="7447"/>
                      </a:cubicBezTo>
                      <a:cubicBezTo>
                        <a:pt x="5216" y="7500"/>
                        <a:pt x="4733" y="7540"/>
                        <a:pt x="4245" y="7540"/>
                      </a:cubicBezTo>
                      <a:cubicBezTo>
                        <a:pt x="4218" y="7540"/>
                        <a:pt x="4192" y="7540"/>
                        <a:pt x="4166" y="7539"/>
                      </a:cubicBezTo>
                      <a:cubicBezTo>
                        <a:pt x="4138" y="7539"/>
                        <a:pt x="4109" y="7540"/>
                        <a:pt x="4081" y="7540"/>
                      </a:cubicBezTo>
                      <a:cubicBezTo>
                        <a:pt x="3078" y="7540"/>
                        <a:pt x="2075" y="7437"/>
                        <a:pt x="1315" y="7377"/>
                      </a:cubicBezTo>
                      <a:cubicBezTo>
                        <a:pt x="794" y="7332"/>
                        <a:pt x="387" y="7308"/>
                        <a:pt x="172" y="7308"/>
                      </a:cubicBezTo>
                      <a:cubicBezTo>
                        <a:pt x="65" y="7308"/>
                        <a:pt x="5" y="7314"/>
                        <a:pt x="4" y="7327"/>
                      </a:cubicBezTo>
                      <a:cubicBezTo>
                        <a:pt x="1" y="7368"/>
                        <a:pt x="513" y="7464"/>
                        <a:pt x="1287" y="7599"/>
                      </a:cubicBezTo>
                      <a:cubicBezTo>
                        <a:pt x="2060" y="7729"/>
                        <a:pt x="3097" y="7900"/>
                        <a:pt x="4157" y="7946"/>
                      </a:cubicBezTo>
                      <a:cubicBezTo>
                        <a:pt x="4345" y="7958"/>
                        <a:pt x="4534" y="7963"/>
                        <a:pt x="4722" y="7963"/>
                      </a:cubicBezTo>
                      <a:cubicBezTo>
                        <a:pt x="5061" y="7963"/>
                        <a:pt x="5397" y="7946"/>
                        <a:pt x="5720" y="7922"/>
                      </a:cubicBezTo>
                      <a:cubicBezTo>
                        <a:pt x="6219" y="7868"/>
                        <a:pt x="6688" y="7793"/>
                        <a:pt x="7078" y="7677"/>
                      </a:cubicBezTo>
                      <a:cubicBezTo>
                        <a:pt x="7276" y="7623"/>
                        <a:pt x="7455" y="7573"/>
                        <a:pt x="7609" y="7507"/>
                      </a:cubicBezTo>
                      <a:cubicBezTo>
                        <a:pt x="7764" y="7446"/>
                        <a:pt x="7903" y="7400"/>
                        <a:pt x="8010" y="7348"/>
                      </a:cubicBezTo>
                      <a:cubicBezTo>
                        <a:pt x="8224" y="7241"/>
                        <a:pt x="8348" y="7180"/>
                        <a:pt x="8348" y="7180"/>
                      </a:cubicBezTo>
                      <a:cubicBezTo>
                        <a:pt x="8348" y="7180"/>
                        <a:pt x="8473" y="7123"/>
                        <a:pt x="8668" y="6981"/>
                      </a:cubicBezTo>
                      <a:cubicBezTo>
                        <a:pt x="8767" y="6914"/>
                        <a:pt x="8888" y="6834"/>
                        <a:pt x="9023" y="6736"/>
                      </a:cubicBezTo>
                      <a:cubicBezTo>
                        <a:pt x="9150" y="6631"/>
                        <a:pt x="9301" y="6521"/>
                        <a:pt x="9448" y="6383"/>
                      </a:cubicBezTo>
                      <a:cubicBezTo>
                        <a:pt x="9754" y="6117"/>
                        <a:pt x="10077" y="5774"/>
                        <a:pt x="10399" y="5390"/>
                      </a:cubicBezTo>
                      <a:cubicBezTo>
                        <a:pt x="10717" y="5000"/>
                        <a:pt x="11020" y="4558"/>
                        <a:pt x="11283" y="4093"/>
                      </a:cubicBezTo>
                      <a:cubicBezTo>
                        <a:pt x="11811" y="3163"/>
                        <a:pt x="12120" y="2111"/>
                        <a:pt x="12142" y="1306"/>
                      </a:cubicBezTo>
                      <a:cubicBezTo>
                        <a:pt x="12167" y="507"/>
                        <a:pt x="11964" y="1"/>
                        <a:pt x="119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3"/>
                <p:cNvSpPr/>
                <p:nvPr/>
              </p:nvSpPr>
              <p:spPr>
                <a:xfrm>
                  <a:off x="1340977" y="711751"/>
                  <a:ext cx="52836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3149" extrusionOk="0">
                      <a:moveTo>
                        <a:pt x="1988" y="0"/>
                      </a:moveTo>
                      <a:cubicBezTo>
                        <a:pt x="1842" y="0"/>
                        <a:pt x="1634" y="173"/>
                        <a:pt x="1484" y="436"/>
                      </a:cubicBezTo>
                      <a:cubicBezTo>
                        <a:pt x="1305" y="746"/>
                        <a:pt x="1273" y="1066"/>
                        <a:pt x="1415" y="1146"/>
                      </a:cubicBezTo>
                      <a:cubicBezTo>
                        <a:pt x="1438" y="1159"/>
                        <a:pt x="1463" y="1165"/>
                        <a:pt x="1491" y="1165"/>
                      </a:cubicBezTo>
                      <a:cubicBezTo>
                        <a:pt x="1637" y="1165"/>
                        <a:pt x="1845" y="992"/>
                        <a:pt x="1997" y="730"/>
                      </a:cubicBezTo>
                      <a:cubicBezTo>
                        <a:pt x="2176" y="418"/>
                        <a:pt x="2206" y="99"/>
                        <a:pt x="2065" y="20"/>
                      </a:cubicBezTo>
                      <a:cubicBezTo>
                        <a:pt x="2043" y="7"/>
                        <a:pt x="2017" y="0"/>
                        <a:pt x="1988" y="0"/>
                      </a:cubicBezTo>
                      <a:close/>
                      <a:moveTo>
                        <a:pt x="1001" y="1708"/>
                      </a:moveTo>
                      <a:cubicBezTo>
                        <a:pt x="815" y="1708"/>
                        <a:pt x="545" y="1906"/>
                        <a:pt x="332" y="2215"/>
                      </a:cubicBezTo>
                      <a:cubicBezTo>
                        <a:pt x="72" y="2594"/>
                        <a:pt x="0" y="2998"/>
                        <a:pt x="173" y="3116"/>
                      </a:cubicBezTo>
                      <a:cubicBezTo>
                        <a:pt x="206" y="3138"/>
                        <a:pt x="244" y="3148"/>
                        <a:pt x="287" y="3148"/>
                      </a:cubicBezTo>
                      <a:cubicBezTo>
                        <a:pt x="474" y="3148"/>
                        <a:pt x="745" y="2950"/>
                        <a:pt x="956" y="2642"/>
                      </a:cubicBezTo>
                      <a:cubicBezTo>
                        <a:pt x="1216" y="2262"/>
                        <a:pt x="1287" y="1860"/>
                        <a:pt x="1114" y="1741"/>
                      </a:cubicBezTo>
                      <a:cubicBezTo>
                        <a:pt x="1082" y="1719"/>
                        <a:pt x="1044" y="1708"/>
                        <a:pt x="1001" y="17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3"/>
                <p:cNvSpPr/>
                <p:nvPr/>
              </p:nvSpPr>
              <p:spPr>
                <a:xfrm>
                  <a:off x="852058" y="792169"/>
                  <a:ext cx="300998" cy="37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3" h="15670" extrusionOk="0">
                      <a:moveTo>
                        <a:pt x="7299" y="0"/>
                      </a:moveTo>
                      <a:cubicBezTo>
                        <a:pt x="3709" y="0"/>
                        <a:pt x="4633" y="8646"/>
                        <a:pt x="4158" y="10229"/>
                      </a:cubicBezTo>
                      <a:cubicBezTo>
                        <a:pt x="3153" y="13577"/>
                        <a:pt x="265" y="13703"/>
                        <a:pt x="98" y="14373"/>
                      </a:cubicBezTo>
                      <a:cubicBezTo>
                        <a:pt x="0" y="14761"/>
                        <a:pt x="1491" y="15669"/>
                        <a:pt x="3441" y="15669"/>
                      </a:cubicBezTo>
                      <a:cubicBezTo>
                        <a:pt x="4852" y="15669"/>
                        <a:pt x="6503" y="15194"/>
                        <a:pt x="7968" y="13703"/>
                      </a:cubicBezTo>
                      <a:cubicBezTo>
                        <a:pt x="12572" y="9014"/>
                        <a:pt x="8386" y="223"/>
                        <a:pt x="8386" y="223"/>
                      </a:cubicBezTo>
                      <a:cubicBezTo>
                        <a:pt x="7984" y="71"/>
                        <a:pt x="7623" y="0"/>
                        <a:pt x="729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3"/>
                <p:cNvSpPr/>
                <p:nvPr/>
              </p:nvSpPr>
              <p:spPr>
                <a:xfrm>
                  <a:off x="859479" y="792169"/>
                  <a:ext cx="281606" cy="337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3" h="14118" extrusionOk="0">
                      <a:moveTo>
                        <a:pt x="6989" y="0"/>
                      </a:moveTo>
                      <a:cubicBezTo>
                        <a:pt x="3399" y="0"/>
                        <a:pt x="4323" y="8646"/>
                        <a:pt x="3848" y="10229"/>
                      </a:cubicBezTo>
                      <a:cubicBezTo>
                        <a:pt x="2982" y="13117"/>
                        <a:pt x="715" y="13608"/>
                        <a:pt x="1" y="14117"/>
                      </a:cubicBezTo>
                      <a:cubicBezTo>
                        <a:pt x="949" y="13827"/>
                        <a:pt x="3294" y="12967"/>
                        <a:pt x="4196" y="11359"/>
                      </a:cubicBezTo>
                      <a:cubicBezTo>
                        <a:pt x="5341" y="9322"/>
                        <a:pt x="4894" y="5917"/>
                        <a:pt x="6234" y="5860"/>
                      </a:cubicBezTo>
                      <a:cubicBezTo>
                        <a:pt x="6240" y="5860"/>
                        <a:pt x="6246" y="5860"/>
                        <a:pt x="6253" y="5860"/>
                      </a:cubicBezTo>
                      <a:cubicBezTo>
                        <a:pt x="7565" y="5860"/>
                        <a:pt x="6669" y="11618"/>
                        <a:pt x="4196" y="13368"/>
                      </a:cubicBezTo>
                      <a:cubicBezTo>
                        <a:pt x="4196" y="13368"/>
                        <a:pt x="7852" y="12224"/>
                        <a:pt x="8690" y="6922"/>
                      </a:cubicBezTo>
                      <a:lnTo>
                        <a:pt x="8690" y="6922"/>
                      </a:lnTo>
                      <a:cubicBezTo>
                        <a:pt x="8691" y="6922"/>
                        <a:pt x="9365" y="9775"/>
                        <a:pt x="8409" y="12794"/>
                      </a:cubicBezTo>
                      <a:cubicBezTo>
                        <a:pt x="11762" y="7966"/>
                        <a:pt x="8076" y="223"/>
                        <a:pt x="8076" y="223"/>
                      </a:cubicBezTo>
                      <a:cubicBezTo>
                        <a:pt x="7674" y="71"/>
                        <a:pt x="7313" y="0"/>
                        <a:pt x="69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3"/>
                <p:cNvSpPr/>
                <p:nvPr/>
              </p:nvSpPr>
              <p:spPr>
                <a:xfrm>
                  <a:off x="859120" y="855612"/>
                  <a:ext cx="191281" cy="290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0" h="12141" extrusionOk="0">
                      <a:moveTo>
                        <a:pt x="7339" y="1"/>
                      </a:moveTo>
                      <a:cubicBezTo>
                        <a:pt x="7338" y="1"/>
                        <a:pt x="7338" y="1"/>
                        <a:pt x="7338" y="1"/>
                      </a:cubicBezTo>
                      <a:cubicBezTo>
                        <a:pt x="7298" y="6"/>
                        <a:pt x="7320" y="530"/>
                        <a:pt x="7387" y="1312"/>
                      </a:cubicBezTo>
                      <a:cubicBezTo>
                        <a:pt x="7448" y="2092"/>
                        <a:pt x="7557" y="3132"/>
                        <a:pt x="7549" y="4163"/>
                      </a:cubicBezTo>
                      <a:cubicBezTo>
                        <a:pt x="7555" y="4679"/>
                        <a:pt x="7512" y="5190"/>
                        <a:pt x="7457" y="5664"/>
                      </a:cubicBezTo>
                      <a:cubicBezTo>
                        <a:pt x="7385" y="6135"/>
                        <a:pt x="7300" y="6569"/>
                        <a:pt x="7177" y="6926"/>
                      </a:cubicBezTo>
                      <a:cubicBezTo>
                        <a:pt x="7121" y="7105"/>
                        <a:pt x="7069" y="7270"/>
                        <a:pt x="7003" y="7406"/>
                      </a:cubicBezTo>
                      <a:cubicBezTo>
                        <a:pt x="6943" y="7545"/>
                        <a:pt x="6897" y="7671"/>
                        <a:pt x="6845" y="7767"/>
                      </a:cubicBezTo>
                      <a:cubicBezTo>
                        <a:pt x="6743" y="7958"/>
                        <a:pt x="6683" y="8067"/>
                        <a:pt x="6683" y="8067"/>
                      </a:cubicBezTo>
                      <a:cubicBezTo>
                        <a:pt x="6683" y="8067"/>
                        <a:pt x="6637" y="8183"/>
                        <a:pt x="6515" y="8362"/>
                      </a:cubicBezTo>
                      <a:cubicBezTo>
                        <a:pt x="6455" y="8452"/>
                        <a:pt x="6388" y="8565"/>
                        <a:pt x="6304" y="8692"/>
                      </a:cubicBezTo>
                      <a:cubicBezTo>
                        <a:pt x="6209" y="8812"/>
                        <a:pt x="6113" y="8956"/>
                        <a:pt x="5989" y="9099"/>
                      </a:cubicBezTo>
                      <a:cubicBezTo>
                        <a:pt x="5752" y="9393"/>
                        <a:pt x="5441" y="9711"/>
                        <a:pt x="5089" y="10032"/>
                      </a:cubicBezTo>
                      <a:cubicBezTo>
                        <a:pt x="4733" y="10349"/>
                        <a:pt x="4326" y="10656"/>
                        <a:pt x="3896" y="10929"/>
                      </a:cubicBezTo>
                      <a:cubicBezTo>
                        <a:pt x="3035" y="11476"/>
                        <a:pt x="2059" y="11827"/>
                        <a:pt x="1299" y="11914"/>
                      </a:cubicBezTo>
                      <a:cubicBezTo>
                        <a:pt x="1081" y="11941"/>
                        <a:pt x="884" y="11949"/>
                        <a:pt x="712" y="11949"/>
                      </a:cubicBezTo>
                      <a:cubicBezTo>
                        <a:pt x="393" y="11949"/>
                        <a:pt x="165" y="11919"/>
                        <a:pt x="66" y="11919"/>
                      </a:cubicBezTo>
                      <a:cubicBezTo>
                        <a:pt x="33" y="11919"/>
                        <a:pt x="14" y="11923"/>
                        <a:pt x="12" y="11932"/>
                      </a:cubicBezTo>
                      <a:cubicBezTo>
                        <a:pt x="1" y="11954"/>
                        <a:pt x="451" y="12141"/>
                        <a:pt x="1178" y="12141"/>
                      </a:cubicBezTo>
                      <a:cubicBezTo>
                        <a:pt x="1223" y="12141"/>
                        <a:pt x="1269" y="12140"/>
                        <a:pt x="1316" y="12139"/>
                      </a:cubicBezTo>
                      <a:cubicBezTo>
                        <a:pt x="2120" y="12117"/>
                        <a:pt x="3173" y="11808"/>
                        <a:pt x="4103" y="11281"/>
                      </a:cubicBezTo>
                      <a:cubicBezTo>
                        <a:pt x="4568" y="11017"/>
                        <a:pt x="5011" y="10713"/>
                        <a:pt x="5400" y="10396"/>
                      </a:cubicBezTo>
                      <a:cubicBezTo>
                        <a:pt x="5784" y="10074"/>
                        <a:pt x="6126" y="9751"/>
                        <a:pt x="6393" y="9445"/>
                      </a:cubicBezTo>
                      <a:cubicBezTo>
                        <a:pt x="6530" y="9298"/>
                        <a:pt x="6640" y="9147"/>
                        <a:pt x="6746" y="9020"/>
                      </a:cubicBezTo>
                      <a:cubicBezTo>
                        <a:pt x="6844" y="8885"/>
                        <a:pt x="6923" y="8763"/>
                        <a:pt x="6992" y="8665"/>
                      </a:cubicBezTo>
                      <a:cubicBezTo>
                        <a:pt x="7133" y="8471"/>
                        <a:pt x="7190" y="8344"/>
                        <a:pt x="7190" y="8344"/>
                      </a:cubicBezTo>
                      <a:cubicBezTo>
                        <a:pt x="7190" y="8344"/>
                        <a:pt x="7251" y="8221"/>
                        <a:pt x="7358" y="8007"/>
                      </a:cubicBezTo>
                      <a:cubicBezTo>
                        <a:pt x="7410" y="7900"/>
                        <a:pt x="7456" y="7761"/>
                        <a:pt x="7517" y="7606"/>
                      </a:cubicBezTo>
                      <a:cubicBezTo>
                        <a:pt x="7583" y="7452"/>
                        <a:pt x="7633" y="7273"/>
                        <a:pt x="7688" y="7076"/>
                      </a:cubicBezTo>
                      <a:cubicBezTo>
                        <a:pt x="7805" y="6686"/>
                        <a:pt x="7878" y="6216"/>
                        <a:pt x="7933" y="5717"/>
                      </a:cubicBezTo>
                      <a:cubicBezTo>
                        <a:pt x="7970" y="5216"/>
                        <a:pt x="7990" y="4682"/>
                        <a:pt x="7957" y="4154"/>
                      </a:cubicBezTo>
                      <a:cubicBezTo>
                        <a:pt x="7912" y="3094"/>
                        <a:pt x="7739" y="2057"/>
                        <a:pt x="7609" y="1283"/>
                      </a:cubicBezTo>
                      <a:cubicBezTo>
                        <a:pt x="7475" y="514"/>
                        <a:pt x="7379" y="1"/>
                        <a:pt x="73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3"/>
                <p:cNvSpPr/>
                <p:nvPr/>
              </p:nvSpPr>
              <p:spPr>
                <a:xfrm>
                  <a:off x="950239" y="1102873"/>
                  <a:ext cx="78930" cy="4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7" h="2074" extrusionOk="0">
                      <a:moveTo>
                        <a:pt x="2949" y="0"/>
                      </a:moveTo>
                      <a:cubicBezTo>
                        <a:pt x="2768" y="0"/>
                        <a:pt x="2518" y="89"/>
                        <a:pt x="2278" y="254"/>
                      </a:cubicBezTo>
                      <a:cubicBezTo>
                        <a:pt x="1900" y="514"/>
                        <a:pt x="1686" y="864"/>
                        <a:pt x="1805" y="1035"/>
                      </a:cubicBezTo>
                      <a:cubicBezTo>
                        <a:pt x="1849" y="1099"/>
                        <a:pt x="1931" y="1129"/>
                        <a:pt x="2037" y="1129"/>
                      </a:cubicBezTo>
                      <a:cubicBezTo>
                        <a:pt x="2217" y="1129"/>
                        <a:pt x="2466" y="1041"/>
                        <a:pt x="2706" y="878"/>
                      </a:cubicBezTo>
                      <a:cubicBezTo>
                        <a:pt x="3084" y="616"/>
                        <a:pt x="3296" y="267"/>
                        <a:pt x="3180" y="94"/>
                      </a:cubicBezTo>
                      <a:cubicBezTo>
                        <a:pt x="3137" y="31"/>
                        <a:pt x="3054" y="0"/>
                        <a:pt x="2949" y="0"/>
                      </a:cubicBezTo>
                      <a:close/>
                      <a:moveTo>
                        <a:pt x="998" y="1247"/>
                      </a:moveTo>
                      <a:cubicBezTo>
                        <a:pt x="860" y="1247"/>
                        <a:pt x="678" y="1301"/>
                        <a:pt x="499" y="1404"/>
                      </a:cubicBezTo>
                      <a:cubicBezTo>
                        <a:pt x="187" y="1584"/>
                        <a:pt x="0" y="1844"/>
                        <a:pt x="83" y="1987"/>
                      </a:cubicBezTo>
                      <a:cubicBezTo>
                        <a:pt x="116" y="2045"/>
                        <a:pt x="192" y="2074"/>
                        <a:pt x="293" y="2074"/>
                      </a:cubicBezTo>
                      <a:cubicBezTo>
                        <a:pt x="430" y="2074"/>
                        <a:pt x="613" y="2020"/>
                        <a:pt x="792" y="1918"/>
                      </a:cubicBezTo>
                      <a:cubicBezTo>
                        <a:pt x="1104" y="1737"/>
                        <a:pt x="1291" y="1477"/>
                        <a:pt x="1208" y="1337"/>
                      </a:cubicBezTo>
                      <a:cubicBezTo>
                        <a:pt x="1175" y="1276"/>
                        <a:pt x="1098" y="1247"/>
                        <a:pt x="998" y="12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3"/>
                <p:cNvSpPr/>
                <p:nvPr/>
              </p:nvSpPr>
              <p:spPr>
                <a:xfrm>
                  <a:off x="1027616" y="793318"/>
                  <a:ext cx="354743" cy="3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3971" extrusionOk="0">
                      <a:moveTo>
                        <a:pt x="167" y="1"/>
                      </a:move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967" y="11118"/>
                        <a:pt x="11322" y="13970"/>
                        <a:pt x="13159" y="13970"/>
                      </a:cubicBezTo>
                      <a:cubicBezTo>
                        <a:pt x="13323" y="13970"/>
                        <a:pt x="13459" y="13947"/>
                        <a:pt x="13562" y="13899"/>
                      </a:cubicBezTo>
                      <a:cubicBezTo>
                        <a:pt x="14818" y="13312"/>
                        <a:pt x="12306" y="7620"/>
                        <a:pt x="9879" y="4689"/>
                      </a:cubicBezTo>
                      <a:cubicBezTo>
                        <a:pt x="7451" y="1760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3"/>
                <p:cNvSpPr/>
                <p:nvPr/>
              </p:nvSpPr>
              <p:spPr>
                <a:xfrm>
                  <a:off x="1027616" y="793318"/>
                  <a:ext cx="267601" cy="284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8" h="11904" extrusionOk="0">
                      <a:moveTo>
                        <a:pt x="167" y="1"/>
                      </a:moveTo>
                      <a:lnTo>
                        <a:pt x="167" y="1"/>
                      </a:ln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059" y="9948"/>
                        <a:pt x="6477" y="11002"/>
                        <a:pt x="8003" y="11903"/>
                      </a:cubicBezTo>
                      <a:cubicBezTo>
                        <a:pt x="5993" y="10216"/>
                        <a:pt x="3281" y="7623"/>
                        <a:pt x="4032" y="6433"/>
                      </a:cubicBezTo>
                      <a:cubicBezTo>
                        <a:pt x="4152" y="6243"/>
                        <a:pt x="4342" y="6159"/>
                        <a:pt x="4582" y="6159"/>
                      </a:cubicBezTo>
                      <a:cubicBezTo>
                        <a:pt x="6354" y="6159"/>
                        <a:pt x="10897" y="10702"/>
                        <a:pt x="10897" y="10702"/>
                      </a:cubicBezTo>
                      <a:cubicBezTo>
                        <a:pt x="10897" y="10702"/>
                        <a:pt x="5288" y="4341"/>
                        <a:pt x="6711" y="3504"/>
                      </a:cubicBezTo>
                      <a:cubicBezTo>
                        <a:pt x="6802" y="3450"/>
                        <a:pt x="6909" y="3425"/>
                        <a:pt x="7028" y="3425"/>
                      </a:cubicBezTo>
                      <a:cubicBezTo>
                        <a:pt x="7985" y="3425"/>
                        <a:pt x="9766" y="5042"/>
                        <a:pt x="11177" y="6499"/>
                      </a:cubicBezTo>
                      <a:cubicBezTo>
                        <a:pt x="10757" y="5837"/>
                        <a:pt x="10316" y="5219"/>
                        <a:pt x="9879" y="4689"/>
                      </a:cubicBezTo>
                      <a:cubicBezTo>
                        <a:pt x="7451" y="1759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3"/>
                <p:cNvSpPr/>
                <p:nvPr/>
              </p:nvSpPr>
              <p:spPr>
                <a:xfrm>
                  <a:off x="1048301" y="808999"/>
                  <a:ext cx="273969" cy="27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4" h="11391" extrusionOk="0">
                      <a:moveTo>
                        <a:pt x="35" y="0"/>
                      </a:moveTo>
                      <a:cubicBezTo>
                        <a:pt x="32" y="0"/>
                        <a:pt x="31" y="1"/>
                        <a:pt x="29" y="2"/>
                      </a:cubicBezTo>
                      <a:cubicBezTo>
                        <a:pt x="0" y="30"/>
                        <a:pt x="329" y="414"/>
                        <a:pt x="839" y="972"/>
                      </a:cubicBezTo>
                      <a:cubicBezTo>
                        <a:pt x="1348" y="1530"/>
                        <a:pt x="2039" y="2265"/>
                        <a:pt x="2732" y="2994"/>
                      </a:cubicBezTo>
                      <a:cubicBezTo>
                        <a:pt x="4127" y="4449"/>
                        <a:pt x="5521" y="5902"/>
                        <a:pt x="5521" y="5902"/>
                      </a:cubicBezTo>
                      <a:cubicBezTo>
                        <a:pt x="5521" y="5902"/>
                        <a:pt x="6973" y="7296"/>
                        <a:pt x="8426" y="8688"/>
                      </a:cubicBezTo>
                      <a:cubicBezTo>
                        <a:pt x="9155" y="9381"/>
                        <a:pt x="9890" y="10069"/>
                        <a:pt x="10446" y="10578"/>
                      </a:cubicBezTo>
                      <a:cubicBezTo>
                        <a:pt x="10983" y="11068"/>
                        <a:pt x="11357" y="11391"/>
                        <a:pt x="11410" y="11391"/>
                      </a:cubicBezTo>
                      <a:cubicBezTo>
                        <a:pt x="11412" y="11391"/>
                        <a:pt x="11414" y="11390"/>
                        <a:pt x="11415" y="11389"/>
                      </a:cubicBezTo>
                      <a:cubicBezTo>
                        <a:pt x="11444" y="11360"/>
                        <a:pt x="11113" y="10977"/>
                        <a:pt x="10606" y="10419"/>
                      </a:cubicBezTo>
                      <a:cubicBezTo>
                        <a:pt x="10096" y="9862"/>
                        <a:pt x="9408" y="9130"/>
                        <a:pt x="8715" y="8398"/>
                      </a:cubicBezTo>
                      <a:cubicBezTo>
                        <a:pt x="7321" y="6947"/>
                        <a:pt x="5929" y="5494"/>
                        <a:pt x="5929" y="5494"/>
                      </a:cubicBezTo>
                      <a:cubicBezTo>
                        <a:pt x="5929" y="5494"/>
                        <a:pt x="4476" y="4100"/>
                        <a:pt x="3021" y="2705"/>
                      </a:cubicBezTo>
                      <a:cubicBezTo>
                        <a:pt x="2290" y="2012"/>
                        <a:pt x="1556" y="1322"/>
                        <a:pt x="998" y="813"/>
                      </a:cubicBezTo>
                      <a:cubicBezTo>
                        <a:pt x="462" y="324"/>
                        <a:pt x="89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3"/>
                <p:cNvSpPr/>
                <p:nvPr/>
              </p:nvSpPr>
              <p:spPr>
                <a:xfrm>
                  <a:off x="1224074" y="1037419"/>
                  <a:ext cx="74477" cy="5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2353" extrusionOk="0">
                      <a:moveTo>
                        <a:pt x="325" y="0"/>
                      </a:moveTo>
                      <a:cubicBezTo>
                        <a:pt x="243" y="0"/>
                        <a:pt x="178" y="23"/>
                        <a:pt x="137" y="72"/>
                      </a:cubicBezTo>
                      <a:cubicBezTo>
                        <a:pt x="1" y="231"/>
                        <a:pt x="175" y="601"/>
                        <a:pt x="524" y="901"/>
                      </a:cubicBezTo>
                      <a:cubicBezTo>
                        <a:pt x="767" y="1108"/>
                        <a:pt x="1030" y="1227"/>
                        <a:pt x="1214" y="1227"/>
                      </a:cubicBezTo>
                      <a:cubicBezTo>
                        <a:pt x="1295" y="1227"/>
                        <a:pt x="1361" y="1204"/>
                        <a:pt x="1403" y="1155"/>
                      </a:cubicBezTo>
                      <a:cubicBezTo>
                        <a:pt x="1538" y="997"/>
                        <a:pt x="1364" y="626"/>
                        <a:pt x="1016" y="327"/>
                      </a:cubicBezTo>
                      <a:cubicBezTo>
                        <a:pt x="773" y="119"/>
                        <a:pt x="509" y="0"/>
                        <a:pt x="325" y="0"/>
                      </a:cubicBezTo>
                      <a:close/>
                      <a:moveTo>
                        <a:pt x="2132" y="1449"/>
                      </a:moveTo>
                      <a:cubicBezTo>
                        <a:pt x="2056" y="1449"/>
                        <a:pt x="1995" y="1471"/>
                        <a:pt x="1962" y="1518"/>
                      </a:cubicBezTo>
                      <a:cubicBezTo>
                        <a:pt x="1867" y="1649"/>
                        <a:pt x="2023" y="1927"/>
                        <a:pt x="2315" y="2140"/>
                      </a:cubicBezTo>
                      <a:cubicBezTo>
                        <a:pt x="2504" y="2277"/>
                        <a:pt x="2701" y="2352"/>
                        <a:pt x="2843" y="2352"/>
                      </a:cubicBezTo>
                      <a:cubicBezTo>
                        <a:pt x="2920" y="2352"/>
                        <a:pt x="2980" y="2330"/>
                        <a:pt x="3014" y="2284"/>
                      </a:cubicBezTo>
                      <a:cubicBezTo>
                        <a:pt x="3111" y="2152"/>
                        <a:pt x="2953" y="1874"/>
                        <a:pt x="2661" y="1661"/>
                      </a:cubicBezTo>
                      <a:cubicBezTo>
                        <a:pt x="2473" y="1525"/>
                        <a:pt x="2275" y="1449"/>
                        <a:pt x="2132" y="14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3"/>
                <p:cNvSpPr/>
                <p:nvPr/>
              </p:nvSpPr>
              <p:spPr>
                <a:xfrm>
                  <a:off x="772718" y="607154"/>
                  <a:ext cx="232960" cy="167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1" h="7014" extrusionOk="0">
                      <a:moveTo>
                        <a:pt x="5169" y="1"/>
                      </a:moveTo>
                      <a:cubicBezTo>
                        <a:pt x="4679" y="1"/>
                        <a:pt x="4158" y="223"/>
                        <a:pt x="3612" y="747"/>
                      </a:cubicBezTo>
                      <a:cubicBezTo>
                        <a:pt x="1" y="4211"/>
                        <a:pt x="9731" y="7014"/>
                        <a:pt x="9731" y="7014"/>
                      </a:cubicBezTo>
                      <a:cubicBezTo>
                        <a:pt x="9731" y="7014"/>
                        <a:pt x="7924" y="1"/>
                        <a:pt x="51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3"/>
                <p:cNvSpPr/>
                <p:nvPr/>
              </p:nvSpPr>
              <p:spPr>
                <a:xfrm>
                  <a:off x="836376" y="648620"/>
                  <a:ext cx="156544" cy="112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712" extrusionOk="0">
                      <a:moveTo>
                        <a:pt x="3473" y="0"/>
                      </a:moveTo>
                      <a:cubicBezTo>
                        <a:pt x="3143" y="0"/>
                        <a:pt x="2793" y="150"/>
                        <a:pt x="2426" y="502"/>
                      </a:cubicBezTo>
                      <a:cubicBezTo>
                        <a:pt x="0" y="2828"/>
                        <a:pt x="6538" y="4711"/>
                        <a:pt x="6538" y="4711"/>
                      </a:cubicBezTo>
                      <a:cubicBezTo>
                        <a:pt x="6538" y="4711"/>
                        <a:pt x="5325" y="0"/>
                        <a:pt x="34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3"/>
                <p:cNvSpPr/>
                <p:nvPr/>
              </p:nvSpPr>
              <p:spPr>
                <a:xfrm>
                  <a:off x="866254" y="637846"/>
                  <a:ext cx="140097" cy="133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2" h="5584" extrusionOk="0">
                      <a:moveTo>
                        <a:pt x="156" y="1"/>
                      </a:moveTo>
                      <a:cubicBezTo>
                        <a:pt x="149" y="1"/>
                        <a:pt x="143" y="3"/>
                        <a:pt x="140" y="6"/>
                      </a:cubicBezTo>
                      <a:cubicBezTo>
                        <a:pt x="1" y="145"/>
                        <a:pt x="2676" y="3046"/>
                        <a:pt x="2676" y="3046"/>
                      </a:cubicBezTo>
                      <a:cubicBezTo>
                        <a:pt x="2676" y="3046"/>
                        <a:pt x="5428" y="5584"/>
                        <a:pt x="5696" y="5584"/>
                      </a:cubicBezTo>
                      <a:cubicBezTo>
                        <a:pt x="5703" y="5584"/>
                        <a:pt x="5709" y="5582"/>
                        <a:pt x="5712" y="5579"/>
                      </a:cubicBezTo>
                      <a:cubicBezTo>
                        <a:pt x="5851" y="5440"/>
                        <a:pt x="3179" y="2542"/>
                        <a:pt x="3179" y="2542"/>
                      </a:cubicBezTo>
                      <a:cubicBezTo>
                        <a:pt x="3179" y="2542"/>
                        <a:pt x="424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3"/>
                <p:cNvSpPr/>
                <p:nvPr/>
              </p:nvSpPr>
              <p:spPr>
                <a:xfrm>
                  <a:off x="874825" y="619531"/>
                  <a:ext cx="70408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1" h="2443" extrusionOk="0">
                      <a:moveTo>
                        <a:pt x="355" y="1"/>
                      </a:moveTo>
                      <a:cubicBezTo>
                        <a:pt x="214" y="1"/>
                        <a:pt x="109" y="41"/>
                        <a:pt x="72" y="123"/>
                      </a:cubicBezTo>
                      <a:cubicBezTo>
                        <a:pt x="0" y="282"/>
                        <a:pt x="228" y="539"/>
                        <a:pt x="582" y="698"/>
                      </a:cubicBezTo>
                      <a:cubicBezTo>
                        <a:pt x="756" y="774"/>
                        <a:pt x="928" y="812"/>
                        <a:pt x="1066" y="812"/>
                      </a:cubicBezTo>
                      <a:cubicBezTo>
                        <a:pt x="1207" y="812"/>
                        <a:pt x="1313" y="772"/>
                        <a:pt x="1350" y="692"/>
                      </a:cubicBezTo>
                      <a:cubicBezTo>
                        <a:pt x="1420" y="533"/>
                        <a:pt x="1192" y="274"/>
                        <a:pt x="837" y="117"/>
                      </a:cubicBezTo>
                      <a:cubicBezTo>
                        <a:pt x="664" y="39"/>
                        <a:pt x="493" y="1"/>
                        <a:pt x="355" y="1"/>
                      </a:cubicBezTo>
                      <a:close/>
                      <a:moveTo>
                        <a:pt x="1972" y="832"/>
                      </a:moveTo>
                      <a:cubicBezTo>
                        <a:pt x="1936" y="832"/>
                        <a:pt x="1902" y="840"/>
                        <a:pt x="1871" y="857"/>
                      </a:cubicBezTo>
                      <a:cubicBezTo>
                        <a:pt x="1677" y="965"/>
                        <a:pt x="1714" y="1403"/>
                        <a:pt x="1954" y="1834"/>
                      </a:cubicBezTo>
                      <a:cubicBezTo>
                        <a:pt x="2158" y="2199"/>
                        <a:pt x="2442" y="2442"/>
                        <a:pt x="2644" y="2442"/>
                      </a:cubicBezTo>
                      <a:cubicBezTo>
                        <a:pt x="2681" y="2442"/>
                        <a:pt x="2716" y="2434"/>
                        <a:pt x="2746" y="2417"/>
                      </a:cubicBezTo>
                      <a:cubicBezTo>
                        <a:pt x="2940" y="2307"/>
                        <a:pt x="2902" y="1869"/>
                        <a:pt x="2662" y="1440"/>
                      </a:cubicBezTo>
                      <a:cubicBezTo>
                        <a:pt x="2458" y="1075"/>
                        <a:pt x="2174" y="832"/>
                        <a:pt x="1972" y="8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3"/>
                <p:cNvSpPr/>
                <p:nvPr/>
              </p:nvSpPr>
              <p:spPr>
                <a:xfrm>
                  <a:off x="941357" y="559177"/>
                  <a:ext cx="189533" cy="16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" h="7080" extrusionOk="0">
                      <a:moveTo>
                        <a:pt x="4339" y="1"/>
                      </a:moveTo>
                      <a:cubicBezTo>
                        <a:pt x="4245" y="1"/>
                        <a:pt x="4146" y="6"/>
                        <a:pt x="4042" y="16"/>
                      </a:cubicBezTo>
                      <a:cubicBezTo>
                        <a:pt x="1" y="409"/>
                        <a:pt x="4793" y="7080"/>
                        <a:pt x="4793" y="7080"/>
                      </a:cubicBezTo>
                      <a:cubicBezTo>
                        <a:pt x="4793" y="7080"/>
                        <a:pt x="7917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3"/>
                <p:cNvSpPr/>
                <p:nvPr/>
              </p:nvSpPr>
              <p:spPr>
                <a:xfrm>
                  <a:off x="977723" y="599684"/>
                  <a:ext cx="127385" cy="113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1" h="4758" extrusionOk="0">
                      <a:moveTo>
                        <a:pt x="2916" y="1"/>
                      </a:moveTo>
                      <a:cubicBezTo>
                        <a:pt x="2852" y="1"/>
                        <a:pt x="2786" y="4"/>
                        <a:pt x="2716" y="11"/>
                      </a:cubicBezTo>
                      <a:cubicBezTo>
                        <a:pt x="1" y="274"/>
                        <a:pt x="3221" y="4757"/>
                        <a:pt x="3221" y="4757"/>
                      </a:cubicBezTo>
                      <a:cubicBezTo>
                        <a:pt x="3221" y="4757"/>
                        <a:pt x="5320" y="1"/>
                        <a:pt x="29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3"/>
                <p:cNvSpPr/>
                <p:nvPr/>
              </p:nvSpPr>
              <p:spPr>
                <a:xfrm>
                  <a:off x="1034463" y="573014"/>
                  <a:ext cx="25568" cy="152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351" extrusionOk="0">
                      <a:moveTo>
                        <a:pt x="159" y="1"/>
                      </a:moveTo>
                      <a:cubicBezTo>
                        <a:pt x="159" y="1"/>
                        <a:pt x="158" y="1"/>
                        <a:pt x="158" y="1"/>
                      </a:cubicBezTo>
                      <a:cubicBezTo>
                        <a:pt x="0" y="19"/>
                        <a:pt x="248" y="3211"/>
                        <a:pt x="248" y="3211"/>
                      </a:cubicBezTo>
                      <a:cubicBezTo>
                        <a:pt x="248" y="3211"/>
                        <a:pt x="748" y="6350"/>
                        <a:pt x="909" y="6350"/>
                      </a:cubicBezTo>
                      <a:cubicBezTo>
                        <a:pt x="909" y="6350"/>
                        <a:pt x="910" y="6350"/>
                        <a:pt x="910" y="6350"/>
                      </a:cubicBezTo>
                      <a:cubicBezTo>
                        <a:pt x="1068" y="6330"/>
                        <a:pt x="820" y="3143"/>
                        <a:pt x="820" y="3143"/>
                      </a:cubicBezTo>
                      <a:cubicBezTo>
                        <a:pt x="820" y="3143"/>
                        <a:pt x="320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3"/>
                <p:cNvSpPr/>
                <p:nvPr/>
              </p:nvSpPr>
              <p:spPr>
                <a:xfrm>
                  <a:off x="1047463" y="566263"/>
                  <a:ext cx="28225" cy="67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2823" extrusionOk="0">
                      <a:moveTo>
                        <a:pt x="187" y="0"/>
                      </a:moveTo>
                      <a:cubicBezTo>
                        <a:pt x="165" y="0"/>
                        <a:pt x="144" y="5"/>
                        <a:pt x="126" y="15"/>
                      </a:cubicBezTo>
                      <a:cubicBezTo>
                        <a:pt x="0" y="81"/>
                        <a:pt x="17" y="359"/>
                        <a:pt x="162" y="637"/>
                      </a:cubicBezTo>
                      <a:cubicBezTo>
                        <a:pt x="288" y="873"/>
                        <a:pt x="467" y="1032"/>
                        <a:pt x="594" y="1032"/>
                      </a:cubicBezTo>
                      <a:cubicBezTo>
                        <a:pt x="616" y="1032"/>
                        <a:pt x="635" y="1028"/>
                        <a:pt x="653" y="1018"/>
                      </a:cubicBezTo>
                      <a:cubicBezTo>
                        <a:pt x="779" y="953"/>
                        <a:pt x="764" y="674"/>
                        <a:pt x="618" y="396"/>
                      </a:cubicBezTo>
                      <a:cubicBezTo>
                        <a:pt x="494" y="160"/>
                        <a:pt x="316" y="0"/>
                        <a:pt x="187" y="0"/>
                      </a:cubicBezTo>
                      <a:close/>
                      <a:moveTo>
                        <a:pt x="880" y="1384"/>
                      </a:moveTo>
                      <a:cubicBezTo>
                        <a:pt x="708" y="1384"/>
                        <a:pt x="527" y="1673"/>
                        <a:pt x="467" y="2051"/>
                      </a:cubicBezTo>
                      <a:cubicBezTo>
                        <a:pt x="404" y="2447"/>
                        <a:pt x="497" y="2791"/>
                        <a:pt x="678" y="2820"/>
                      </a:cubicBezTo>
                      <a:cubicBezTo>
                        <a:pt x="686" y="2821"/>
                        <a:pt x="693" y="2822"/>
                        <a:pt x="701" y="2822"/>
                      </a:cubicBezTo>
                      <a:cubicBezTo>
                        <a:pt x="873" y="2822"/>
                        <a:pt x="1055" y="2533"/>
                        <a:pt x="1115" y="2155"/>
                      </a:cubicBezTo>
                      <a:cubicBezTo>
                        <a:pt x="1178" y="1759"/>
                        <a:pt x="1085" y="1415"/>
                        <a:pt x="904" y="1385"/>
                      </a:cubicBezTo>
                      <a:cubicBezTo>
                        <a:pt x="896" y="1384"/>
                        <a:pt x="888" y="1384"/>
                        <a:pt x="880" y="13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3"/>
                <p:cNvSpPr/>
                <p:nvPr/>
              </p:nvSpPr>
              <p:spPr>
                <a:xfrm>
                  <a:off x="786077" y="769209"/>
                  <a:ext cx="172727" cy="87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5" h="3635" extrusionOk="0">
                      <a:moveTo>
                        <a:pt x="1820" y="1"/>
                      </a:moveTo>
                      <a:cubicBezTo>
                        <a:pt x="936" y="1"/>
                        <a:pt x="267" y="423"/>
                        <a:pt x="149" y="1621"/>
                      </a:cubicBezTo>
                      <a:cubicBezTo>
                        <a:pt x="1" y="3159"/>
                        <a:pt x="987" y="3635"/>
                        <a:pt x="2267" y="3635"/>
                      </a:cubicBezTo>
                      <a:cubicBezTo>
                        <a:pt x="4352" y="3635"/>
                        <a:pt x="7215" y="2371"/>
                        <a:pt x="7215" y="2371"/>
                      </a:cubicBezTo>
                      <a:cubicBezTo>
                        <a:pt x="7215" y="2371"/>
                        <a:pt x="3915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3"/>
                <p:cNvSpPr/>
                <p:nvPr/>
              </p:nvSpPr>
              <p:spPr>
                <a:xfrm>
                  <a:off x="827638" y="786543"/>
                  <a:ext cx="116085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9" h="2443" extrusionOk="0">
                      <a:moveTo>
                        <a:pt x="1222" y="0"/>
                      </a:moveTo>
                      <a:cubicBezTo>
                        <a:pt x="629" y="0"/>
                        <a:pt x="179" y="283"/>
                        <a:pt x="101" y="1089"/>
                      </a:cubicBezTo>
                      <a:cubicBezTo>
                        <a:pt x="1" y="2122"/>
                        <a:pt x="664" y="2442"/>
                        <a:pt x="1524" y="2442"/>
                      </a:cubicBezTo>
                      <a:cubicBezTo>
                        <a:pt x="2925" y="2442"/>
                        <a:pt x="4849" y="1593"/>
                        <a:pt x="4849" y="1593"/>
                      </a:cubicBezTo>
                      <a:cubicBezTo>
                        <a:pt x="4849" y="1593"/>
                        <a:pt x="2630" y="0"/>
                        <a:pt x="1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3"/>
                <p:cNvSpPr/>
                <p:nvPr/>
              </p:nvSpPr>
              <p:spPr>
                <a:xfrm>
                  <a:off x="802692" y="806844"/>
                  <a:ext cx="152929" cy="2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58" extrusionOk="0">
                      <a:moveTo>
                        <a:pt x="497" y="0"/>
                      </a:moveTo>
                      <a:cubicBezTo>
                        <a:pt x="212" y="0"/>
                        <a:pt x="23" y="14"/>
                        <a:pt x="18" y="52"/>
                      </a:cubicBezTo>
                      <a:cubicBezTo>
                        <a:pt x="0" y="212"/>
                        <a:pt x="3162" y="716"/>
                        <a:pt x="3162" y="716"/>
                      </a:cubicBezTo>
                      <a:cubicBezTo>
                        <a:pt x="3162" y="716"/>
                        <a:pt x="4992" y="858"/>
                        <a:pt x="5887" y="858"/>
                      </a:cubicBezTo>
                      <a:cubicBezTo>
                        <a:pt x="6174" y="858"/>
                        <a:pt x="6365" y="843"/>
                        <a:pt x="6370" y="805"/>
                      </a:cubicBezTo>
                      <a:cubicBezTo>
                        <a:pt x="6388" y="646"/>
                        <a:pt x="3229" y="143"/>
                        <a:pt x="3229" y="143"/>
                      </a:cubicBezTo>
                      <a:cubicBezTo>
                        <a:pt x="3229" y="143"/>
                        <a:pt x="1392" y="0"/>
                        <a:pt x="4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3"/>
                <p:cNvSpPr/>
                <p:nvPr/>
              </p:nvSpPr>
              <p:spPr>
                <a:xfrm>
                  <a:off x="795126" y="818312"/>
                  <a:ext cx="69474" cy="2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2" h="1095" extrusionOk="0">
                      <a:moveTo>
                        <a:pt x="268" y="0"/>
                      </a:moveTo>
                      <a:cubicBezTo>
                        <a:pt x="171" y="0"/>
                        <a:pt x="98" y="28"/>
                        <a:pt x="68" y="86"/>
                      </a:cubicBezTo>
                      <a:cubicBezTo>
                        <a:pt x="1" y="211"/>
                        <a:pt x="172" y="430"/>
                        <a:pt x="449" y="577"/>
                      </a:cubicBezTo>
                      <a:cubicBezTo>
                        <a:pt x="601" y="657"/>
                        <a:pt x="754" y="698"/>
                        <a:pt x="872" y="698"/>
                      </a:cubicBezTo>
                      <a:cubicBezTo>
                        <a:pt x="969" y="698"/>
                        <a:pt x="1042" y="670"/>
                        <a:pt x="1072" y="614"/>
                      </a:cubicBezTo>
                      <a:cubicBezTo>
                        <a:pt x="1137" y="488"/>
                        <a:pt x="966" y="268"/>
                        <a:pt x="691" y="121"/>
                      </a:cubicBezTo>
                      <a:cubicBezTo>
                        <a:pt x="538" y="41"/>
                        <a:pt x="386" y="0"/>
                        <a:pt x="268" y="0"/>
                      </a:cubicBezTo>
                      <a:close/>
                      <a:moveTo>
                        <a:pt x="2345" y="406"/>
                      </a:moveTo>
                      <a:cubicBezTo>
                        <a:pt x="2269" y="406"/>
                        <a:pt x="2188" y="412"/>
                        <a:pt x="2104" y="425"/>
                      </a:cubicBezTo>
                      <a:cubicBezTo>
                        <a:pt x="1708" y="488"/>
                        <a:pt x="1410" y="684"/>
                        <a:pt x="1439" y="863"/>
                      </a:cubicBezTo>
                      <a:cubicBezTo>
                        <a:pt x="1462" y="1006"/>
                        <a:pt x="1683" y="1094"/>
                        <a:pt x="1971" y="1094"/>
                      </a:cubicBezTo>
                      <a:cubicBezTo>
                        <a:pt x="2046" y="1094"/>
                        <a:pt x="2126" y="1088"/>
                        <a:pt x="2208" y="1076"/>
                      </a:cubicBezTo>
                      <a:cubicBezTo>
                        <a:pt x="2603" y="1011"/>
                        <a:pt x="2901" y="816"/>
                        <a:pt x="2872" y="637"/>
                      </a:cubicBezTo>
                      <a:cubicBezTo>
                        <a:pt x="2850" y="494"/>
                        <a:pt x="2631" y="406"/>
                        <a:pt x="2345" y="4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3"/>
                <p:cNvSpPr/>
                <p:nvPr/>
              </p:nvSpPr>
              <p:spPr>
                <a:xfrm>
                  <a:off x="889740" y="1158439"/>
                  <a:ext cx="138948" cy="114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4" h="4800" extrusionOk="0">
                      <a:moveTo>
                        <a:pt x="5804" y="1"/>
                      </a:moveTo>
                      <a:cubicBezTo>
                        <a:pt x="5803" y="1"/>
                        <a:pt x="0" y="2641"/>
                        <a:pt x="2568" y="4467"/>
                      </a:cubicBezTo>
                      <a:cubicBezTo>
                        <a:pt x="2894" y="4699"/>
                        <a:pt x="3189" y="4800"/>
                        <a:pt x="3456" y="4800"/>
                      </a:cubicBezTo>
                      <a:cubicBezTo>
                        <a:pt x="5296" y="4800"/>
                        <a:pt x="5804" y="1"/>
                        <a:pt x="58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1" name="Google Shape;2231;p3"/>
                <p:cNvSpPr/>
                <p:nvPr/>
              </p:nvSpPr>
              <p:spPr>
                <a:xfrm>
                  <a:off x="928620" y="1168111"/>
                  <a:ext cx="93366" cy="77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0" h="3225" extrusionOk="0">
                      <a:moveTo>
                        <a:pt x="3900" y="0"/>
                      </a:moveTo>
                      <a:cubicBezTo>
                        <a:pt x="3899" y="1"/>
                        <a:pt x="1" y="1775"/>
                        <a:pt x="1726" y="3002"/>
                      </a:cubicBezTo>
                      <a:cubicBezTo>
                        <a:pt x="1945" y="3157"/>
                        <a:pt x="2143" y="3225"/>
                        <a:pt x="2322" y="3225"/>
                      </a:cubicBezTo>
                      <a:cubicBezTo>
                        <a:pt x="3559" y="3225"/>
                        <a:pt x="3900" y="1"/>
                        <a:pt x="39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2" name="Google Shape;2232;p3"/>
                <p:cNvSpPr/>
                <p:nvPr/>
              </p:nvSpPr>
              <p:spPr>
                <a:xfrm>
                  <a:off x="954141" y="1160881"/>
                  <a:ext cx="75603" cy="9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8" h="3991" extrusionOk="0">
                      <a:moveTo>
                        <a:pt x="3051" y="1"/>
                      </a:moveTo>
                      <a:cubicBezTo>
                        <a:pt x="2901" y="1"/>
                        <a:pt x="1400" y="1861"/>
                        <a:pt x="1400" y="1861"/>
                      </a:cubicBezTo>
                      <a:cubicBezTo>
                        <a:pt x="1400" y="1861"/>
                        <a:pt x="1" y="3916"/>
                        <a:pt x="100" y="3989"/>
                      </a:cubicBezTo>
                      <a:cubicBezTo>
                        <a:pt x="102" y="3990"/>
                        <a:pt x="104" y="3991"/>
                        <a:pt x="107" y="3991"/>
                      </a:cubicBezTo>
                      <a:cubicBezTo>
                        <a:pt x="257" y="3991"/>
                        <a:pt x="1760" y="2129"/>
                        <a:pt x="1760" y="2129"/>
                      </a:cubicBezTo>
                      <a:cubicBezTo>
                        <a:pt x="1760" y="2129"/>
                        <a:pt x="3158" y="78"/>
                        <a:pt x="3058" y="3"/>
                      </a:cubicBezTo>
                      <a:cubicBezTo>
                        <a:pt x="3057" y="1"/>
                        <a:pt x="3054" y="1"/>
                        <a:pt x="30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3" name="Google Shape;2233;p3"/>
                <p:cNvSpPr/>
                <p:nvPr/>
              </p:nvSpPr>
              <p:spPr>
                <a:xfrm>
                  <a:off x="960845" y="1225091"/>
                  <a:ext cx="39836" cy="41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1738" extrusionOk="0">
                      <a:moveTo>
                        <a:pt x="1471" y="0"/>
                      </a:moveTo>
                      <a:cubicBezTo>
                        <a:pt x="1343" y="0"/>
                        <a:pt x="1174" y="184"/>
                        <a:pt x="1076" y="444"/>
                      </a:cubicBezTo>
                      <a:cubicBezTo>
                        <a:pt x="966" y="735"/>
                        <a:pt x="983" y="1012"/>
                        <a:pt x="1114" y="1061"/>
                      </a:cubicBezTo>
                      <a:cubicBezTo>
                        <a:pt x="1128" y="1066"/>
                        <a:pt x="1143" y="1069"/>
                        <a:pt x="1158" y="1069"/>
                      </a:cubicBezTo>
                      <a:cubicBezTo>
                        <a:pt x="1288" y="1069"/>
                        <a:pt x="1455" y="885"/>
                        <a:pt x="1555" y="625"/>
                      </a:cubicBezTo>
                      <a:cubicBezTo>
                        <a:pt x="1663" y="334"/>
                        <a:pt x="1647" y="59"/>
                        <a:pt x="1515" y="8"/>
                      </a:cubicBezTo>
                      <a:cubicBezTo>
                        <a:pt x="1501" y="3"/>
                        <a:pt x="1486" y="0"/>
                        <a:pt x="1471" y="0"/>
                      </a:cubicBezTo>
                      <a:close/>
                      <a:moveTo>
                        <a:pt x="672" y="1158"/>
                      </a:moveTo>
                      <a:cubicBezTo>
                        <a:pt x="578" y="1158"/>
                        <a:pt x="450" y="1200"/>
                        <a:pt x="326" y="1279"/>
                      </a:cubicBezTo>
                      <a:cubicBezTo>
                        <a:pt x="120" y="1409"/>
                        <a:pt x="1" y="1590"/>
                        <a:pt x="60" y="1683"/>
                      </a:cubicBezTo>
                      <a:cubicBezTo>
                        <a:pt x="84" y="1720"/>
                        <a:pt x="131" y="1737"/>
                        <a:pt x="192" y="1737"/>
                      </a:cubicBezTo>
                      <a:cubicBezTo>
                        <a:pt x="287" y="1737"/>
                        <a:pt x="415" y="1695"/>
                        <a:pt x="539" y="1617"/>
                      </a:cubicBezTo>
                      <a:cubicBezTo>
                        <a:pt x="744" y="1486"/>
                        <a:pt x="863" y="1304"/>
                        <a:pt x="804" y="1212"/>
                      </a:cubicBezTo>
                      <a:cubicBezTo>
                        <a:pt x="780" y="1176"/>
                        <a:pt x="733" y="1158"/>
                        <a:pt x="672" y="115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3"/>
                <p:cNvSpPr/>
                <p:nvPr/>
              </p:nvSpPr>
              <p:spPr>
                <a:xfrm>
                  <a:off x="1370161" y="1138521"/>
                  <a:ext cx="130234" cy="9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3867" extrusionOk="0">
                      <a:moveTo>
                        <a:pt x="1" y="1"/>
                      </a:moveTo>
                      <a:cubicBezTo>
                        <a:pt x="1" y="1"/>
                        <a:pt x="1118" y="3866"/>
                        <a:pt x="2628" y="3866"/>
                      </a:cubicBezTo>
                      <a:cubicBezTo>
                        <a:pt x="2909" y="3866"/>
                        <a:pt x="3203" y="3733"/>
                        <a:pt x="3507" y="3416"/>
                      </a:cubicBezTo>
                      <a:cubicBezTo>
                        <a:pt x="5440" y="1396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3"/>
                <p:cNvSpPr/>
                <p:nvPr/>
              </p:nvSpPr>
              <p:spPr>
                <a:xfrm>
                  <a:off x="1377822" y="1145631"/>
                  <a:ext cx="87501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" h="2599" extrusionOk="0">
                      <a:moveTo>
                        <a:pt x="0" y="0"/>
                      </a:moveTo>
                      <a:cubicBezTo>
                        <a:pt x="0" y="0"/>
                        <a:pt x="751" y="2598"/>
                        <a:pt x="1765" y="2598"/>
                      </a:cubicBezTo>
                      <a:cubicBezTo>
                        <a:pt x="1954" y="2598"/>
                        <a:pt x="2151" y="2509"/>
                        <a:pt x="2354" y="2296"/>
                      </a:cubicBezTo>
                      <a:cubicBezTo>
                        <a:pt x="3655" y="939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3"/>
                <p:cNvSpPr/>
                <p:nvPr/>
              </p:nvSpPr>
              <p:spPr>
                <a:xfrm>
                  <a:off x="1370352" y="1139909"/>
                  <a:ext cx="78380" cy="7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" h="3118" extrusionOk="0">
                      <a:moveTo>
                        <a:pt x="87" y="1"/>
                      </a:moveTo>
                      <a:cubicBezTo>
                        <a:pt x="83" y="1"/>
                        <a:pt x="80" y="2"/>
                        <a:pt x="78" y="4"/>
                      </a:cubicBezTo>
                      <a:cubicBezTo>
                        <a:pt x="0" y="82"/>
                        <a:pt x="1496" y="1700"/>
                        <a:pt x="1496" y="1700"/>
                      </a:cubicBezTo>
                      <a:cubicBezTo>
                        <a:pt x="1496" y="1700"/>
                        <a:pt x="3036" y="3118"/>
                        <a:pt x="3187" y="3118"/>
                      </a:cubicBezTo>
                      <a:cubicBezTo>
                        <a:pt x="3191" y="3118"/>
                        <a:pt x="3194" y="3117"/>
                        <a:pt x="3196" y="3115"/>
                      </a:cubicBezTo>
                      <a:cubicBezTo>
                        <a:pt x="3274" y="3039"/>
                        <a:pt x="1776" y="1419"/>
                        <a:pt x="1776" y="1419"/>
                      </a:cubicBezTo>
                      <a:cubicBezTo>
                        <a:pt x="1776" y="1419"/>
                        <a:pt x="238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3"/>
                <p:cNvSpPr/>
                <p:nvPr/>
              </p:nvSpPr>
              <p:spPr>
                <a:xfrm>
                  <a:off x="1423334" y="1173187"/>
                  <a:ext cx="34378" cy="3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571" extrusionOk="0">
                      <a:moveTo>
                        <a:pt x="228" y="0"/>
                      </a:moveTo>
                      <a:cubicBezTo>
                        <a:pt x="149" y="0"/>
                        <a:pt x="88" y="23"/>
                        <a:pt x="62" y="70"/>
                      </a:cubicBezTo>
                      <a:cubicBezTo>
                        <a:pt x="1" y="180"/>
                        <a:pt x="147" y="377"/>
                        <a:pt x="388" y="512"/>
                      </a:cubicBezTo>
                      <a:cubicBezTo>
                        <a:pt x="524" y="588"/>
                        <a:pt x="662" y="628"/>
                        <a:pt x="767" y="628"/>
                      </a:cubicBezTo>
                      <a:cubicBezTo>
                        <a:pt x="847" y="628"/>
                        <a:pt x="908" y="605"/>
                        <a:pt x="934" y="558"/>
                      </a:cubicBezTo>
                      <a:cubicBezTo>
                        <a:pt x="995" y="448"/>
                        <a:pt x="850" y="250"/>
                        <a:pt x="608" y="116"/>
                      </a:cubicBezTo>
                      <a:cubicBezTo>
                        <a:pt x="471" y="40"/>
                        <a:pt x="333" y="0"/>
                        <a:pt x="228" y="0"/>
                      </a:cubicBezTo>
                      <a:close/>
                      <a:moveTo>
                        <a:pt x="1063" y="842"/>
                      </a:moveTo>
                      <a:cubicBezTo>
                        <a:pt x="1050" y="842"/>
                        <a:pt x="1038" y="845"/>
                        <a:pt x="1027" y="850"/>
                      </a:cubicBezTo>
                      <a:cubicBezTo>
                        <a:pt x="937" y="888"/>
                        <a:pt x="937" y="1081"/>
                        <a:pt x="1024" y="1278"/>
                      </a:cubicBezTo>
                      <a:cubicBezTo>
                        <a:pt x="1100" y="1451"/>
                        <a:pt x="1221" y="1570"/>
                        <a:pt x="1310" y="1570"/>
                      </a:cubicBezTo>
                      <a:cubicBezTo>
                        <a:pt x="1322" y="1570"/>
                        <a:pt x="1334" y="1568"/>
                        <a:pt x="1345" y="1563"/>
                      </a:cubicBezTo>
                      <a:cubicBezTo>
                        <a:pt x="1434" y="1523"/>
                        <a:pt x="1435" y="1330"/>
                        <a:pt x="1348" y="1135"/>
                      </a:cubicBezTo>
                      <a:cubicBezTo>
                        <a:pt x="1271" y="962"/>
                        <a:pt x="1151" y="842"/>
                        <a:pt x="1063" y="8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3"/>
                <p:cNvSpPr/>
                <p:nvPr/>
              </p:nvSpPr>
              <p:spPr>
                <a:xfrm>
                  <a:off x="1391588" y="702367"/>
                  <a:ext cx="150678" cy="93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" h="3892" extrusionOk="0">
                      <a:moveTo>
                        <a:pt x="3416" y="1"/>
                      </a:moveTo>
                      <a:cubicBezTo>
                        <a:pt x="1772" y="1"/>
                        <a:pt x="0" y="3892"/>
                        <a:pt x="0" y="3892"/>
                      </a:cubicBezTo>
                      <a:cubicBezTo>
                        <a:pt x="0" y="3892"/>
                        <a:pt x="6293" y="3226"/>
                        <a:pt x="4469" y="657"/>
                      </a:cubicBezTo>
                      <a:cubicBezTo>
                        <a:pt x="4138" y="191"/>
                        <a:pt x="3780" y="1"/>
                        <a:pt x="34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3"/>
                <p:cNvSpPr/>
                <p:nvPr/>
              </p:nvSpPr>
              <p:spPr>
                <a:xfrm>
                  <a:off x="1401260" y="726236"/>
                  <a:ext cx="101242" cy="62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9" h="2615" extrusionOk="0">
                      <a:moveTo>
                        <a:pt x="2295" y="1"/>
                      </a:moveTo>
                      <a:cubicBezTo>
                        <a:pt x="1191" y="1"/>
                        <a:pt x="0" y="2615"/>
                        <a:pt x="0" y="2615"/>
                      </a:cubicBezTo>
                      <a:cubicBezTo>
                        <a:pt x="0" y="2615"/>
                        <a:pt x="4228" y="2168"/>
                        <a:pt x="3001" y="441"/>
                      </a:cubicBezTo>
                      <a:cubicBezTo>
                        <a:pt x="2779" y="129"/>
                        <a:pt x="2539" y="1"/>
                        <a:pt x="22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3"/>
                <p:cNvSpPr/>
                <p:nvPr/>
              </p:nvSpPr>
              <p:spPr>
                <a:xfrm>
                  <a:off x="1392354" y="723267"/>
                  <a:ext cx="98944" cy="71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2969" extrusionOk="0">
                      <a:moveTo>
                        <a:pt x="4044" y="0"/>
                      </a:moveTo>
                      <a:cubicBezTo>
                        <a:pt x="3847" y="0"/>
                        <a:pt x="1931" y="1306"/>
                        <a:pt x="1931" y="1306"/>
                      </a:cubicBezTo>
                      <a:cubicBezTo>
                        <a:pt x="1931" y="1306"/>
                        <a:pt x="1" y="2864"/>
                        <a:pt x="74" y="2964"/>
                      </a:cubicBezTo>
                      <a:cubicBezTo>
                        <a:pt x="76" y="2967"/>
                        <a:pt x="81" y="2969"/>
                        <a:pt x="88" y="2969"/>
                      </a:cubicBezTo>
                      <a:cubicBezTo>
                        <a:pt x="286" y="2969"/>
                        <a:pt x="2199" y="1665"/>
                        <a:pt x="2199" y="1665"/>
                      </a:cubicBezTo>
                      <a:cubicBezTo>
                        <a:pt x="2199" y="1665"/>
                        <a:pt x="4132" y="105"/>
                        <a:pt x="4059" y="5"/>
                      </a:cubicBezTo>
                      <a:cubicBezTo>
                        <a:pt x="4056" y="2"/>
                        <a:pt x="4051" y="0"/>
                        <a:pt x="40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3"/>
                <p:cNvSpPr/>
                <p:nvPr/>
              </p:nvSpPr>
              <p:spPr>
                <a:xfrm>
                  <a:off x="1457210" y="728773"/>
                  <a:ext cx="43595" cy="37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1582" extrusionOk="0">
                      <a:moveTo>
                        <a:pt x="1672" y="1"/>
                      </a:moveTo>
                      <a:cubicBezTo>
                        <a:pt x="1573" y="1"/>
                        <a:pt x="1430" y="110"/>
                        <a:pt x="1322" y="282"/>
                      </a:cubicBezTo>
                      <a:cubicBezTo>
                        <a:pt x="1192" y="485"/>
                        <a:pt x="1162" y="699"/>
                        <a:pt x="1255" y="759"/>
                      </a:cubicBezTo>
                      <a:cubicBezTo>
                        <a:pt x="1271" y="769"/>
                        <a:pt x="1290" y="774"/>
                        <a:pt x="1310" y="774"/>
                      </a:cubicBezTo>
                      <a:cubicBezTo>
                        <a:pt x="1409" y="774"/>
                        <a:pt x="1551" y="664"/>
                        <a:pt x="1660" y="494"/>
                      </a:cubicBezTo>
                      <a:cubicBezTo>
                        <a:pt x="1790" y="289"/>
                        <a:pt x="1821" y="75"/>
                        <a:pt x="1728" y="16"/>
                      </a:cubicBezTo>
                      <a:cubicBezTo>
                        <a:pt x="1711" y="5"/>
                        <a:pt x="1692" y="1"/>
                        <a:pt x="1672" y="1"/>
                      </a:cubicBezTo>
                      <a:close/>
                      <a:moveTo>
                        <a:pt x="847" y="959"/>
                      </a:moveTo>
                      <a:cubicBezTo>
                        <a:pt x="742" y="959"/>
                        <a:pt x="616" y="982"/>
                        <a:pt x="487" y="1031"/>
                      </a:cubicBezTo>
                      <a:cubicBezTo>
                        <a:pt x="196" y="1141"/>
                        <a:pt x="1" y="1339"/>
                        <a:pt x="51" y="1470"/>
                      </a:cubicBezTo>
                      <a:cubicBezTo>
                        <a:pt x="79" y="1543"/>
                        <a:pt x="177" y="1581"/>
                        <a:pt x="309" y="1581"/>
                      </a:cubicBezTo>
                      <a:cubicBezTo>
                        <a:pt x="414" y="1581"/>
                        <a:pt x="540" y="1557"/>
                        <a:pt x="669" y="1508"/>
                      </a:cubicBezTo>
                      <a:cubicBezTo>
                        <a:pt x="960" y="1397"/>
                        <a:pt x="1154" y="1201"/>
                        <a:pt x="1103" y="1069"/>
                      </a:cubicBezTo>
                      <a:cubicBezTo>
                        <a:pt x="1076" y="996"/>
                        <a:pt x="978" y="959"/>
                        <a:pt x="847" y="95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42" name="Google Shape;2242;p3"/>
            <p:cNvGrpSpPr/>
            <p:nvPr/>
          </p:nvGrpSpPr>
          <p:grpSpPr>
            <a:xfrm flipH="1">
              <a:off x="6332877" y="-159260"/>
              <a:ext cx="3492599" cy="5461992"/>
              <a:chOff x="-420348" y="-159260"/>
              <a:chExt cx="3492599" cy="5461992"/>
            </a:xfrm>
          </p:grpSpPr>
          <p:grpSp>
            <p:nvGrpSpPr>
              <p:cNvPr id="2243" name="Google Shape;2243;p3"/>
              <p:cNvGrpSpPr/>
              <p:nvPr/>
            </p:nvGrpSpPr>
            <p:grpSpPr>
              <a:xfrm rot="-5400000" flipH="1">
                <a:off x="745586" y="2008908"/>
                <a:ext cx="1121187" cy="1203058"/>
                <a:chOff x="3265676" y="1627057"/>
                <a:chExt cx="1259902" cy="1351903"/>
              </a:xfrm>
            </p:grpSpPr>
            <p:sp>
              <p:nvSpPr>
                <p:cNvPr id="2244" name="Google Shape;2244;p3"/>
                <p:cNvSpPr/>
                <p:nvPr/>
              </p:nvSpPr>
              <p:spPr>
                <a:xfrm>
                  <a:off x="3735419" y="1747671"/>
                  <a:ext cx="160781" cy="410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6" h="17160" extrusionOk="0">
                      <a:moveTo>
                        <a:pt x="122" y="1"/>
                      </a:moveTo>
                      <a:cubicBezTo>
                        <a:pt x="121" y="1"/>
                        <a:pt x="120" y="1"/>
                        <a:pt x="120" y="1"/>
                      </a:cubicBezTo>
                      <a:cubicBezTo>
                        <a:pt x="0" y="21"/>
                        <a:pt x="280" y="2323"/>
                        <a:pt x="750" y="4603"/>
                      </a:cubicBezTo>
                      <a:cubicBezTo>
                        <a:pt x="1019" y="5734"/>
                        <a:pt x="1264" y="6875"/>
                        <a:pt x="1531" y="7709"/>
                      </a:cubicBezTo>
                      <a:cubicBezTo>
                        <a:pt x="1779" y="8550"/>
                        <a:pt x="1944" y="9108"/>
                        <a:pt x="1944" y="9108"/>
                      </a:cubicBezTo>
                      <a:cubicBezTo>
                        <a:pt x="1944" y="9108"/>
                        <a:pt x="2169" y="9650"/>
                        <a:pt x="2504" y="10462"/>
                      </a:cubicBezTo>
                      <a:cubicBezTo>
                        <a:pt x="2812" y="11283"/>
                        <a:pt x="3370" y="12319"/>
                        <a:pt x="3889" y="13364"/>
                      </a:cubicBezTo>
                      <a:cubicBezTo>
                        <a:pt x="5007" y="15381"/>
                        <a:pt x="6461" y="17159"/>
                        <a:pt x="6594" y="17159"/>
                      </a:cubicBezTo>
                      <a:cubicBezTo>
                        <a:pt x="6597" y="17159"/>
                        <a:pt x="6599" y="17159"/>
                        <a:pt x="6601" y="17157"/>
                      </a:cubicBezTo>
                      <a:cubicBezTo>
                        <a:pt x="6715" y="17067"/>
                        <a:pt x="5437" y="15149"/>
                        <a:pt x="4475" y="13069"/>
                      </a:cubicBezTo>
                      <a:cubicBezTo>
                        <a:pt x="4040" y="12005"/>
                        <a:pt x="3557" y="10971"/>
                        <a:pt x="3298" y="10148"/>
                      </a:cubicBezTo>
                      <a:cubicBezTo>
                        <a:pt x="3011" y="9341"/>
                        <a:pt x="2819" y="8801"/>
                        <a:pt x="2819" y="8801"/>
                      </a:cubicBezTo>
                      <a:cubicBezTo>
                        <a:pt x="2819" y="8801"/>
                        <a:pt x="2630" y="8261"/>
                        <a:pt x="2345" y="7452"/>
                      </a:cubicBezTo>
                      <a:cubicBezTo>
                        <a:pt x="2038" y="6649"/>
                        <a:pt x="1732" y="5543"/>
                        <a:pt x="1386" y="4446"/>
                      </a:cubicBezTo>
                      <a:cubicBezTo>
                        <a:pt x="764" y="2244"/>
                        <a:pt x="258" y="1"/>
                        <a:pt x="1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3"/>
                <p:cNvSpPr/>
                <p:nvPr/>
              </p:nvSpPr>
              <p:spPr>
                <a:xfrm>
                  <a:off x="3661370" y="1655523"/>
                  <a:ext cx="144191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3" h="5274" extrusionOk="0">
                      <a:moveTo>
                        <a:pt x="3012" y="0"/>
                      </a:moveTo>
                      <a:cubicBezTo>
                        <a:pt x="2067" y="0"/>
                        <a:pt x="1154" y="509"/>
                        <a:pt x="681" y="1401"/>
                      </a:cubicBezTo>
                      <a:cubicBezTo>
                        <a:pt x="0" y="2687"/>
                        <a:pt x="488" y="4281"/>
                        <a:pt x="1773" y="4965"/>
                      </a:cubicBezTo>
                      <a:cubicBezTo>
                        <a:pt x="2168" y="5174"/>
                        <a:pt x="2591" y="5273"/>
                        <a:pt x="3009" y="5273"/>
                      </a:cubicBezTo>
                      <a:cubicBezTo>
                        <a:pt x="3953" y="5273"/>
                        <a:pt x="4866" y="4765"/>
                        <a:pt x="5339" y="3873"/>
                      </a:cubicBezTo>
                      <a:cubicBezTo>
                        <a:pt x="6023" y="2588"/>
                        <a:pt x="5532" y="992"/>
                        <a:pt x="4247" y="309"/>
                      </a:cubicBezTo>
                      <a:cubicBezTo>
                        <a:pt x="3852" y="100"/>
                        <a:pt x="342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3"/>
                <p:cNvSpPr/>
                <p:nvPr/>
              </p:nvSpPr>
              <p:spPr>
                <a:xfrm>
                  <a:off x="3661370" y="1686263"/>
                  <a:ext cx="138014" cy="95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5" h="3990" extrusionOk="0">
                      <a:moveTo>
                        <a:pt x="751" y="1"/>
                      </a:moveTo>
                      <a:cubicBezTo>
                        <a:pt x="730" y="40"/>
                        <a:pt x="704" y="77"/>
                        <a:pt x="681" y="117"/>
                      </a:cubicBezTo>
                      <a:cubicBezTo>
                        <a:pt x="0" y="1403"/>
                        <a:pt x="488" y="2997"/>
                        <a:pt x="1773" y="3681"/>
                      </a:cubicBezTo>
                      <a:cubicBezTo>
                        <a:pt x="2168" y="3890"/>
                        <a:pt x="2591" y="3989"/>
                        <a:pt x="3009" y="3989"/>
                      </a:cubicBezTo>
                      <a:cubicBezTo>
                        <a:pt x="3953" y="3989"/>
                        <a:pt x="4866" y="3481"/>
                        <a:pt x="5339" y="2589"/>
                      </a:cubicBezTo>
                      <a:cubicBezTo>
                        <a:pt x="5764" y="1786"/>
                        <a:pt x="5733" y="863"/>
                        <a:pt x="5337" y="115"/>
                      </a:cubicBezTo>
                      <a:cubicBezTo>
                        <a:pt x="5308" y="403"/>
                        <a:pt x="5227" y="690"/>
                        <a:pt x="5083" y="961"/>
                      </a:cubicBezTo>
                      <a:cubicBezTo>
                        <a:pt x="4669" y="1742"/>
                        <a:pt x="3870" y="2187"/>
                        <a:pt x="3045" y="2187"/>
                      </a:cubicBezTo>
                      <a:cubicBezTo>
                        <a:pt x="2680" y="2187"/>
                        <a:pt x="2310" y="2100"/>
                        <a:pt x="1966" y="1917"/>
                      </a:cubicBezTo>
                      <a:cubicBezTo>
                        <a:pt x="1224" y="1524"/>
                        <a:pt x="794" y="782"/>
                        <a:pt x="75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3"/>
                <p:cNvSpPr/>
                <p:nvPr/>
              </p:nvSpPr>
              <p:spPr>
                <a:xfrm>
                  <a:off x="3699196" y="1665410"/>
                  <a:ext cx="47473" cy="41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3" h="1737" extrusionOk="0">
                      <a:moveTo>
                        <a:pt x="993" y="0"/>
                      </a:moveTo>
                      <a:cubicBezTo>
                        <a:pt x="682" y="0"/>
                        <a:pt x="382" y="168"/>
                        <a:pt x="227" y="462"/>
                      </a:cubicBezTo>
                      <a:cubicBezTo>
                        <a:pt x="0" y="884"/>
                        <a:pt x="161" y="1411"/>
                        <a:pt x="585" y="1635"/>
                      </a:cubicBezTo>
                      <a:cubicBezTo>
                        <a:pt x="714" y="1704"/>
                        <a:pt x="853" y="1736"/>
                        <a:pt x="990" y="1736"/>
                      </a:cubicBezTo>
                      <a:cubicBezTo>
                        <a:pt x="1301" y="1736"/>
                        <a:pt x="1602" y="1568"/>
                        <a:pt x="1758" y="1274"/>
                      </a:cubicBezTo>
                      <a:cubicBezTo>
                        <a:pt x="1983" y="852"/>
                        <a:pt x="1822" y="327"/>
                        <a:pt x="1400" y="102"/>
                      </a:cubicBezTo>
                      <a:cubicBezTo>
                        <a:pt x="1270" y="33"/>
                        <a:pt x="1131" y="0"/>
                        <a:pt x="9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3"/>
                <p:cNvSpPr/>
                <p:nvPr/>
              </p:nvSpPr>
              <p:spPr>
                <a:xfrm>
                  <a:off x="3750645" y="1693756"/>
                  <a:ext cx="22097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" h="806" extrusionOk="0">
                      <a:moveTo>
                        <a:pt x="461" y="1"/>
                      </a:moveTo>
                      <a:cubicBezTo>
                        <a:pt x="317" y="1"/>
                        <a:pt x="178" y="78"/>
                        <a:pt x="106" y="214"/>
                      </a:cubicBezTo>
                      <a:cubicBezTo>
                        <a:pt x="1" y="411"/>
                        <a:pt x="74" y="654"/>
                        <a:pt x="271" y="758"/>
                      </a:cubicBezTo>
                      <a:cubicBezTo>
                        <a:pt x="332" y="791"/>
                        <a:pt x="397" y="806"/>
                        <a:pt x="461" y="806"/>
                      </a:cubicBezTo>
                      <a:cubicBezTo>
                        <a:pt x="606" y="806"/>
                        <a:pt x="745" y="728"/>
                        <a:pt x="817" y="593"/>
                      </a:cubicBezTo>
                      <a:cubicBezTo>
                        <a:pt x="923" y="396"/>
                        <a:pt x="847" y="153"/>
                        <a:pt x="651" y="49"/>
                      </a:cubicBezTo>
                      <a:cubicBezTo>
                        <a:pt x="590" y="16"/>
                        <a:pt x="525" y="1"/>
                        <a:pt x="4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3"/>
                <p:cNvSpPr/>
                <p:nvPr/>
              </p:nvSpPr>
              <p:spPr>
                <a:xfrm>
                  <a:off x="3463355" y="1896535"/>
                  <a:ext cx="355796" cy="531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2" h="22186" extrusionOk="0">
                      <a:moveTo>
                        <a:pt x="6938" y="1"/>
                      </a:moveTo>
                      <a:cubicBezTo>
                        <a:pt x="5690" y="1"/>
                        <a:pt x="4759" y="814"/>
                        <a:pt x="4470" y="1627"/>
                      </a:cubicBezTo>
                      <a:cubicBezTo>
                        <a:pt x="3497" y="4363"/>
                        <a:pt x="1" y="3722"/>
                        <a:pt x="227" y="7426"/>
                      </a:cubicBezTo>
                      <a:cubicBezTo>
                        <a:pt x="540" y="12544"/>
                        <a:pt x="11058" y="18406"/>
                        <a:pt x="11540" y="21122"/>
                      </a:cubicBezTo>
                      <a:cubicBezTo>
                        <a:pt x="11676" y="21889"/>
                        <a:pt x="11913" y="22185"/>
                        <a:pt x="12180" y="22185"/>
                      </a:cubicBezTo>
                      <a:cubicBezTo>
                        <a:pt x="12856" y="22185"/>
                        <a:pt x="13720" y="20273"/>
                        <a:pt x="13588" y="19325"/>
                      </a:cubicBezTo>
                      <a:cubicBezTo>
                        <a:pt x="13588" y="19325"/>
                        <a:pt x="14861" y="9330"/>
                        <a:pt x="11640" y="3794"/>
                      </a:cubicBezTo>
                      <a:cubicBezTo>
                        <a:pt x="9974" y="932"/>
                        <a:pt x="8274" y="1"/>
                        <a:pt x="693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3"/>
                <p:cNvSpPr/>
                <p:nvPr/>
              </p:nvSpPr>
              <p:spPr>
                <a:xfrm>
                  <a:off x="3466803" y="2009272"/>
                  <a:ext cx="343659" cy="418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5" h="17477" extrusionOk="0">
                      <a:moveTo>
                        <a:pt x="1044" y="0"/>
                      </a:moveTo>
                      <a:cubicBezTo>
                        <a:pt x="426" y="572"/>
                        <a:pt x="0" y="1346"/>
                        <a:pt x="83" y="2715"/>
                      </a:cubicBezTo>
                      <a:cubicBezTo>
                        <a:pt x="396" y="7835"/>
                        <a:pt x="10914" y="13697"/>
                        <a:pt x="11396" y="16413"/>
                      </a:cubicBezTo>
                      <a:cubicBezTo>
                        <a:pt x="11532" y="17180"/>
                        <a:pt x="11769" y="17476"/>
                        <a:pt x="12036" y="17476"/>
                      </a:cubicBezTo>
                      <a:cubicBezTo>
                        <a:pt x="12712" y="17476"/>
                        <a:pt x="13576" y="15564"/>
                        <a:pt x="13444" y="14616"/>
                      </a:cubicBezTo>
                      <a:cubicBezTo>
                        <a:pt x="13444" y="14616"/>
                        <a:pt x="14355" y="7468"/>
                        <a:pt x="12687" y="1914"/>
                      </a:cubicBezTo>
                      <a:cubicBezTo>
                        <a:pt x="12611" y="3875"/>
                        <a:pt x="12392" y="5680"/>
                        <a:pt x="11861" y="6079"/>
                      </a:cubicBezTo>
                      <a:cubicBezTo>
                        <a:pt x="11773" y="6145"/>
                        <a:pt x="11671" y="6176"/>
                        <a:pt x="11558" y="6176"/>
                      </a:cubicBezTo>
                      <a:cubicBezTo>
                        <a:pt x="10055" y="6176"/>
                        <a:pt x="6600" y="691"/>
                        <a:pt x="6599" y="690"/>
                      </a:cubicBezTo>
                      <a:lnTo>
                        <a:pt x="6599" y="690"/>
                      </a:lnTo>
                      <a:cubicBezTo>
                        <a:pt x="6599" y="691"/>
                        <a:pt x="8627" y="7347"/>
                        <a:pt x="7740" y="8488"/>
                      </a:cubicBezTo>
                      <a:cubicBezTo>
                        <a:pt x="7527" y="8762"/>
                        <a:pt x="7254" y="8894"/>
                        <a:pt x="6934" y="8894"/>
                      </a:cubicBezTo>
                      <a:cubicBezTo>
                        <a:pt x="5923" y="8894"/>
                        <a:pt x="4432" y="7582"/>
                        <a:pt x="2795" y="5319"/>
                      </a:cubicBezTo>
                      <a:cubicBezTo>
                        <a:pt x="1449" y="3457"/>
                        <a:pt x="1160" y="1325"/>
                        <a:pt x="10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3"/>
                <p:cNvSpPr/>
                <p:nvPr/>
              </p:nvSpPr>
              <p:spPr>
                <a:xfrm>
                  <a:off x="3592037" y="1989928"/>
                  <a:ext cx="177371" cy="40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9" h="16736" extrusionOk="0">
                      <a:moveTo>
                        <a:pt x="33" y="0"/>
                      </a:moveTo>
                      <a:cubicBezTo>
                        <a:pt x="29" y="0"/>
                        <a:pt x="26" y="1"/>
                        <a:pt x="24" y="3"/>
                      </a:cubicBezTo>
                      <a:cubicBezTo>
                        <a:pt x="1" y="25"/>
                        <a:pt x="70" y="155"/>
                        <a:pt x="210" y="366"/>
                      </a:cubicBezTo>
                      <a:cubicBezTo>
                        <a:pt x="342" y="580"/>
                        <a:pt x="573" y="851"/>
                        <a:pt x="790" y="1221"/>
                      </a:cubicBezTo>
                      <a:cubicBezTo>
                        <a:pt x="1273" y="1923"/>
                        <a:pt x="1815" y="2925"/>
                        <a:pt x="2306" y="3944"/>
                      </a:cubicBezTo>
                      <a:cubicBezTo>
                        <a:pt x="2786" y="4972"/>
                        <a:pt x="3196" y="6032"/>
                        <a:pt x="3488" y="6833"/>
                      </a:cubicBezTo>
                      <a:cubicBezTo>
                        <a:pt x="3768" y="7641"/>
                        <a:pt x="3955" y="8178"/>
                        <a:pt x="3955" y="8178"/>
                      </a:cubicBezTo>
                      <a:cubicBezTo>
                        <a:pt x="3955" y="8178"/>
                        <a:pt x="4157" y="8713"/>
                        <a:pt x="4458" y="9516"/>
                      </a:cubicBezTo>
                      <a:cubicBezTo>
                        <a:pt x="4750" y="10327"/>
                        <a:pt x="5139" y="11407"/>
                        <a:pt x="5529" y="12488"/>
                      </a:cubicBezTo>
                      <a:cubicBezTo>
                        <a:pt x="5924" y="13570"/>
                        <a:pt x="6327" y="14653"/>
                        <a:pt x="6675" y="15448"/>
                      </a:cubicBezTo>
                      <a:cubicBezTo>
                        <a:pt x="7011" y="16228"/>
                        <a:pt x="7279" y="16736"/>
                        <a:pt x="7342" y="16736"/>
                      </a:cubicBezTo>
                      <a:cubicBezTo>
                        <a:pt x="7344" y="16736"/>
                        <a:pt x="7345" y="16735"/>
                        <a:pt x="7346" y="16735"/>
                      </a:cubicBezTo>
                      <a:cubicBezTo>
                        <a:pt x="7409" y="16709"/>
                        <a:pt x="7251" y="16155"/>
                        <a:pt x="7014" y="15328"/>
                      </a:cubicBezTo>
                      <a:cubicBezTo>
                        <a:pt x="6780" y="14497"/>
                        <a:pt x="6467" y="13393"/>
                        <a:pt x="6153" y="12288"/>
                      </a:cubicBezTo>
                      <a:cubicBezTo>
                        <a:pt x="5842" y="11181"/>
                        <a:pt x="5523" y="10072"/>
                        <a:pt x="5267" y="9244"/>
                      </a:cubicBezTo>
                      <a:cubicBezTo>
                        <a:pt x="5004" y="8417"/>
                        <a:pt x="4827" y="7864"/>
                        <a:pt x="4827" y="7864"/>
                      </a:cubicBezTo>
                      <a:cubicBezTo>
                        <a:pt x="4827" y="7864"/>
                        <a:pt x="4619" y="7324"/>
                        <a:pt x="4282" y="6521"/>
                      </a:cubicBezTo>
                      <a:cubicBezTo>
                        <a:pt x="3941" y="5721"/>
                        <a:pt x="3459" y="4661"/>
                        <a:pt x="2889" y="3644"/>
                      </a:cubicBezTo>
                      <a:cubicBezTo>
                        <a:pt x="2307" y="2633"/>
                        <a:pt x="1663" y="1657"/>
                        <a:pt x="1079" y="1004"/>
                      </a:cubicBezTo>
                      <a:cubicBezTo>
                        <a:pt x="811" y="660"/>
                        <a:pt x="530" y="420"/>
                        <a:pt x="349" y="242"/>
                      </a:cubicBezTo>
                      <a:cubicBezTo>
                        <a:pt x="181" y="86"/>
                        <a:pt x="70" y="0"/>
                        <a:pt x="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" name="Google Shape;2252;p3"/>
                <p:cNvSpPr/>
                <p:nvPr/>
              </p:nvSpPr>
              <p:spPr>
                <a:xfrm>
                  <a:off x="3632736" y="1931201"/>
                  <a:ext cx="97795" cy="11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5" h="4689" extrusionOk="0">
                      <a:moveTo>
                        <a:pt x="374" y="1"/>
                      </a:moveTo>
                      <a:cubicBezTo>
                        <a:pt x="306" y="1"/>
                        <a:pt x="247" y="19"/>
                        <a:pt x="202" y="56"/>
                      </a:cubicBezTo>
                      <a:cubicBezTo>
                        <a:pt x="0" y="223"/>
                        <a:pt x="135" y="719"/>
                        <a:pt x="506" y="1164"/>
                      </a:cubicBezTo>
                      <a:cubicBezTo>
                        <a:pt x="792" y="1507"/>
                        <a:pt x="1134" y="1720"/>
                        <a:pt x="1367" y="1720"/>
                      </a:cubicBezTo>
                      <a:cubicBezTo>
                        <a:pt x="1434" y="1720"/>
                        <a:pt x="1492" y="1702"/>
                        <a:pt x="1537" y="1664"/>
                      </a:cubicBezTo>
                      <a:cubicBezTo>
                        <a:pt x="1738" y="1497"/>
                        <a:pt x="1603" y="1002"/>
                        <a:pt x="1233" y="555"/>
                      </a:cubicBezTo>
                      <a:cubicBezTo>
                        <a:pt x="949" y="213"/>
                        <a:pt x="606" y="1"/>
                        <a:pt x="374" y="1"/>
                      </a:cubicBezTo>
                      <a:close/>
                      <a:moveTo>
                        <a:pt x="2455" y="2393"/>
                      </a:moveTo>
                      <a:cubicBezTo>
                        <a:pt x="2383" y="2393"/>
                        <a:pt x="2319" y="2411"/>
                        <a:pt x="2266" y="2449"/>
                      </a:cubicBezTo>
                      <a:cubicBezTo>
                        <a:pt x="1993" y="2642"/>
                        <a:pt x="2117" y="3287"/>
                        <a:pt x="2544" y="3891"/>
                      </a:cubicBezTo>
                      <a:cubicBezTo>
                        <a:pt x="2887" y="4378"/>
                        <a:pt x="3323" y="4689"/>
                        <a:pt x="3623" y="4689"/>
                      </a:cubicBezTo>
                      <a:cubicBezTo>
                        <a:pt x="3695" y="4689"/>
                        <a:pt x="3759" y="4671"/>
                        <a:pt x="3812" y="4633"/>
                      </a:cubicBezTo>
                      <a:cubicBezTo>
                        <a:pt x="4084" y="4440"/>
                        <a:pt x="3960" y="3795"/>
                        <a:pt x="3535" y="3191"/>
                      </a:cubicBezTo>
                      <a:cubicBezTo>
                        <a:pt x="3190" y="2704"/>
                        <a:pt x="2754" y="2393"/>
                        <a:pt x="2455" y="239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" name="Google Shape;2253;p3"/>
                <p:cNvSpPr/>
                <p:nvPr/>
              </p:nvSpPr>
              <p:spPr>
                <a:xfrm>
                  <a:off x="3284278" y="2415404"/>
                  <a:ext cx="615665" cy="31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17" h="13150" extrusionOk="0">
                      <a:moveTo>
                        <a:pt x="14011" y="1"/>
                      </a:moveTo>
                      <a:cubicBezTo>
                        <a:pt x="11214" y="1"/>
                        <a:pt x="8133" y="341"/>
                        <a:pt x="5755" y="1502"/>
                      </a:cubicBezTo>
                      <a:cubicBezTo>
                        <a:pt x="0" y="4314"/>
                        <a:pt x="1438" y="7777"/>
                        <a:pt x="3074" y="8497"/>
                      </a:cubicBezTo>
                      <a:cubicBezTo>
                        <a:pt x="5731" y="9666"/>
                        <a:pt x="4837" y="13106"/>
                        <a:pt x="8547" y="13149"/>
                      </a:cubicBezTo>
                      <a:cubicBezTo>
                        <a:pt x="8562" y="13149"/>
                        <a:pt x="8577" y="13149"/>
                        <a:pt x="8592" y="13149"/>
                      </a:cubicBezTo>
                      <a:cubicBezTo>
                        <a:pt x="13715" y="13149"/>
                        <a:pt x="20293" y="3144"/>
                        <a:pt x="23031" y="2860"/>
                      </a:cubicBezTo>
                      <a:cubicBezTo>
                        <a:pt x="25716" y="2585"/>
                        <a:pt x="22846" y="685"/>
                        <a:pt x="21475" y="685"/>
                      </a:cubicBezTo>
                      <a:cubicBezTo>
                        <a:pt x="21445" y="685"/>
                        <a:pt x="21415" y="686"/>
                        <a:pt x="21387" y="688"/>
                      </a:cubicBezTo>
                      <a:cubicBezTo>
                        <a:pt x="21387" y="688"/>
                        <a:pt x="17985" y="1"/>
                        <a:pt x="140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" name="Google Shape;2254;p3"/>
                <p:cNvSpPr/>
                <p:nvPr/>
              </p:nvSpPr>
              <p:spPr>
                <a:xfrm>
                  <a:off x="3425720" y="2415428"/>
                  <a:ext cx="474227" cy="314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9" h="13149" extrusionOk="0">
                      <a:moveTo>
                        <a:pt x="8104" y="0"/>
                      </a:moveTo>
                      <a:cubicBezTo>
                        <a:pt x="6352" y="0"/>
                        <a:pt x="4488" y="134"/>
                        <a:pt x="2755" y="519"/>
                      </a:cubicBezTo>
                      <a:cubicBezTo>
                        <a:pt x="4705" y="738"/>
                        <a:pt x="6490" y="1086"/>
                        <a:pt x="6848" y="1646"/>
                      </a:cubicBezTo>
                      <a:cubicBezTo>
                        <a:pt x="7705" y="2980"/>
                        <a:pt x="1092" y="6503"/>
                        <a:pt x="1092" y="6503"/>
                      </a:cubicBezTo>
                      <a:cubicBezTo>
                        <a:pt x="1092" y="6503"/>
                        <a:pt x="5021" y="5611"/>
                        <a:pt x="7373" y="5611"/>
                      </a:cubicBezTo>
                      <a:cubicBezTo>
                        <a:pt x="8113" y="5611"/>
                        <a:pt x="8696" y="5699"/>
                        <a:pt x="8953" y="5931"/>
                      </a:cubicBezTo>
                      <a:cubicBezTo>
                        <a:pt x="10027" y="6899"/>
                        <a:pt x="8560" y="8700"/>
                        <a:pt x="5432" y="10633"/>
                      </a:cubicBezTo>
                      <a:cubicBezTo>
                        <a:pt x="3477" y="11840"/>
                        <a:pt x="1329" y="11973"/>
                        <a:pt x="0" y="11993"/>
                      </a:cubicBezTo>
                      <a:cubicBezTo>
                        <a:pt x="526" y="12651"/>
                        <a:pt x="1268" y="13133"/>
                        <a:pt x="2639" y="13148"/>
                      </a:cubicBezTo>
                      <a:cubicBezTo>
                        <a:pt x="2654" y="13148"/>
                        <a:pt x="2669" y="13148"/>
                        <a:pt x="2684" y="13148"/>
                      </a:cubicBezTo>
                      <a:cubicBezTo>
                        <a:pt x="7807" y="13148"/>
                        <a:pt x="14385" y="3143"/>
                        <a:pt x="17121" y="2859"/>
                      </a:cubicBezTo>
                      <a:cubicBezTo>
                        <a:pt x="19808" y="2584"/>
                        <a:pt x="16938" y="684"/>
                        <a:pt x="15567" y="684"/>
                      </a:cubicBezTo>
                      <a:cubicBezTo>
                        <a:pt x="15537" y="684"/>
                        <a:pt x="15507" y="685"/>
                        <a:pt x="15479" y="687"/>
                      </a:cubicBezTo>
                      <a:cubicBezTo>
                        <a:pt x="15479" y="687"/>
                        <a:pt x="12078" y="0"/>
                        <a:pt x="810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5" name="Google Shape;2255;p3"/>
                <p:cNvSpPr/>
                <p:nvPr/>
              </p:nvSpPr>
              <p:spPr>
                <a:xfrm>
                  <a:off x="3413367" y="2454404"/>
                  <a:ext cx="413133" cy="146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7" h="6113" extrusionOk="0">
                      <a:moveTo>
                        <a:pt x="17171" y="1"/>
                      </a:moveTo>
                      <a:cubicBezTo>
                        <a:pt x="16996" y="1"/>
                        <a:pt x="16495" y="105"/>
                        <a:pt x="15811" y="248"/>
                      </a:cubicBezTo>
                      <a:cubicBezTo>
                        <a:pt x="14967" y="421"/>
                        <a:pt x="13841" y="653"/>
                        <a:pt x="12717" y="886"/>
                      </a:cubicBezTo>
                      <a:cubicBezTo>
                        <a:pt x="11589" y="1115"/>
                        <a:pt x="10462" y="1354"/>
                        <a:pt x="9616" y="1550"/>
                      </a:cubicBezTo>
                      <a:cubicBezTo>
                        <a:pt x="8773" y="1751"/>
                        <a:pt x="8209" y="1886"/>
                        <a:pt x="8209" y="1886"/>
                      </a:cubicBezTo>
                      <a:cubicBezTo>
                        <a:pt x="8209" y="1886"/>
                        <a:pt x="7655" y="2056"/>
                        <a:pt x="6830" y="2333"/>
                      </a:cubicBezTo>
                      <a:cubicBezTo>
                        <a:pt x="6007" y="2616"/>
                        <a:pt x="4915" y="3020"/>
                        <a:pt x="3858" y="3514"/>
                      </a:cubicBezTo>
                      <a:cubicBezTo>
                        <a:pt x="2809" y="4020"/>
                        <a:pt x="1789" y="4592"/>
                        <a:pt x="1094" y="5127"/>
                      </a:cubicBezTo>
                      <a:cubicBezTo>
                        <a:pt x="732" y="5369"/>
                        <a:pt x="473" y="5632"/>
                        <a:pt x="282" y="5799"/>
                      </a:cubicBezTo>
                      <a:cubicBezTo>
                        <a:pt x="97" y="5972"/>
                        <a:pt x="1" y="6083"/>
                        <a:pt x="20" y="6108"/>
                      </a:cubicBezTo>
                      <a:cubicBezTo>
                        <a:pt x="23" y="6111"/>
                        <a:pt x="28" y="6113"/>
                        <a:pt x="36" y="6113"/>
                      </a:cubicBezTo>
                      <a:cubicBezTo>
                        <a:pt x="80" y="6113"/>
                        <a:pt x="206" y="6054"/>
                        <a:pt x="395" y="5947"/>
                      </a:cubicBezTo>
                      <a:cubicBezTo>
                        <a:pt x="619" y="5831"/>
                        <a:pt x="906" y="5621"/>
                        <a:pt x="1288" y="5430"/>
                      </a:cubicBezTo>
                      <a:cubicBezTo>
                        <a:pt x="2026" y="4999"/>
                        <a:pt x="3063" y="4534"/>
                        <a:pt x="4117" y="4116"/>
                      </a:cubicBezTo>
                      <a:cubicBezTo>
                        <a:pt x="5175" y="3711"/>
                        <a:pt x="6263" y="3381"/>
                        <a:pt x="7084" y="3148"/>
                      </a:cubicBezTo>
                      <a:cubicBezTo>
                        <a:pt x="7909" y="2926"/>
                        <a:pt x="8460" y="2779"/>
                        <a:pt x="8460" y="2779"/>
                      </a:cubicBezTo>
                      <a:cubicBezTo>
                        <a:pt x="8460" y="2779"/>
                        <a:pt x="9007" y="2617"/>
                        <a:pt x="9830" y="2376"/>
                      </a:cubicBezTo>
                      <a:cubicBezTo>
                        <a:pt x="10659" y="2143"/>
                        <a:pt x="11765" y="1833"/>
                        <a:pt x="12871" y="1522"/>
                      </a:cubicBezTo>
                      <a:cubicBezTo>
                        <a:pt x="13980" y="1208"/>
                        <a:pt x="15087" y="884"/>
                        <a:pt x="15907" y="595"/>
                      </a:cubicBezTo>
                      <a:cubicBezTo>
                        <a:pt x="16726" y="311"/>
                        <a:pt x="17257" y="75"/>
                        <a:pt x="17238" y="18"/>
                      </a:cubicBezTo>
                      <a:cubicBezTo>
                        <a:pt x="17234" y="6"/>
                        <a:pt x="17211" y="1"/>
                        <a:pt x="1717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3"/>
                <p:cNvSpPr/>
                <p:nvPr/>
              </p:nvSpPr>
              <p:spPr>
                <a:xfrm>
                  <a:off x="3356124" y="2469199"/>
                  <a:ext cx="123411" cy="85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3554" extrusionOk="0">
                      <a:moveTo>
                        <a:pt x="4565" y="0"/>
                      </a:moveTo>
                      <a:cubicBezTo>
                        <a:pt x="4280" y="0"/>
                        <a:pt x="3897" y="119"/>
                        <a:pt x="3522" y="344"/>
                      </a:cubicBezTo>
                      <a:cubicBezTo>
                        <a:pt x="2889" y="727"/>
                        <a:pt x="2515" y="1268"/>
                        <a:pt x="2690" y="1556"/>
                      </a:cubicBezTo>
                      <a:cubicBezTo>
                        <a:pt x="2760" y="1672"/>
                        <a:pt x="2910" y="1729"/>
                        <a:pt x="3106" y="1729"/>
                      </a:cubicBezTo>
                      <a:cubicBezTo>
                        <a:pt x="3391" y="1729"/>
                        <a:pt x="3773" y="1610"/>
                        <a:pt x="4148" y="1384"/>
                      </a:cubicBezTo>
                      <a:cubicBezTo>
                        <a:pt x="4781" y="1002"/>
                        <a:pt x="5154" y="460"/>
                        <a:pt x="4981" y="173"/>
                      </a:cubicBezTo>
                      <a:cubicBezTo>
                        <a:pt x="4911" y="56"/>
                        <a:pt x="4761" y="0"/>
                        <a:pt x="4565" y="0"/>
                      </a:cubicBezTo>
                      <a:close/>
                      <a:moveTo>
                        <a:pt x="1575" y="2114"/>
                      </a:moveTo>
                      <a:cubicBezTo>
                        <a:pt x="1347" y="2114"/>
                        <a:pt x="1029" y="2232"/>
                        <a:pt x="726" y="2449"/>
                      </a:cubicBezTo>
                      <a:cubicBezTo>
                        <a:pt x="258" y="2784"/>
                        <a:pt x="1" y="3229"/>
                        <a:pt x="152" y="3440"/>
                      </a:cubicBezTo>
                      <a:cubicBezTo>
                        <a:pt x="207" y="3517"/>
                        <a:pt x="306" y="3553"/>
                        <a:pt x="433" y="3553"/>
                      </a:cubicBezTo>
                      <a:cubicBezTo>
                        <a:pt x="661" y="3553"/>
                        <a:pt x="977" y="3435"/>
                        <a:pt x="1281" y="3218"/>
                      </a:cubicBezTo>
                      <a:cubicBezTo>
                        <a:pt x="1748" y="2882"/>
                        <a:pt x="2006" y="2438"/>
                        <a:pt x="1853" y="2226"/>
                      </a:cubicBezTo>
                      <a:cubicBezTo>
                        <a:pt x="1799" y="2150"/>
                        <a:pt x="1701" y="2114"/>
                        <a:pt x="1575" y="21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7" name="Google Shape;2257;p3"/>
                <p:cNvSpPr/>
                <p:nvPr/>
              </p:nvSpPr>
              <p:spPr>
                <a:xfrm>
                  <a:off x="3956536" y="1896535"/>
                  <a:ext cx="355820" cy="531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3" h="22186" extrusionOk="0">
                      <a:moveTo>
                        <a:pt x="7923" y="1"/>
                      </a:moveTo>
                      <a:cubicBezTo>
                        <a:pt x="6587" y="1"/>
                        <a:pt x="4887" y="932"/>
                        <a:pt x="3222" y="3794"/>
                      </a:cubicBezTo>
                      <a:cubicBezTo>
                        <a:pt x="0" y="9330"/>
                        <a:pt x="1275" y="19325"/>
                        <a:pt x="1275" y="19325"/>
                      </a:cubicBezTo>
                      <a:cubicBezTo>
                        <a:pt x="1142" y="20273"/>
                        <a:pt x="2006" y="22185"/>
                        <a:pt x="2683" y="22185"/>
                      </a:cubicBezTo>
                      <a:cubicBezTo>
                        <a:pt x="2949" y="22185"/>
                        <a:pt x="3187" y="21889"/>
                        <a:pt x="3323" y="21122"/>
                      </a:cubicBezTo>
                      <a:cubicBezTo>
                        <a:pt x="3805" y="18406"/>
                        <a:pt x="14322" y="12544"/>
                        <a:pt x="14635" y="7426"/>
                      </a:cubicBezTo>
                      <a:cubicBezTo>
                        <a:pt x="14862" y="3722"/>
                        <a:pt x="11366" y="4363"/>
                        <a:pt x="10393" y="1627"/>
                      </a:cubicBezTo>
                      <a:cubicBezTo>
                        <a:pt x="10103" y="814"/>
                        <a:pt x="9172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3"/>
                <p:cNvSpPr/>
                <p:nvPr/>
              </p:nvSpPr>
              <p:spPr>
                <a:xfrm>
                  <a:off x="3965251" y="2009272"/>
                  <a:ext cx="343659" cy="418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5" h="17477" extrusionOk="0">
                      <a:moveTo>
                        <a:pt x="13311" y="0"/>
                      </a:moveTo>
                      <a:cubicBezTo>
                        <a:pt x="13195" y="1325"/>
                        <a:pt x="12906" y="3457"/>
                        <a:pt x="11560" y="5319"/>
                      </a:cubicBezTo>
                      <a:cubicBezTo>
                        <a:pt x="9923" y="7582"/>
                        <a:pt x="8431" y="8894"/>
                        <a:pt x="7420" y="8894"/>
                      </a:cubicBezTo>
                      <a:cubicBezTo>
                        <a:pt x="7100" y="8894"/>
                        <a:pt x="6828" y="8762"/>
                        <a:pt x="6615" y="8488"/>
                      </a:cubicBezTo>
                      <a:cubicBezTo>
                        <a:pt x="5727" y="7347"/>
                        <a:pt x="7756" y="691"/>
                        <a:pt x="7756" y="690"/>
                      </a:cubicBezTo>
                      <a:lnTo>
                        <a:pt x="7756" y="690"/>
                      </a:lnTo>
                      <a:cubicBezTo>
                        <a:pt x="7755" y="691"/>
                        <a:pt x="4300" y="6176"/>
                        <a:pt x="2797" y="6176"/>
                      </a:cubicBezTo>
                      <a:cubicBezTo>
                        <a:pt x="2684" y="6176"/>
                        <a:pt x="2582" y="6145"/>
                        <a:pt x="2494" y="6079"/>
                      </a:cubicBezTo>
                      <a:cubicBezTo>
                        <a:pt x="1961" y="5680"/>
                        <a:pt x="1743" y="3875"/>
                        <a:pt x="1668" y="1914"/>
                      </a:cubicBezTo>
                      <a:cubicBezTo>
                        <a:pt x="0" y="7468"/>
                        <a:pt x="911" y="14616"/>
                        <a:pt x="911" y="14616"/>
                      </a:cubicBezTo>
                      <a:cubicBezTo>
                        <a:pt x="778" y="15564"/>
                        <a:pt x="1642" y="17476"/>
                        <a:pt x="2319" y="17476"/>
                      </a:cubicBezTo>
                      <a:cubicBezTo>
                        <a:pt x="2585" y="17476"/>
                        <a:pt x="2823" y="17180"/>
                        <a:pt x="2959" y="16413"/>
                      </a:cubicBezTo>
                      <a:cubicBezTo>
                        <a:pt x="3441" y="13697"/>
                        <a:pt x="13958" y="7835"/>
                        <a:pt x="14271" y="2715"/>
                      </a:cubicBezTo>
                      <a:cubicBezTo>
                        <a:pt x="14355" y="1346"/>
                        <a:pt x="13929" y="572"/>
                        <a:pt x="133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3"/>
                <p:cNvSpPr/>
                <p:nvPr/>
              </p:nvSpPr>
              <p:spPr>
                <a:xfrm>
                  <a:off x="4006261" y="1989928"/>
                  <a:ext cx="177419" cy="40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1" h="16736" extrusionOk="0">
                      <a:moveTo>
                        <a:pt x="7377" y="0"/>
                      </a:moveTo>
                      <a:cubicBezTo>
                        <a:pt x="7339" y="0"/>
                        <a:pt x="7228" y="86"/>
                        <a:pt x="7060" y="242"/>
                      </a:cubicBezTo>
                      <a:cubicBezTo>
                        <a:pt x="6879" y="420"/>
                        <a:pt x="6600" y="660"/>
                        <a:pt x="6332" y="1004"/>
                      </a:cubicBezTo>
                      <a:cubicBezTo>
                        <a:pt x="5748" y="1657"/>
                        <a:pt x="5102" y="2633"/>
                        <a:pt x="4522" y="3644"/>
                      </a:cubicBezTo>
                      <a:cubicBezTo>
                        <a:pt x="3952" y="4661"/>
                        <a:pt x="3470" y="5721"/>
                        <a:pt x="3127" y="6521"/>
                      </a:cubicBezTo>
                      <a:cubicBezTo>
                        <a:pt x="2792" y="7324"/>
                        <a:pt x="2583" y="7864"/>
                        <a:pt x="2583" y="7864"/>
                      </a:cubicBezTo>
                      <a:cubicBezTo>
                        <a:pt x="2583" y="7864"/>
                        <a:pt x="2407" y="8417"/>
                        <a:pt x="2144" y="9244"/>
                      </a:cubicBezTo>
                      <a:cubicBezTo>
                        <a:pt x="1888" y="10072"/>
                        <a:pt x="1567" y="11181"/>
                        <a:pt x="1256" y="12288"/>
                      </a:cubicBezTo>
                      <a:cubicBezTo>
                        <a:pt x="944" y="13393"/>
                        <a:pt x="631" y="14497"/>
                        <a:pt x="395" y="15328"/>
                      </a:cubicBezTo>
                      <a:cubicBezTo>
                        <a:pt x="158" y="16155"/>
                        <a:pt x="1" y="16709"/>
                        <a:pt x="65" y="16735"/>
                      </a:cubicBezTo>
                      <a:cubicBezTo>
                        <a:pt x="66" y="16735"/>
                        <a:pt x="67" y="16736"/>
                        <a:pt x="69" y="16736"/>
                      </a:cubicBezTo>
                      <a:cubicBezTo>
                        <a:pt x="132" y="16736"/>
                        <a:pt x="400" y="16228"/>
                        <a:pt x="735" y="15448"/>
                      </a:cubicBezTo>
                      <a:cubicBezTo>
                        <a:pt x="1084" y="14653"/>
                        <a:pt x="1487" y="13570"/>
                        <a:pt x="1881" y="12488"/>
                      </a:cubicBezTo>
                      <a:cubicBezTo>
                        <a:pt x="2271" y="11407"/>
                        <a:pt x="2661" y="10327"/>
                        <a:pt x="2953" y="9516"/>
                      </a:cubicBezTo>
                      <a:cubicBezTo>
                        <a:pt x="3254" y="8713"/>
                        <a:pt x="3455" y="8178"/>
                        <a:pt x="3455" y="8178"/>
                      </a:cubicBezTo>
                      <a:cubicBezTo>
                        <a:pt x="3455" y="8178"/>
                        <a:pt x="3641" y="7641"/>
                        <a:pt x="3923" y="6833"/>
                      </a:cubicBezTo>
                      <a:cubicBezTo>
                        <a:pt x="4215" y="6032"/>
                        <a:pt x="4623" y="4972"/>
                        <a:pt x="5105" y="3944"/>
                      </a:cubicBezTo>
                      <a:cubicBezTo>
                        <a:pt x="5596" y="2925"/>
                        <a:pt x="6136" y="1923"/>
                        <a:pt x="6619" y="1221"/>
                      </a:cubicBezTo>
                      <a:cubicBezTo>
                        <a:pt x="6838" y="851"/>
                        <a:pt x="7068" y="580"/>
                        <a:pt x="7201" y="366"/>
                      </a:cubicBezTo>
                      <a:cubicBezTo>
                        <a:pt x="7340" y="155"/>
                        <a:pt x="7410" y="25"/>
                        <a:pt x="7387" y="3"/>
                      </a:cubicBezTo>
                      <a:cubicBezTo>
                        <a:pt x="7385" y="1"/>
                        <a:pt x="7382" y="0"/>
                        <a:pt x="73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3"/>
                <p:cNvSpPr/>
                <p:nvPr/>
              </p:nvSpPr>
              <p:spPr>
                <a:xfrm>
                  <a:off x="4045165" y="1931201"/>
                  <a:ext cx="97795" cy="11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5" h="4689" extrusionOk="0">
                      <a:moveTo>
                        <a:pt x="3711" y="1"/>
                      </a:moveTo>
                      <a:cubicBezTo>
                        <a:pt x="3478" y="1"/>
                        <a:pt x="3137" y="213"/>
                        <a:pt x="2851" y="555"/>
                      </a:cubicBezTo>
                      <a:cubicBezTo>
                        <a:pt x="2483" y="1000"/>
                        <a:pt x="2347" y="1497"/>
                        <a:pt x="2549" y="1664"/>
                      </a:cubicBezTo>
                      <a:cubicBezTo>
                        <a:pt x="2594" y="1702"/>
                        <a:pt x="2652" y="1720"/>
                        <a:pt x="2719" y="1720"/>
                      </a:cubicBezTo>
                      <a:cubicBezTo>
                        <a:pt x="2952" y="1720"/>
                        <a:pt x="3294" y="1507"/>
                        <a:pt x="3579" y="1164"/>
                      </a:cubicBezTo>
                      <a:cubicBezTo>
                        <a:pt x="3950" y="719"/>
                        <a:pt x="4084" y="223"/>
                        <a:pt x="3882" y="56"/>
                      </a:cubicBezTo>
                      <a:cubicBezTo>
                        <a:pt x="3837" y="19"/>
                        <a:pt x="3779" y="1"/>
                        <a:pt x="3711" y="1"/>
                      </a:cubicBezTo>
                      <a:close/>
                      <a:moveTo>
                        <a:pt x="1630" y="2393"/>
                      </a:moveTo>
                      <a:cubicBezTo>
                        <a:pt x="1331" y="2393"/>
                        <a:pt x="895" y="2704"/>
                        <a:pt x="551" y="3191"/>
                      </a:cubicBezTo>
                      <a:cubicBezTo>
                        <a:pt x="126" y="3795"/>
                        <a:pt x="0" y="4440"/>
                        <a:pt x="274" y="4633"/>
                      </a:cubicBezTo>
                      <a:cubicBezTo>
                        <a:pt x="327" y="4671"/>
                        <a:pt x="391" y="4689"/>
                        <a:pt x="462" y="4689"/>
                      </a:cubicBezTo>
                      <a:cubicBezTo>
                        <a:pt x="762" y="4689"/>
                        <a:pt x="1198" y="4378"/>
                        <a:pt x="1542" y="3891"/>
                      </a:cubicBezTo>
                      <a:cubicBezTo>
                        <a:pt x="1967" y="3287"/>
                        <a:pt x="2093" y="2642"/>
                        <a:pt x="1819" y="2449"/>
                      </a:cubicBezTo>
                      <a:cubicBezTo>
                        <a:pt x="1766" y="2411"/>
                        <a:pt x="1702" y="2393"/>
                        <a:pt x="1630" y="239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3"/>
                <p:cNvSpPr/>
                <p:nvPr/>
              </p:nvSpPr>
              <p:spPr>
                <a:xfrm>
                  <a:off x="3875736" y="2415404"/>
                  <a:ext cx="615689" cy="31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18" h="13150" extrusionOk="0">
                      <a:moveTo>
                        <a:pt x="11707" y="1"/>
                      </a:moveTo>
                      <a:cubicBezTo>
                        <a:pt x="7733" y="1"/>
                        <a:pt x="4331" y="688"/>
                        <a:pt x="4331" y="688"/>
                      </a:cubicBezTo>
                      <a:cubicBezTo>
                        <a:pt x="4303" y="686"/>
                        <a:pt x="4273" y="685"/>
                        <a:pt x="4243" y="685"/>
                      </a:cubicBezTo>
                      <a:cubicBezTo>
                        <a:pt x="2870" y="685"/>
                        <a:pt x="0" y="2585"/>
                        <a:pt x="2687" y="2860"/>
                      </a:cubicBezTo>
                      <a:cubicBezTo>
                        <a:pt x="5423" y="3144"/>
                        <a:pt x="12002" y="13149"/>
                        <a:pt x="17124" y="13149"/>
                      </a:cubicBezTo>
                      <a:cubicBezTo>
                        <a:pt x="17139" y="13149"/>
                        <a:pt x="17155" y="13149"/>
                        <a:pt x="17170" y="13149"/>
                      </a:cubicBezTo>
                      <a:cubicBezTo>
                        <a:pt x="20879" y="13106"/>
                        <a:pt x="19986" y="9666"/>
                        <a:pt x="22644" y="8497"/>
                      </a:cubicBezTo>
                      <a:cubicBezTo>
                        <a:pt x="24280" y="7777"/>
                        <a:pt x="25717" y="4314"/>
                        <a:pt x="19961" y="1502"/>
                      </a:cubicBezTo>
                      <a:cubicBezTo>
                        <a:pt x="17584" y="341"/>
                        <a:pt x="14504" y="1"/>
                        <a:pt x="1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3"/>
                <p:cNvSpPr/>
                <p:nvPr/>
              </p:nvSpPr>
              <p:spPr>
                <a:xfrm>
                  <a:off x="3875736" y="2415428"/>
                  <a:ext cx="474227" cy="314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9" h="13149" extrusionOk="0">
                      <a:moveTo>
                        <a:pt x="11705" y="0"/>
                      </a:moveTo>
                      <a:cubicBezTo>
                        <a:pt x="7732" y="0"/>
                        <a:pt x="4331" y="687"/>
                        <a:pt x="4331" y="687"/>
                      </a:cubicBezTo>
                      <a:cubicBezTo>
                        <a:pt x="4303" y="685"/>
                        <a:pt x="4273" y="684"/>
                        <a:pt x="4243" y="684"/>
                      </a:cubicBezTo>
                      <a:cubicBezTo>
                        <a:pt x="2870" y="684"/>
                        <a:pt x="0" y="2584"/>
                        <a:pt x="2687" y="2859"/>
                      </a:cubicBezTo>
                      <a:cubicBezTo>
                        <a:pt x="5423" y="3143"/>
                        <a:pt x="12002" y="13148"/>
                        <a:pt x="17124" y="13148"/>
                      </a:cubicBezTo>
                      <a:cubicBezTo>
                        <a:pt x="17139" y="13148"/>
                        <a:pt x="17155" y="13148"/>
                        <a:pt x="17170" y="13148"/>
                      </a:cubicBezTo>
                      <a:cubicBezTo>
                        <a:pt x="18540" y="13133"/>
                        <a:pt x="19284" y="12651"/>
                        <a:pt x="19808" y="11993"/>
                      </a:cubicBezTo>
                      <a:cubicBezTo>
                        <a:pt x="18479" y="11973"/>
                        <a:pt x="16333" y="11840"/>
                        <a:pt x="14377" y="10633"/>
                      </a:cubicBezTo>
                      <a:cubicBezTo>
                        <a:pt x="11248" y="8700"/>
                        <a:pt x="9783" y="6899"/>
                        <a:pt x="10857" y="5931"/>
                      </a:cubicBezTo>
                      <a:cubicBezTo>
                        <a:pt x="11114" y="5699"/>
                        <a:pt x="11697" y="5611"/>
                        <a:pt x="12436" y="5611"/>
                      </a:cubicBezTo>
                      <a:cubicBezTo>
                        <a:pt x="14788" y="5611"/>
                        <a:pt x="18716" y="6503"/>
                        <a:pt x="18716" y="6503"/>
                      </a:cubicBezTo>
                      <a:cubicBezTo>
                        <a:pt x="18716" y="6503"/>
                        <a:pt x="12104" y="2980"/>
                        <a:pt x="12960" y="1646"/>
                      </a:cubicBezTo>
                      <a:cubicBezTo>
                        <a:pt x="13320" y="1086"/>
                        <a:pt x="15105" y="738"/>
                        <a:pt x="17054" y="519"/>
                      </a:cubicBezTo>
                      <a:cubicBezTo>
                        <a:pt x="15321" y="134"/>
                        <a:pt x="13458" y="0"/>
                        <a:pt x="117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3"/>
                <p:cNvSpPr/>
                <p:nvPr/>
              </p:nvSpPr>
              <p:spPr>
                <a:xfrm>
                  <a:off x="3949162" y="2454404"/>
                  <a:ext cx="413180" cy="146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9" h="6113" extrusionOk="0">
                      <a:moveTo>
                        <a:pt x="87" y="1"/>
                      </a:moveTo>
                      <a:cubicBezTo>
                        <a:pt x="47" y="1"/>
                        <a:pt x="23" y="6"/>
                        <a:pt x="19" y="18"/>
                      </a:cubicBezTo>
                      <a:cubicBezTo>
                        <a:pt x="1" y="75"/>
                        <a:pt x="532" y="311"/>
                        <a:pt x="1352" y="595"/>
                      </a:cubicBezTo>
                      <a:cubicBezTo>
                        <a:pt x="2170" y="884"/>
                        <a:pt x="3279" y="1208"/>
                        <a:pt x="4386" y="1522"/>
                      </a:cubicBezTo>
                      <a:cubicBezTo>
                        <a:pt x="5492" y="1833"/>
                        <a:pt x="6598" y="2143"/>
                        <a:pt x="7429" y="2376"/>
                      </a:cubicBezTo>
                      <a:cubicBezTo>
                        <a:pt x="8252" y="2617"/>
                        <a:pt x="8799" y="2779"/>
                        <a:pt x="8799" y="2779"/>
                      </a:cubicBezTo>
                      <a:cubicBezTo>
                        <a:pt x="8799" y="2779"/>
                        <a:pt x="9350" y="2926"/>
                        <a:pt x="10175" y="3148"/>
                      </a:cubicBezTo>
                      <a:cubicBezTo>
                        <a:pt x="10995" y="3381"/>
                        <a:pt x="12082" y="3711"/>
                        <a:pt x="13142" y="4116"/>
                      </a:cubicBezTo>
                      <a:cubicBezTo>
                        <a:pt x="14195" y="4534"/>
                        <a:pt x="15232" y="4999"/>
                        <a:pt x="15969" y="5430"/>
                      </a:cubicBezTo>
                      <a:cubicBezTo>
                        <a:pt x="16353" y="5621"/>
                        <a:pt x="16640" y="5831"/>
                        <a:pt x="16864" y="5947"/>
                      </a:cubicBezTo>
                      <a:cubicBezTo>
                        <a:pt x="17053" y="6054"/>
                        <a:pt x="17179" y="6113"/>
                        <a:pt x="17223" y="6113"/>
                      </a:cubicBezTo>
                      <a:cubicBezTo>
                        <a:pt x="17231" y="6113"/>
                        <a:pt x="17236" y="6111"/>
                        <a:pt x="17239" y="6108"/>
                      </a:cubicBezTo>
                      <a:cubicBezTo>
                        <a:pt x="17258" y="6083"/>
                        <a:pt x="17162" y="5972"/>
                        <a:pt x="16975" y="5799"/>
                      </a:cubicBezTo>
                      <a:cubicBezTo>
                        <a:pt x="16786" y="5632"/>
                        <a:pt x="16526" y="5369"/>
                        <a:pt x="16165" y="5127"/>
                      </a:cubicBezTo>
                      <a:cubicBezTo>
                        <a:pt x="15470" y="4592"/>
                        <a:pt x="14450" y="4020"/>
                        <a:pt x="13399" y="3514"/>
                      </a:cubicBezTo>
                      <a:cubicBezTo>
                        <a:pt x="12344" y="3020"/>
                        <a:pt x="11251" y="2616"/>
                        <a:pt x="10429" y="2333"/>
                      </a:cubicBezTo>
                      <a:cubicBezTo>
                        <a:pt x="9604" y="2056"/>
                        <a:pt x="9049" y="1886"/>
                        <a:pt x="9049" y="1886"/>
                      </a:cubicBezTo>
                      <a:cubicBezTo>
                        <a:pt x="9049" y="1886"/>
                        <a:pt x="8486" y="1751"/>
                        <a:pt x="7642" y="1550"/>
                      </a:cubicBezTo>
                      <a:cubicBezTo>
                        <a:pt x="6797" y="1354"/>
                        <a:pt x="5668" y="1115"/>
                        <a:pt x="4542" y="886"/>
                      </a:cubicBezTo>
                      <a:cubicBezTo>
                        <a:pt x="3418" y="653"/>
                        <a:pt x="2292" y="421"/>
                        <a:pt x="1448" y="248"/>
                      </a:cubicBezTo>
                      <a:cubicBezTo>
                        <a:pt x="763" y="105"/>
                        <a:pt x="263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3"/>
                <p:cNvSpPr/>
                <p:nvPr/>
              </p:nvSpPr>
              <p:spPr>
                <a:xfrm>
                  <a:off x="4296161" y="2469199"/>
                  <a:ext cx="123387" cy="85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4" h="3554" extrusionOk="0">
                      <a:moveTo>
                        <a:pt x="591" y="0"/>
                      </a:moveTo>
                      <a:cubicBezTo>
                        <a:pt x="395" y="0"/>
                        <a:pt x="245" y="56"/>
                        <a:pt x="175" y="173"/>
                      </a:cubicBezTo>
                      <a:cubicBezTo>
                        <a:pt x="0" y="460"/>
                        <a:pt x="374" y="1002"/>
                        <a:pt x="1007" y="1384"/>
                      </a:cubicBezTo>
                      <a:cubicBezTo>
                        <a:pt x="1382" y="1610"/>
                        <a:pt x="1764" y="1729"/>
                        <a:pt x="2049" y="1729"/>
                      </a:cubicBezTo>
                      <a:cubicBezTo>
                        <a:pt x="2245" y="1729"/>
                        <a:pt x="2396" y="1672"/>
                        <a:pt x="2466" y="1556"/>
                      </a:cubicBezTo>
                      <a:cubicBezTo>
                        <a:pt x="2639" y="1268"/>
                        <a:pt x="2266" y="727"/>
                        <a:pt x="1634" y="344"/>
                      </a:cubicBezTo>
                      <a:cubicBezTo>
                        <a:pt x="1259" y="119"/>
                        <a:pt x="876" y="0"/>
                        <a:pt x="591" y="0"/>
                      </a:cubicBezTo>
                      <a:close/>
                      <a:moveTo>
                        <a:pt x="3580" y="2114"/>
                      </a:moveTo>
                      <a:cubicBezTo>
                        <a:pt x="3454" y="2114"/>
                        <a:pt x="3355" y="2150"/>
                        <a:pt x="3301" y="2226"/>
                      </a:cubicBezTo>
                      <a:cubicBezTo>
                        <a:pt x="3148" y="2438"/>
                        <a:pt x="3407" y="2882"/>
                        <a:pt x="3875" y="3218"/>
                      </a:cubicBezTo>
                      <a:cubicBezTo>
                        <a:pt x="4178" y="3435"/>
                        <a:pt x="4494" y="3553"/>
                        <a:pt x="4722" y="3553"/>
                      </a:cubicBezTo>
                      <a:cubicBezTo>
                        <a:pt x="4848" y="3553"/>
                        <a:pt x="4948" y="3517"/>
                        <a:pt x="5002" y="3440"/>
                      </a:cubicBezTo>
                      <a:cubicBezTo>
                        <a:pt x="5154" y="3229"/>
                        <a:pt x="4897" y="2784"/>
                        <a:pt x="4429" y="2449"/>
                      </a:cubicBezTo>
                      <a:cubicBezTo>
                        <a:pt x="4125" y="2232"/>
                        <a:pt x="3808" y="2114"/>
                        <a:pt x="3580" y="21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3"/>
                <p:cNvSpPr/>
                <p:nvPr/>
              </p:nvSpPr>
              <p:spPr>
                <a:xfrm>
                  <a:off x="3497638" y="2015832"/>
                  <a:ext cx="259773" cy="357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14935" extrusionOk="0">
                      <a:moveTo>
                        <a:pt x="103" y="1"/>
                      </a:moveTo>
                      <a:cubicBezTo>
                        <a:pt x="98" y="1"/>
                        <a:pt x="94" y="2"/>
                        <a:pt x="92" y="4"/>
                      </a:cubicBezTo>
                      <a:cubicBezTo>
                        <a:pt x="0" y="101"/>
                        <a:pt x="1591" y="1777"/>
                        <a:pt x="3081" y="3529"/>
                      </a:cubicBezTo>
                      <a:cubicBezTo>
                        <a:pt x="3800" y="4427"/>
                        <a:pt x="4549" y="5296"/>
                        <a:pt x="5045" y="5998"/>
                      </a:cubicBezTo>
                      <a:cubicBezTo>
                        <a:pt x="5561" y="6684"/>
                        <a:pt x="5905" y="7143"/>
                        <a:pt x="5905" y="7143"/>
                      </a:cubicBezTo>
                      <a:cubicBezTo>
                        <a:pt x="5905" y="7143"/>
                        <a:pt x="6246" y="7602"/>
                        <a:pt x="6757" y="8291"/>
                      </a:cubicBezTo>
                      <a:cubicBezTo>
                        <a:pt x="7297" y="8962"/>
                        <a:pt x="7887" y="9940"/>
                        <a:pt x="8530" y="10893"/>
                      </a:cubicBezTo>
                      <a:cubicBezTo>
                        <a:pt x="9710" y="12828"/>
                        <a:pt x="10587" y="14935"/>
                        <a:pt x="10738" y="14935"/>
                      </a:cubicBezTo>
                      <a:cubicBezTo>
                        <a:pt x="10740" y="14935"/>
                        <a:pt x="10742" y="14934"/>
                        <a:pt x="10743" y="14934"/>
                      </a:cubicBezTo>
                      <a:cubicBezTo>
                        <a:pt x="10850" y="14903"/>
                        <a:pt x="10176" y="12659"/>
                        <a:pt x="9100" y="10570"/>
                      </a:cubicBezTo>
                      <a:cubicBezTo>
                        <a:pt x="8520" y="9557"/>
                        <a:pt x="7970" y="8517"/>
                        <a:pt x="7459" y="7804"/>
                      </a:cubicBezTo>
                      <a:cubicBezTo>
                        <a:pt x="6971" y="7073"/>
                        <a:pt x="6645" y="6587"/>
                        <a:pt x="6645" y="6587"/>
                      </a:cubicBezTo>
                      <a:cubicBezTo>
                        <a:pt x="6645" y="6587"/>
                        <a:pt x="6273" y="6138"/>
                        <a:pt x="5712" y="5465"/>
                      </a:cubicBezTo>
                      <a:cubicBezTo>
                        <a:pt x="5169" y="4779"/>
                        <a:pt x="4357" y="3940"/>
                        <a:pt x="3566" y="3088"/>
                      </a:cubicBezTo>
                      <a:cubicBezTo>
                        <a:pt x="1980" y="1475"/>
                        <a:pt x="27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6" name="Google Shape;2266;p3"/>
                <p:cNvSpPr/>
                <p:nvPr/>
              </p:nvSpPr>
              <p:spPr>
                <a:xfrm>
                  <a:off x="3412074" y="1932614"/>
                  <a:ext cx="132675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5274" extrusionOk="0">
                      <a:moveTo>
                        <a:pt x="2769" y="0"/>
                      </a:moveTo>
                      <a:cubicBezTo>
                        <a:pt x="1433" y="0"/>
                        <a:pt x="288" y="1013"/>
                        <a:pt x="148" y="2370"/>
                      </a:cubicBezTo>
                      <a:cubicBezTo>
                        <a:pt x="1" y="3817"/>
                        <a:pt x="1055" y="5113"/>
                        <a:pt x="2503" y="5259"/>
                      </a:cubicBezTo>
                      <a:cubicBezTo>
                        <a:pt x="2595" y="5269"/>
                        <a:pt x="2686" y="5273"/>
                        <a:pt x="2775" y="5273"/>
                      </a:cubicBezTo>
                      <a:cubicBezTo>
                        <a:pt x="4110" y="5273"/>
                        <a:pt x="5254" y="4262"/>
                        <a:pt x="5393" y="2904"/>
                      </a:cubicBezTo>
                      <a:cubicBezTo>
                        <a:pt x="5541" y="1457"/>
                        <a:pt x="4487" y="163"/>
                        <a:pt x="3040" y="14"/>
                      </a:cubicBezTo>
                      <a:cubicBezTo>
                        <a:pt x="2949" y="5"/>
                        <a:pt x="2859" y="0"/>
                        <a:pt x="27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7" name="Google Shape;2267;p3"/>
                <p:cNvSpPr/>
                <p:nvPr/>
              </p:nvSpPr>
              <p:spPr>
                <a:xfrm>
                  <a:off x="3422775" y="1932805"/>
                  <a:ext cx="121974" cy="126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5" h="5266" extrusionOk="0">
                      <a:moveTo>
                        <a:pt x="2457" y="0"/>
                      </a:moveTo>
                      <a:lnTo>
                        <a:pt x="2457" y="0"/>
                      </a:lnTo>
                      <a:cubicBezTo>
                        <a:pt x="3083" y="470"/>
                        <a:pt x="3459" y="1239"/>
                        <a:pt x="3375" y="2074"/>
                      </a:cubicBezTo>
                      <a:cubicBezTo>
                        <a:pt x="3253" y="3261"/>
                        <a:pt x="2252" y="4145"/>
                        <a:pt x="1085" y="4145"/>
                      </a:cubicBezTo>
                      <a:cubicBezTo>
                        <a:pt x="1006" y="4145"/>
                        <a:pt x="926" y="4141"/>
                        <a:pt x="847" y="4133"/>
                      </a:cubicBezTo>
                      <a:cubicBezTo>
                        <a:pt x="542" y="4103"/>
                        <a:pt x="258" y="4011"/>
                        <a:pt x="1" y="3875"/>
                      </a:cubicBezTo>
                      <a:lnTo>
                        <a:pt x="1" y="3875"/>
                      </a:lnTo>
                      <a:cubicBezTo>
                        <a:pt x="403" y="4618"/>
                        <a:pt x="1152" y="5158"/>
                        <a:pt x="2056" y="5251"/>
                      </a:cubicBezTo>
                      <a:cubicBezTo>
                        <a:pt x="2148" y="5261"/>
                        <a:pt x="2239" y="5265"/>
                        <a:pt x="2328" y="5265"/>
                      </a:cubicBezTo>
                      <a:cubicBezTo>
                        <a:pt x="3663" y="5265"/>
                        <a:pt x="4807" y="4254"/>
                        <a:pt x="4946" y="2896"/>
                      </a:cubicBezTo>
                      <a:cubicBezTo>
                        <a:pt x="5094" y="1449"/>
                        <a:pt x="4040" y="155"/>
                        <a:pt x="2593" y="6"/>
                      </a:cubicBezTo>
                      <a:cubicBezTo>
                        <a:pt x="2546" y="2"/>
                        <a:pt x="2503" y="3"/>
                        <a:pt x="245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8" name="Google Shape;2268;p3"/>
                <p:cNvSpPr/>
                <p:nvPr/>
              </p:nvSpPr>
              <p:spPr>
                <a:xfrm>
                  <a:off x="3435440" y="1948175"/>
                  <a:ext cx="43714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" h="1736" extrusionOk="0">
                      <a:moveTo>
                        <a:pt x="913" y="1"/>
                      </a:moveTo>
                      <a:cubicBezTo>
                        <a:pt x="473" y="1"/>
                        <a:pt x="94" y="334"/>
                        <a:pt x="50" y="782"/>
                      </a:cubicBezTo>
                      <a:cubicBezTo>
                        <a:pt x="1" y="1258"/>
                        <a:pt x="348" y="1683"/>
                        <a:pt x="824" y="1731"/>
                      </a:cubicBezTo>
                      <a:cubicBezTo>
                        <a:pt x="854" y="1734"/>
                        <a:pt x="884" y="1735"/>
                        <a:pt x="914" y="1735"/>
                      </a:cubicBezTo>
                      <a:cubicBezTo>
                        <a:pt x="1353" y="1735"/>
                        <a:pt x="1730" y="1404"/>
                        <a:pt x="1777" y="957"/>
                      </a:cubicBezTo>
                      <a:cubicBezTo>
                        <a:pt x="1826" y="479"/>
                        <a:pt x="1477" y="54"/>
                        <a:pt x="1000" y="5"/>
                      </a:cubicBezTo>
                      <a:cubicBezTo>
                        <a:pt x="971" y="2"/>
                        <a:pt x="942" y="1"/>
                        <a:pt x="9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3"/>
                <p:cNvSpPr/>
                <p:nvPr/>
              </p:nvSpPr>
              <p:spPr>
                <a:xfrm>
                  <a:off x="3439917" y="2001085"/>
                  <a:ext cx="20277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" h="806" extrusionOk="0">
                      <a:moveTo>
                        <a:pt x="421" y="0"/>
                      </a:moveTo>
                      <a:cubicBezTo>
                        <a:pt x="219" y="0"/>
                        <a:pt x="43" y="154"/>
                        <a:pt x="22" y="363"/>
                      </a:cubicBezTo>
                      <a:cubicBezTo>
                        <a:pt x="1" y="584"/>
                        <a:pt x="160" y="783"/>
                        <a:pt x="381" y="804"/>
                      </a:cubicBezTo>
                      <a:cubicBezTo>
                        <a:pt x="395" y="805"/>
                        <a:pt x="408" y="806"/>
                        <a:pt x="421" y="806"/>
                      </a:cubicBezTo>
                      <a:cubicBezTo>
                        <a:pt x="627" y="806"/>
                        <a:pt x="803" y="653"/>
                        <a:pt x="823" y="445"/>
                      </a:cubicBezTo>
                      <a:cubicBezTo>
                        <a:pt x="846" y="221"/>
                        <a:pt x="684" y="25"/>
                        <a:pt x="462" y="2"/>
                      </a:cubicBezTo>
                      <a:cubicBezTo>
                        <a:pt x="449" y="1"/>
                        <a:pt x="435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0" name="Google Shape;2270;p3"/>
                <p:cNvSpPr/>
                <p:nvPr/>
              </p:nvSpPr>
              <p:spPr>
                <a:xfrm>
                  <a:off x="3881721" y="1747671"/>
                  <a:ext cx="160781" cy="410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6" h="17160" extrusionOk="0">
                      <a:moveTo>
                        <a:pt x="6593" y="1"/>
                      </a:moveTo>
                      <a:cubicBezTo>
                        <a:pt x="6458" y="1"/>
                        <a:pt x="5952" y="2244"/>
                        <a:pt x="5328" y="4446"/>
                      </a:cubicBezTo>
                      <a:cubicBezTo>
                        <a:pt x="4982" y="5543"/>
                        <a:pt x="4678" y="6649"/>
                        <a:pt x="4369" y="7452"/>
                      </a:cubicBezTo>
                      <a:cubicBezTo>
                        <a:pt x="4086" y="8261"/>
                        <a:pt x="3896" y="8801"/>
                        <a:pt x="3896" y="8801"/>
                      </a:cubicBezTo>
                      <a:cubicBezTo>
                        <a:pt x="3896" y="8801"/>
                        <a:pt x="3705" y="9341"/>
                        <a:pt x="3418" y="10148"/>
                      </a:cubicBezTo>
                      <a:cubicBezTo>
                        <a:pt x="3159" y="10971"/>
                        <a:pt x="2676" y="12005"/>
                        <a:pt x="2241" y="13069"/>
                      </a:cubicBezTo>
                      <a:cubicBezTo>
                        <a:pt x="1279" y="15149"/>
                        <a:pt x="0" y="17067"/>
                        <a:pt x="113" y="17157"/>
                      </a:cubicBezTo>
                      <a:cubicBezTo>
                        <a:pt x="115" y="17159"/>
                        <a:pt x="117" y="17159"/>
                        <a:pt x="120" y="17159"/>
                      </a:cubicBezTo>
                      <a:cubicBezTo>
                        <a:pt x="255" y="17159"/>
                        <a:pt x="1709" y="15381"/>
                        <a:pt x="2827" y="13364"/>
                      </a:cubicBezTo>
                      <a:cubicBezTo>
                        <a:pt x="3346" y="12319"/>
                        <a:pt x="3904" y="11283"/>
                        <a:pt x="4211" y="10462"/>
                      </a:cubicBezTo>
                      <a:cubicBezTo>
                        <a:pt x="4546" y="9650"/>
                        <a:pt x="4771" y="9108"/>
                        <a:pt x="4771" y="9108"/>
                      </a:cubicBezTo>
                      <a:cubicBezTo>
                        <a:pt x="4771" y="9108"/>
                        <a:pt x="4935" y="8550"/>
                        <a:pt x="5184" y="7709"/>
                      </a:cubicBezTo>
                      <a:cubicBezTo>
                        <a:pt x="5452" y="6875"/>
                        <a:pt x="5697" y="5734"/>
                        <a:pt x="5964" y="4603"/>
                      </a:cubicBezTo>
                      <a:cubicBezTo>
                        <a:pt x="6436" y="2323"/>
                        <a:pt x="6715" y="21"/>
                        <a:pt x="6595" y="1"/>
                      </a:cubicBezTo>
                      <a:cubicBezTo>
                        <a:pt x="6594" y="1"/>
                        <a:pt x="6593" y="1"/>
                        <a:pt x="6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1" name="Google Shape;2271;p3"/>
                <p:cNvSpPr/>
                <p:nvPr/>
              </p:nvSpPr>
              <p:spPr>
                <a:xfrm>
                  <a:off x="3972361" y="1655523"/>
                  <a:ext cx="144191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3" h="5274" extrusionOk="0">
                      <a:moveTo>
                        <a:pt x="3010" y="0"/>
                      </a:moveTo>
                      <a:cubicBezTo>
                        <a:pt x="2593" y="0"/>
                        <a:pt x="2169" y="100"/>
                        <a:pt x="1775" y="309"/>
                      </a:cubicBezTo>
                      <a:cubicBezTo>
                        <a:pt x="490" y="992"/>
                        <a:pt x="0" y="2588"/>
                        <a:pt x="684" y="3873"/>
                      </a:cubicBezTo>
                      <a:cubicBezTo>
                        <a:pt x="1157" y="4765"/>
                        <a:pt x="2069" y="5273"/>
                        <a:pt x="3013" y="5273"/>
                      </a:cubicBezTo>
                      <a:cubicBezTo>
                        <a:pt x="3430" y="5273"/>
                        <a:pt x="3853" y="5174"/>
                        <a:pt x="4248" y="4965"/>
                      </a:cubicBezTo>
                      <a:cubicBezTo>
                        <a:pt x="5534" y="4281"/>
                        <a:pt x="6022" y="2687"/>
                        <a:pt x="5340" y="1401"/>
                      </a:cubicBezTo>
                      <a:cubicBezTo>
                        <a:pt x="4867" y="509"/>
                        <a:pt x="3955" y="0"/>
                        <a:pt x="30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2" name="Google Shape;2272;p3"/>
                <p:cNvSpPr/>
                <p:nvPr/>
              </p:nvSpPr>
              <p:spPr>
                <a:xfrm>
                  <a:off x="3978538" y="1686263"/>
                  <a:ext cx="138014" cy="95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5" h="3990" extrusionOk="0">
                      <a:moveTo>
                        <a:pt x="5012" y="1"/>
                      </a:moveTo>
                      <a:cubicBezTo>
                        <a:pt x="4971" y="782"/>
                        <a:pt x="4541" y="1524"/>
                        <a:pt x="3799" y="1917"/>
                      </a:cubicBezTo>
                      <a:cubicBezTo>
                        <a:pt x="3454" y="2100"/>
                        <a:pt x="3084" y="2187"/>
                        <a:pt x="2720" y="2187"/>
                      </a:cubicBezTo>
                      <a:cubicBezTo>
                        <a:pt x="1894" y="2187"/>
                        <a:pt x="1095" y="1742"/>
                        <a:pt x="681" y="961"/>
                      </a:cubicBezTo>
                      <a:cubicBezTo>
                        <a:pt x="538" y="690"/>
                        <a:pt x="455" y="404"/>
                        <a:pt x="427" y="115"/>
                      </a:cubicBezTo>
                      <a:cubicBezTo>
                        <a:pt x="31" y="863"/>
                        <a:pt x="1" y="1786"/>
                        <a:pt x="426" y="2589"/>
                      </a:cubicBezTo>
                      <a:cubicBezTo>
                        <a:pt x="899" y="3481"/>
                        <a:pt x="1811" y="3990"/>
                        <a:pt x="2755" y="3990"/>
                      </a:cubicBezTo>
                      <a:cubicBezTo>
                        <a:pt x="3172" y="3990"/>
                        <a:pt x="3595" y="3890"/>
                        <a:pt x="3990" y="3681"/>
                      </a:cubicBezTo>
                      <a:cubicBezTo>
                        <a:pt x="5276" y="2997"/>
                        <a:pt x="5764" y="1403"/>
                        <a:pt x="5082" y="117"/>
                      </a:cubicBezTo>
                      <a:cubicBezTo>
                        <a:pt x="5059" y="77"/>
                        <a:pt x="5035" y="40"/>
                        <a:pt x="50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3" name="Google Shape;2273;p3"/>
                <p:cNvSpPr/>
                <p:nvPr/>
              </p:nvSpPr>
              <p:spPr>
                <a:xfrm>
                  <a:off x="4031231" y="1665410"/>
                  <a:ext cx="47497" cy="41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4" h="1737" extrusionOk="0">
                      <a:moveTo>
                        <a:pt x="990" y="0"/>
                      </a:moveTo>
                      <a:cubicBezTo>
                        <a:pt x="852" y="0"/>
                        <a:pt x="713" y="33"/>
                        <a:pt x="584" y="102"/>
                      </a:cubicBezTo>
                      <a:cubicBezTo>
                        <a:pt x="161" y="327"/>
                        <a:pt x="1" y="852"/>
                        <a:pt x="226" y="1274"/>
                      </a:cubicBezTo>
                      <a:cubicBezTo>
                        <a:pt x="382" y="1568"/>
                        <a:pt x="683" y="1736"/>
                        <a:pt x="994" y="1736"/>
                      </a:cubicBezTo>
                      <a:cubicBezTo>
                        <a:pt x="1130" y="1736"/>
                        <a:pt x="1269" y="1704"/>
                        <a:pt x="1399" y="1635"/>
                      </a:cubicBezTo>
                      <a:cubicBezTo>
                        <a:pt x="1821" y="1411"/>
                        <a:pt x="1983" y="884"/>
                        <a:pt x="1757" y="462"/>
                      </a:cubicBezTo>
                      <a:cubicBezTo>
                        <a:pt x="1601" y="168"/>
                        <a:pt x="1300" y="0"/>
                        <a:pt x="9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4" name="Google Shape;2274;p3"/>
                <p:cNvSpPr/>
                <p:nvPr/>
              </p:nvSpPr>
              <p:spPr>
                <a:xfrm>
                  <a:off x="4005160" y="1693756"/>
                  <a:ext cx="22073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06" extrusionOk="0">
                      <a:moveTo>
                        <a:pt x="463" y="1"/>
                      </a:moveTo>
                      <a:cubicBezTo>
                        <a:pt x="399" y="1"/>
                        <a:pt x="334" y="16"/>
                        <a:pt x="273" y="49"/>
                      </a:cubicBezTo>
                      <a:cubicBezTo>
                        <a:pt x="77" y="153"/>
                        <a:pt x="1" y="396"/>
                        <a:pt x="105" y="593"/>
                      </a:cubicBezTo>
                      <a:cubicBezTo>
                        <a:pt x="178" y="728"/>
                        <a:pt x="317" y="806"/>
                        <a:pt x="462" y="806"/>
                      </a:cubicBezTo>
                      <a:cubicBezTo>
                        <a:pt x="526" y="806"/>
                        <a:pt x="591" y="791"/>
                        <a:pt x="652" y="758"/>
                      </a:cubicBezTo>
                      <a:cubicBezTo>
                        <a:pt x="848" y="654"/>
                        <a:pt x="922" y="411"/>
                        <a:pt x="818" y="214"/>
                      </a:cubicBezTo>
                      <a:cubicBezTo>
                        <a:pt x="746" y="78"/>
                        <a:pt x="607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5" name="Google Shape;2275;p3"/>
                <p:cNvSpPr/>
                <p:nvPr/>
              </p:nvSpPr>
              <p:spPr>
                <a:xfrm>
                  <a:off x="4020506" y="2015832"/>
                  <a:ext cx="259773" cy="357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14935" extrusionOk="0">
                      <a:moveTo>
                        <a:pt x="10746" y="1"/>
                      </a:moveTo>
                      <a:cubicBezTo>
                        <a:pt x="10576" y="1"/>
                        <a:pt x="8871" y="1475"/>
                        <a:pt x="7283" y="3088"/>
                      </a:cubicBezTo>
                      <a:cubicBezTo>
                        <a:pt x="6492" y="3940"/>
                        <a:pt x="5682" y="4779"/>
                        <a:pt x="5137" y="5465"/>
                      </a:cubicBezTo>
                      <a:cubicBezTo>
                        <a:pt x="4577" y="6138"/>
                        <a:pt x="4204" y="6587"/>
                        <a:pt x="4204" y="6587"/>
                      </a:cubicBezTo>
                      <a:cubicBezTo>
                        <a:pt x="4204" y="6587"/>
                        <a:pt x="3878" y="7073"/>
                        <a:pt x="3392" y="7804"/>
                      </a:cubicBezTo>
                      <a:cubicBezTo>
                        <a:pt x="2879" y="8517"/>
                        <a:pt x="2329" y="9557"/>
                        <a:pt x="1751" y="10570"/>
                      </a:cubicBezTo>
                      <a:cubicBezTo>
                        <a:pt x="675" y="12659"/>
                        <a:pt x="1" y="14903"/>
                        <a:pt x="108" y="14934"/>
                      </a:cubicBezTo>
                      <a:cubicBezTo>
                        <a:pt x="109" y="14934"/>
                        <a:pt x="111" y="14935"/>
                        <a:pt x="112" y="14935"/>
                      </a:cubicBezTo>
                      <a:cubicBezTo>
                        <a:pt x="263" y="14935"/>
                        <a:pt x="1139" y="12828"/>
                        <a:pt x="2321" y="10893"/>
                      </a:cubicBezTo>
                      <a:cubicBezTo>
                        <a:pt x="2962" y="9940"/>
                        <a:pt x="3553" y="8962"/>
                        <a:pt x="4094" y="8291"/>
                      </a:cubicBezTo>
                      <a:cubicBezTo>
                        <a:pt x="4605" y="7602"/>
                        <a:pt x="4946" y="7143"/>
                        <a:pt x="4946" y="7143"/>
                      </a:cubicBezTo>
                      <a:cubicBezTo>
                        <a:pt x="4946" y="7143"/>
                        <a:pt x="5290" y="6684"/>
                        <a:pt x="5806" y="5998"/>
                      </a:cubicBezTo>
                      <a:cubicBezTo>
                        <a:pt x="6301" y="5296"/>
                        <a:pt x="7051" y="4427"/>
                        <a:pt x="7770" y="3529"/>
                      </a:cubicBezTo>
                      <a:cubicBezTo>
                        <a:pt x="9260" y="1777"/>
                        <a:pt x="10850" y="101"/>
                        <a:pt x="10757" y="4"/>
                      </a:cubicBezTo>
                      <a:cubicBezTo>
                        <a:pt x="10755" y="2"/>
                        <a:pt x="10751" y="1"/>
                        <a:pt x="1074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6" name="Google Shape;2276;p3"/>
                <p:cNvSpPr/>
                <p:nvPr/>
              </p:nvSpPr>
              <p:spPr>
                <a:xfrm>
                  <a:off x="4233172" y="1932614"/>
                  <a:ext cx="132628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" h="5274" extrusionOk="0">
                      <a:moveTo>
                        <a:pt x="2773" y="0"/>
                      </a:moveTo>
                      <a:cubicBezTo>
                        <a:pt x="2683" y="0"/>
                        <a:pt x="2593" y="5"/>
                        <a:pt x="2501" y="14"/>
                      </a:cubicBezTo>
                      <a:cubicBezTo>
                        <a:pt x="1054" y="163"/>
                        <a:pt x="0" y="1457"/>
                        <a:pt x="147" y="2904"/>
                      </a:cubicBezTo>
                      <a:cubicBezTo>
                        <a:pt x="288" y="4262"/>
                        <a:pt x="1431" y="5273"/>
                        <a:pt x="2766" y="5273"/>
                      </a:cubicBezTo>
                      <a:cubicBezTo>
                        <a:pt x="2856" y="5273"/>
                        <a:pt x="2947" y="5269"/>
                        <a:pt x="3038" y="5259"/>
                      </a:cubicBezTo>
                      <a:cubicBezTo>
                        <a:pt x="4487" y="5113"/>
                        <a:pt x="5539" y="3817"/>
                        <a:pt x="5392" y="2370"/>
                      </a:cubicBezTo>
                      <a:cubicBezTo>
                        <a:pt x="5252" y="1013"/>
                        <a:pt x="4108" y="0"/>
                        <a:pt x="27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7" name="Google Shape;2277;p3"/>
                <p:cNvSpPr/>
                <p:nvPr/>
              </p:nvSpPr>
              <p:spPr>
                <a:xfrm>
                  <a:off x="4233172" y="1932805"/>
                  <a:ext cx="121926" cy="126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3" h="5266" extrusionOk="0">
                      <a:moveTo>
                        <a:pt x="2637" y="0"/>
                      </a:moveTo>
                      <a:cubicBezTo>
                        <a:pt x="2592" y="3"/>
                        <a:pt x="2547" y="2"/>
                        <a:pt x="2501" y="6"/>
                      </a:cubicBezTo>
                      <a:cubicBezTo>
                        <a:pt x="1054" y="155"/>
                        <a:pt x="0" y="1449"/>
                        <a:pt x="147" y="2896"/>
                      </a:cubicBezTo>
                      <a:cubicBezTo>
                        <a:pt x="288" y="4254"/>
                        <a:pt x="1431" y="5265"/>
                        <a:pt x="2766" y="5265"/>
                      </a:cubicBezTo>
                      <a:cubicBezTo>
                        <a:pt x="2856" y="5265"/>
                        <a:pt x="2947" y="5261"/>
                        <a:pt x="3038" y="5251"/>
                      </a:cubicBezTo>
                      <a:cubicBezTo>
                        <a:pt x="3942" y="5158"/>
                        <a:pt x="4692" y="4618"/>
                        <a:pt x="5093" y="3875"/>
                      </a:cubicBezTo>
                      <a:lnTo>
                        <a:pt x="5093" y="3875"/>
                      </a:lnTo>
                      <a:cubicBezTo>
                        <a:pt x="4837" y="4011"/>
                        <a:pt x="4553" y="4103"/>
                        <a:pt x="4248" y="4133"/>
                      </a:cubicBezTo>
                      <a:cubicBezTo>
                        <a:pt x="4168" y="4141"/>
                        <a:pt x="4089" y="4145"/>
                        <a:pt x="4010" y="4145"/>
                      </a:cubicBezTo>
                      <a:cubicBezTo>
                        <a:pt x="2841" y="4145"/>
                        <a:pt x="1841" y="3261"/>
                        <a:pt x="1720" y="2074"/>
                      </a:cubicBezTo>
                      <a:cubicBezTo>
                        <a:pt x="1634" y="1239"/>
                        <a:pt x="2010" y="470"/>
                        <a:pt x="26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3"/>
                <p:cNvSpPr/>
                <p:nvPr/>
              </p:nvSpPr>
              <p:spPr>
                <a:xfrm>
                  <a:off x="4298746" y="1948175"/>
                  <a:ext cx="43714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" h="1736" extrusionOk="0">
                      <a:moveTo>
                        <a:pt x="913" y="1"/>
                      </a:moveTo>
                      <a:cubicBezTo>
                        <a:pt x="884" y="1"/>
                        <a:pt x="855" y="2"/>
                        <a:pt x="825" y="5"/>
                      </a:cubicBezTo>
                      <a:cubicBezTo>
                        <a:pt x="348" y="54"/>
                        <a:pt x="1" y="479"/>
                        <a:pt x="50" y="957"/>
                      </a:cubicBezTo>
                      <a:cubicBezTo>
                        <a:pt x="96" y="1404"/>
                        <a:pt x="473" y="1735"/>
                        <a:pt x="913" y="1735"/>
                      </a:cubicBezTo>
                      <a:cubicBezTo>
                        <a:pt x="943" y="1735"/>
                        <a:pt x="973" y="1734"/>
                        <a:pt x="1003" y="1731"/>
                      </a:cubicBezTo>
                      <a:cubicBezTo>
                        <a:pt x="1477" y="1683"/>
                        <a:pt x="1826" y="1258"/>
                        <a:pt x="1777" y="782"/>
                      </a:cubicBezTo>
                      <a:cubicBezTo>
                        <a:pt x="1731" y="334"/>
                        <a:pt x="1353" y="1"/>
                        <a:pt x="9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3"/>
                <p:cNvSpPr/>
                <p:nvPr/>
              </p:nvSpPr>
              <p:spPr>
                <a:xfrm>
                  <a:off x="4317683" y="2001085"/>
                  <a:ext cx="20325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" h="806" extrusionOk="0">
                      <a:moveTo>
                        <a:pt x="427" y="0"/>
                      </a:moveTo>
                      <a:cubicBezTo>
                        <a:pt x="413" y="0"/>
                        <a:pt x="399" y="1"/>
                        <a:pt x="385" y="2"/>
                      </a:cubicBezTo>
                      <a:cubicBezTo>
                        <a:pt x="163" y="25"/>
                        <a:pt x="1" y="221"/>
                        <a:pt x="24" y="445"/>
                      </a:cubicBezTo>
                      <a:cubicBezTo>
                        <a:pt x="45" y="653"/>
                        <a:pt x="222" y="806"/>
                        <a:pt x="426" y="806"/>
                      </a:cubicBezTo>
                      <a:cubicBezTo>
                        <a:pt x="439" y="806"/>
                        <a:pt x="452" y="805"/>
                        <a:pt x="466" y="804"/>
                      </a:cubicBezTo>
                      <a:cubicBezTo>
                        <a:pt x="689" y="783"/>
                        <a:pt x="848" y="584"/>
                        <a:pt x="825" y="363"/>
                      </a:cubicBezTo>
                      <a:cubicBezTo>
                        <a:pt x="805" y="154"/>
                        <a:pt x="630" y="0"/>
                        <a:pt x="42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3"/>
                <p:cNvSpPr/>
                <p:nvPr/>
              </p:nvSpPr>
              <p:spPr>
                <a:xfrm>
                  <a:off x="3272403" y="2207909"/>
                  <a:ext cx="632830" cy="4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34" h="17235" extrusionOk="0">
                      <a:moveTo>
                        <a:pt x="10536" y="1"/>
                      </a:moveTo>
                      <a:cubicBezTo>
                        <a:pt x="2627" y="1"/>
                        <a:pt x="1" y="7611"/>
                        <a:pt x="948" y="8179"/>
                      </a:cubicBezTo>
                      <a:cubicBezTo>
                        <a:pt x="1030" y="8228"/>
                        <a:pt x="1131" y="8250"/>
                        <a:pt x="1250" y="8250"/>
                      </a:cubicBezTo>
                      <a:cubicBezTo>
                        <a:pt x="2083" y="8250"/>
                        <a:pt x="3796" y="7187"/>
                        <a:pt x="6177" y="7187"/>
                      </a:cubicBezTo>
                      <a:cubicBezTo>
                        <a:pt x="7379" y="7187"/>
                        <a:pt x="8751" y="7458"/>
                        <a:pt x="10266" y="8274"/>
                      </a:cubicBezTo>
                      <a:cubicBezTo>
                        <a:pt x="12237" y="9335"/>
                        <a:pt x="18785" y="17234"/>
                        <a:pt x="23234" y="17234"/>
                      </a:cubicBezTo>
                      <a:cubicBezTo>
                        <a:pt x="24536" y="17234"/>
                        <a:pt x="25658" y="16558"/>
                        <a:pt x="26433" y="14836"/>
                      </a:cubicBezTo>
                      <a:cubicBezTo>
                        <a:pt x="26433" y="14836"/>
                        <a:pt x="21203" y="96"/>
                        <a:pt x="10647" y="1"/>
                      </a:cubicBezTo>
                      <a:cubicBezTo>
                        <a:pt x="10610" y="1"/>
                        <a:pt x="10573" y="1"/>
                        <a:pt x="10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3"/>
                <p:cNvSpPr/>
                <p:nvPr/>
              </p:nvSpPr>
              <p:spPr>
                <a:xfrm>
                  <a:off x="3307788" y="2212171"/>
                  <a:ext cx="597447" cy="408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6" h="17057" extrusionOk="0">
                      <a:moveTo>
                        <a:pt x="11055" y="1"/>
                      </a:moveTo>
                      <a:lnTo>
                        <a:pt x="11055" y="1"/>
                      </a:lnTo>
                      <a:cubicBezTo>
                        <a:pt x="15571" y="2344"/>
                        <a:pt x="18046" y="6354"/>
                        <a:pt x="18046" y="6354"/>
                      </a:cubicBezTo>
                      <a:cubicBezTo>
                        <a:pt x="14764" y="3966"/>
                        <a:pt x="11819" y="3335"/>
                        <a:pt x="9620" y="3335"/>
                      </a:cubicBezTo>
                      <a:cubicBezTo>
                        <a:pt x="7147" y="3335"/>
                        <a:pt x="5619" y="4134"/>
                        <a:pt x="5619" y="4134"/>
                      </a:cubicBezTo>
                      <a:cubicBezTo>
                        <a:pt x="5948" y="4078"/>
                        <a:pt x="6289" y="4051"/>
                        <a:pt x="6640" y="4051"/>
                      </a:cubicBezTo>
                      <a:cubicBezTo>
                        <a:pt x="11432" y="4051"/>
                        <a:pt x="17938" y="8989"/>
                        <a:pt x="16461" y="10347"/>
                      </a:cubicBezTo>
                      <a:cubicBezTo>
                        <a:pt x="16238" y="10552"/>
                        <a:pt x="15980" y="10642"/>
                        <a:pt x="15692" y="10642"/>
                      </a:cubicBezTo>
                      <a:cubicBezTo>
                        <a:pt x="13926" y="10642"/>
                        <a:pt x="11008" y="7288"/>
                        <a:pt x="7903" y="6416"/>
                      </a:cubicBezTo>
                      <a:cubicBezTo>
                        <a:pt x="7376" y="6268"/>
                        <a:pt x="6823" y="6205"/>
                        <a:pt x="6263" y="6205"/>
                      </a:cubicBezTo>
                      <a:cubicBezTo>
                        <a:pt x="3783" y="6205"/>
                        <a:pt x="1149" y="7440"/>
                        <a:pt x="1" y="8050"/>
                      </a:cubicBezTo>
                      <a:cubicBezTo>
                        <a:pt x="897" y="7900"/>
                        <a:pt x="2517" y="7009"/>
                        <a:pt x="4697" y="7009"/>
                      </a:cubicBezTo>
                      <a:cubicBezTo>
                        <a:pt x="5900" y="7009"/>
                        <a:pt x="7273" y="7280"/>
                        <a:pt x="8788" y="8096"/>
                      </a:cubicBezTo>
                      <a:cubicBezTo>
                        <a:pt x="10759" y="9157"/>
                        <a:pt x="17307" y="17056"/>
                        <a:pt x="21756" y="17056"/>
                      </a:cubicBezTo>
                      <a:cubicBezTo>
                        <a:pt x="23058" y="17056"/>
                        <a:pt x="24180" y="16380"/>
                        <a:pt x="24955" y="14658"/>
                      </a:cubicBezTo>
                      <a:cubicBezTo>
                        <a:pt x="24955" y="14658"/>
                        <a:pt x="20348" y="1676"/>
                        <a:pt x="110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3"/>
                <p:cNvSpPr/>
                <p:nvPr/>
              </p:nvSpPr>
              <p:spPr>
                <a:xfrm>
                  <a:off x="3294117" y="2285885"/>
                  <a:ext cx="525818" cy="231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64" h="9680" extrusionOk="0">
                      <a:moveTo>
                        <a:pt x="9388" y="1"/>
                      </a:moveTo>
                      <a:cubicBezTo>
                        <a:pt x="8924" y="1"/>
                        <a:pt x="8424" y="26"/>
                        <a:pt x="7905" y="71"/>
                      </a:cubicBezTo>
                      <a:cubicBezTo>
                        <a:pt x="7102" y="152"/>
                        <a:pt x="6256" y="310"/>
                        <a:pt x="5428" y="540"/>
                      </a:cubicBezTo>
                      <a:cubicBezTo>
                        <a:pt x="3772" y="997"/>
                        <a:pt x="2225" y="1841"/>
                        <a:pt x="1287" y="2731"/>
                      </a:cubicBezTo>
                      <a:cubicBezTo>
                        <a:pt x="341" y="3619"/>
                        <a:pt x="1" y="4432"/>
                        <a:pt x="41" y="4446"/>
                      </a:cubicBezTo>
                      <a:cubicBezTo>
                        <a:pt x="43" y="4448"/>
                        <a:pt x="45" y="4448"/>
                        <a:pt x="48" y="4448"/>
                      </a:cubicBezTo>
                      <a:cubicBezTo>
                        <a:pt x="139" y="4448"/>
                        <a:pt x="582" y="3742"/>
                        <a:pt x="1523" y="3005"/>
                      </a:cubicBezTo>
                      <a:cubicBezTo>
                        <a:pt x="2485" y="2242"/>
                        <a:pt x="3992" y="1531"/>
                        <a:pt x="5592" y="1174"/>
                      </a:cubicBezTo>
                      <a:cubicBezTo>
                        <a:pt x="6389" y="995"/>
                        <a:pt x="7201" y="882"/>
                        <a:pt x="7964" y="836"/>
                      </a:cubicBezTo>
                      <a:cubicBezTo>
                        <a:pt x="8254" y="824"/>
                        <a:pt x="8536" y="817"/>
                        <a:pt x="8807" y="817"/>
                      </a:cubicBezTo>
                      <a:cubicBezTo>
                        <a:pt x="9254" y="817"/>
                        <a:pt x="9672" y="835"/>
                        <a:pt x="10048" y="876"/>
                      </a:cubicBezTo>
                      <a:cubicBezTo>
                        <a:pt x="10351" y="897"/>
                        <a:pt x="10624" y="951"/>
                        <a:pt x="10868" y="980"/>
                      </a:cubicBezTo>
                      <a:cubicBezTo>
                        <a:pt x="11106" y="1027"/>
                        <a:pt x="11311" y="1079"/>
                        <a:pt x="11483" y="1116"/>
                      </a:cubicBezTo>
                      <a:cubicBezTo>
                        <a:pt x="11825" y="1180"/>
                        <a:pt x="12009" y="1258"/>
                        <a:pt x="12009" y="1258"/>
                      </a:cubicBezTo>
                      <a:cubicBezTo>
                        <a:pt x="12009" y="1258"/>
                        <a:pt x="12200" y="1315"/>
                        <a:pt x="12535" y="1414"/>
                      </a:cubicBezTo>
                      <a:cubicBezTo>
                        <a:pt x="12702" y="1465"/>
                        <a:pt x="12894" y="1557"/>
                        <a:pt x="13122" y="1645"/>
                      </a:cubicBezTo>
                      <a:cubicBezTo>
                        <a:pt x="13352" y="1728"/>
                        <a:pt x="13598" y="1853"/>
                        <a:pt x="13866" y="1994"/>
                      </a:cubicBezTo>
                      <a:cubicBezTo>
                        <a:pt x="14409" y="2260"/>
                        <a:pt x="15001" y="2658"/>
                        <a:pt x="15617" y="3111"/>
                      </a:cubicBezTo>
                      <a:cubicBezTo>
                        <a:pt x="16218" y="3585"/>
                        <a:pt x="16847" y="4117"/>
                        <a:pt x="17427" y="4711"/>
                      </a:cubicBezTo>
                      <a:cubicBezTo>
                        <a:pt x="18606" y="5873"/>
                        <a:pt x="19663" y="7177"/>
                        <a:pt x="20480" y="8133"/>
                      </a:cubicBezTo>
                      <a:cubicBezTo>
                        <a:pt x="21268" y="9067"/>
                        <a:pt x="21828" y="9679"/>
                        <a:pt x="21906" y="9679"/>
                      </a:cubicBezTo>
                      <a:cubicBezTo>
                        <a:pt x="21908" y="9679"/>
                        <a:pt x="21910" y="9679"/>
                        <a:pt x="21912" y="9678"/>
                      </a:cubicBezTo>
                      <a:cubicBezTo>
                        <a:pt x="21964" y="9636"/>
                        <a:pt x="21490" y="8943"/>
                        <a:pt x="20766" y="7912"/>
                      </a:cubicBezTo>
                      <a:cubicBezTo>
                        <a:pt x="20035" y="6888"/>
                        <a:pt x="19051" y="5514"/>
                        <a:pt x="17901" y="4258"/>
                      </a:cubicBezTo>
                      <a:cubicBezTo>
                        <a:pt x="17337" y="3620"/>
                        <a:pt x="16708" y="3036"/>
                        <a:pt x="16098" y="2510"/>
                      </a:cubicBezTo>
                      <a:cubicBezTo>
                        <a:pt x="15467" y="2005"/>
                        <a:pt x="14851" y="1557"/>
                        <a:pt x="14274" y="1245"/>
                      </a:cubicBezTo>
                      <a:cubicBezTo>
                        <a:pt x="13991" y="1083"/>
                        <a:pt x="13728" y="936"/>
                        <a:pt x="13480" y="835"/>
                      </a:cubicBezTo>
                      <a:cubicBezTo>
                        <a:pt x="13234" y="729"/>
                        <a:pt x="13024" y="624"/>
                        <a:pt x="12842" y="561"/>
                      </a:cubicBezTo>
                      <a:cubicBezTo>
                        <a:pt x="12478" y="439"/>
                        <a:pt x="12269" y="370"/>
                        <a:pt x="12269" y="370"/>
                      </a:cubicBezTo>
                      <a:cubicBezTo>
                        <a:pt x="12269" y="370"/>
                        <a:pt x="12061" y="292"/>
                        <a:pt x="11680" y="229"/>
                      </a:cubicBezTo>
                      <a:cubicBezTo>
                        <a:pt x="11490" y="195"/>
                        <a:pt x="11261" y="146"/>
                        <a:pt x="10998" y="105"/>
                      </a:cubicBezTo>
                      <a:cubicBezTo>
                        <a:pt x="10735" y="82"/>
                        <a:pt x="10438" y="36"/>
                        <a:pt x="10114" y="24"/>
                      </a:cubicBezTo>
                      <a:cubicBezTo>
                        <a:pt x="9884" y="8"/>
                        <a:pt x="9641" y="1"/>
                        <a:pt x="93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3"/>
                <p:cNvSpPr/>
                <p:nvPr/>
              </p:nvSpPr>
              <p:spPr>
                <a:xfrm>
                  <a:off x="3388468" y="2234196"/>
                  <a:ext cx="138780" cy="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7" h="2031" extrusionOk="0">
                      <a:moveTo>
                        <a:pt x="4816" y="1"/>
                      </a:moveTo>
                      <a:cubicBezTo>
                        <a:pt x="4657" y="1"/>
                        <a:pt x="4485" y="16"/>
                        <a:pt x="4308" y="49"/>
                      </a:cubicBezTo>
                      <a:cubicBezTo>
                        <a:pt x="3581" y="185"/>
                        <a:pt x="3043" y="562"/>
                        <a:pt x="3104" y="892"/>
                      </a:cubicBezTo>
                      <a:cubicBezTo>
                        <a:pt x="3150" y="1141"/>
                        <a:pt x="3527" y="1291"/>
                        <a:pt x="4022" y="1291"/>
                      </a:cubicBezTo>
                      <a:cubicBezTo>
                        <a:pt x="4181" y="1291"/>
                        <a:pt x="4353" y="1275"/>
                        <a:pt x="4530" y="1242"/>
                      </a:cubicBezTo>
                      <a:cubicBezTo>
                        <a:pt x="5256" y="1106"/>
                        <a:pt x="5796" y="730"/>
                        <a:pt x="5735" y="399"/>
                      </a:cubicBezTo>
                      <a:cubicBezTo>
                        <a:pt x="5688" y="151"/>
                        <a:pt x="5311" y="1"/>
                        <a:pt x="4816" y="1"/>
                      </a:cubicBezTo>
                      <a:close/>
                      <a:moveTo>
                        <a:pt x="1484" y="966"/>
                      </a:moveTo>
                      <a:cubicBezTo>
                        <a:pt x="1323" y="966"/>
                        <a:pt x="1141" y="990"/>
                        <a:pt x="953" y="1040"/>
                      </a:cubicBezTo>
                      <a:cubicBezTo>
                        <a:pt x="398" y="1190"/>
                        <a:pt x="0" y="1518"/>
                        <a:pt x="69" y="1768"/>
                      </a:cubicBezTo>
                      <a:cubicBezTo>
                        <a:pt x="114" y="1937"/>
                        <a:pt x="352" y="2031"/>
                        <a:pt x="671" y="2031"/>
                      </a:cubicBezTo>
                      <a:cubicBezTo>
                        <a:pt x="833" y="2031"/>
                        <a:pt x="1015" y="2007"/>
                        <a:pt x="1203" y="1957"/>
                      </a:cubicBezTo>
                      <a:cubicBezTo>
                        <a:pt x="1758" y="1805"/>
                        <a:pt x="2156" y="1479"/>
                        <a:pt x="2087" y="1227"/>
                      </a:cubicBezTo>
                      <a:cubicBezTo>
                        <a:pt x="2042" y="1059"/>
                        <a:pt x="1803" y="966"/>
                        <a:pt x="1484" y="96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3"/>
                <p:cNvSpPr/>
                <p:nvPr/>
              </p:nvSpPr>
              <p:spPr>
                <a:xfrm>
                  <a:off x="3870469" y="2207909"/>
                  <a:ext cx="632782" cy="4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32" h="17235" extrusionOk="0">
                      <a:moveTo>
                        <a:pt x="15900" y="1"/>
                      </a:moveTo>
                      <a:cubicBezTo>
                        <a:pt x="15863" y="1"/>
                        <a:pt x="15825" y="1"/>
                        <a:pt x="15787" y="1"/>
                      </a:cubicBezTo>
                      <a:cubicBezTo>
                        <a:pt x="5231" y="96"/>
                        <a:pt x="1" y="14836"/>
                        <a:pt x="1" y="14836"/>
                      </a:cubicBezTo>
                      <a:cubicBezTo>
                        <a:pt x="776" y="16558"/>
                        <a:pt x="1898" y="17234"/>
                        <a:pt x="3199" y="17234"/>
                      </a:cubicBezTo>
                      <a:cubicBezTo>
                        <a:pt x="7648" y="17234"/>
                        <a:pt x="14196" y="9335"/>
                        <a:pt x="16168" y="8274"/>
                      </a:cubicBezTo>
                      <a:cubicBezTo>
                        <a:pt x="17683" y="7458"/>
                        <a:pt x="19055" y="7187"/>
                        <a:pt x="20257" y="7187"/>
                      </a:cubicBezTo>
                      <a:cubicBezTo>
                        <a:pt x="22638" y="7187"/>
                        <a:pt x="24351" y="8250"/>
                        <a:pt x="25184" y="8250"/>
                      </a:cubicBezTo>
                      <a:cubicBezTo>
                        <a:pt x="25303" y="8250"/>
                        <a:pt x="25404" y="8228"/>
                        <a:pt x="25486" y="8179"/>
                      </a:cubicBezTo>
                      <a:cubicBezTo>
                        <a:pt x="26432" y="7611"/>
                        <a:pt x="23807" y="1"/>
                        <a:pt x="1590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5" name="Google Shape;2285;p3"/>
                <p:cNvSpPr/>
                <p:nvPr/>
              </p:nvSpPr>
              <p:spPr>
                <a:xfrm>
                  <a:off x="3870469" y="2212171"/>
                  <a:ext cx="597447" cy="408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6" h="17057" extrusionOk="0">
                      <a:moveTo>
                        <a:pt x="13901" y="1"/>
                      </a:moveTo>
                      <a:lnTo>
                        <a:pt x="13901" y="1"/>
                      </a:lnTo>
                      <a:cubicBezTo>
                        <a:pt x="4608" y="1676"/>
                        <a:pt x="1" y="14658"/>
                        <a:pt x="1" y="14658"/>
                      </a:cubicBezTo>
                      <a:cubicBezTo>
                        <a:pt x="776" y="16380"/>
                        <a:pt x="1898" y="17056"/>
                        <a:pt x="3199" y="17056"/>
                      </a:cubicBezTo>
                      <a:cubicBezTo>
                        <a:pt x="7648" y="17056"/>
                        <a:pt x="14196" y="9157"/>
                        <a:pt x="16168" y="8096"/>
                      </a:cubicBezTo>
                      <a:cubicBezTo>
                        <a:pt x="17683" y="7280"/>
                        <a:pt x="19056" y="7009"/>
                        <a:pt x="20258" y="7009"/>
                      </a:cubicBezTo>
                      <a:cubicBezTo>
                        <a:pt x="22438" y="7009"/>
                        <a:pt x="24058" y="7900"/>
                        <a:pt x="24955" y="8050"/>
                      </a:cubicBezTo>
                      <a:cubicBezTo>
                        <a:pt x="23806" y="7440"/>
                        <a:pt x="21173" y="6205"/>
                        <a:pt x="18693" y="6205"/>
                      </a:cubicBezTo>
                      <a:cubicBezTo>
                        <a:pt x="18133" y="6205"/>
                        <a:pt x="17579" y="6268"/>
                        <a:pt x="17053" y="6416"/>
                      </a:cubicBezTo>
                      <a:cubicBezTo>
                        <a:pt x="13948" y="7288"/>
                        <a:pt x="11030" y="10642"/>
                        <a:pt x="9264" y="10642"/>
                      </a:cubicBezTo>
                      <a:cubicBezTo>
                        <a:pt x="8976" y="10642"/>
                        <a:pt x="8718" y="10552"/>
                        <a:pt x="8495" y="10347"/>
                      </a:cubicBezTo>
                      <a:cubicBezTo>
                        <a:pt x="7018" y="8988"/>
                        <a:pt x="13524" y="4051"/>
                        <a:pt x="18315" y="4051"/>
                      </a:cubicBezTo>
                      <a:cubicBezTo>
                        <a:pt x="18665" y="4051"/>
                        <a:pt x="19007" y="4078"/>
                        <a:pt x="19335" y="4134"/>
                      </a:cubicBezTo>
                      <a:cubicBezTo>
                        <a:pt x="19335" y="4134"/>
                        <a:pt x="17808" y="3335"/>
                        <a:pt x="15335" y="3335"/>
                      </a:cubicBezTo>
                      <a:cubicBezTo>
                        <a:pt x="13137" y="3335"/>
                        <a:pt x="10192" y="3966"/>
                        <a:pt x="6910" y="6354"/>
                      </a:cubicBezTo>
                      <a:cubicBezTo>
                        <a:pt x="6910" y="6354"/>
                        <a:pt x="9385" y="2344"/>
                        <a:pt x="1390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6" name="Google Shape;2286;p3"/>
                <p:cNvSpPr/>
                <p:nvPr/>
              </p:nvSpPr>
              <p:spPr>
                <a:xfrm>
                  <a:off x="3955770" y="2285885"/>
                  <a:ext cx="525794" cy="231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63" h="9679" extrusionOk="0">
                      <a:moveTo>
                        <a:pt x="12579" y="1"/>
                      </a:moveTo>
                      <a:cubicBezTo>
                        <a:pt x="12324" y="1"/>
                        <a:pt x="12081" y="8"/>
                        <a:pt x="11850" y="24"/>
                      </a:cubicBezTo>
                      <a:cubicBezTo>
                        <a:pt x="11526" y="35"/>
                        <a:pt x="11229" y="82"/>
                        <a:pt x="10965" y="105"/>
                      </a:cubicBezTo>
                      <a:cubicBezTo>
                        <a:pt x="10702" y="146"/>
                        <a:pt x="10472" y="195"/>
                        <a:pt x="10284" y="229"/>
                      </a:cubicBezTo>
                      <a:cubicBezTo>
                        <a:pt x="9903" y="290"/>
                        <a:pt x="9695" y="370"/>
                        <a:pt x="9695" y="370"/>
                      </a:cubicBezTo>
                      <a:cubicBezTo>
                        <a:pt x="9695" y="370"/>
                        <a:pt x="9486" y="439"/>
                        <a:pt x="9120" y="561"/>
                      </a:cubicBezTo>
                      <a:cubicBezTo>
                        <a:pt x="8938" y="624"/>
                        <a:pt x="8730" y="729"/>
                        <a:pt x="8484" y="835"/>
                      </a:cubicBezTo>
                      <a:cubicBezTo>
                        <a:pt x="8236" y="936"/>
                        <a:pt x="7973" y="1083"/>
                        <a:pt x="7688" y="1245"/>
                      </a:cubicBezTo>
                      <a:cubicBezTo>
                        <a:pt x="7112" y="1557"/>
                        <a:pt x="6497" y="2003"/>
                        <a:pt x="5866" y="2510"/>
                      </a:cubicBezTo>
                      <a:cubicBezTo>
                        <a:pt x="5255" y="3036"/>
                        <a:pt x="4627" y="3620"/>
                        <a:pt x="4063" y="4258"/>
                      </a:cubicBezTo>
                      <a:cubicBezTo>
                        <a:pt x="2911" y="5514"/>
                        <a:pt x="1929" y="6886"/>
                        <a:pt x="1198" y="7912"/>
                      </a:cubicBezTo>
                      <a:cubicBezTo>
                        <a:pt x="474" y="8943"/>
                        <a:pt x="0" y="9636"/>
                        <a:pt x="51" y="9676"/>
                      </a:cubicBezTo>
                      <a:cubicBezTo>
                        <a:pt x="52" y="9677"/>
                        <a:pt x="54" y="9678"/>
                        <a:pt x="57" y="9678"/>
                      </a:cubicBezTo>
                      <a:cubicBezTo>
                        <a:pt x="136" y="9678"/>
                        <a:pt x="697" y="9066"/>
                        <a:pt x="1484" y="8133"/>
                      </a:cubicBezTo>
                      <a:cubicBezTo>
                        <a:pt x="2301" y="7177"/>
                        <a:pt x="3358" y="5873"/>
                        <a:pt x="4537" y="4711"/>
                      </a:cubicBezTo>
                      <a:cubicBezTo>
                        <a:pt x="5117" y="4117"/>
                        <a:pt x="5744" y="3585"/>
                        <a:pt x="6345" y="3109"/>
                      </a:cubicBezTo>
                      <a:cubicBezTo>
                        <a:pt x="6963" y="2658"/>
                        <a:pt x="7555" y="2260"/>
                        <a:pt x="8098" y="1994"/>
                      </a:cubicBezTo>
                      <a:cubicBezTo>
                        <a:pt x="8364" y="1853"/>
                        <a:pt x="8611" y="1727"/>
                        <a:pt x="8842" y="1645"/>
                      </a:cubicBezTo>
                      <a:cubicBezTo>
                        <a:pt x="9068" y="1557"/>
                        <a:pt x="9262" y="1465"/>
                        <a:pt x="9429" y="1414"/>
                      </a:cubicBezTo>
                      <a:cubicBezTo>
                        <a:pt x="9764" y="1315"/>
                        <a:pt x="9954" y="1258"/>
                        <a:pt x="9954" y="1258"/>
                      </a:cubicBezTo>
                      <a:cubicBezTo>
                        <a:pt x="9954" y="1258"/>
                        <a:pt x="10139" y="1180"/>
                        <a:pt x="10481" y="1115"/>
                      </a:cubicBezTo>
                      <a:cubicBezTo>
                        <a:pt x="10651" y="1079"/>
                        <a:pt x="10858" y="1027"/>
                        <a:pt x="11096" y="980"/>
                      </a:cubicBezTo>
                      <a:cubicBezTo>
                        <a:pt x="11340" y="951"/>
                        <a:pt x="11612" y="896"/>
                        <a:pt x="11916" y="876"/>
                      </a:cubicBezTo>
                      <a:cubicBezTo>
                        <a:pt x="12292" y="835"/>
                        <a:pt x="12710" y="817"/>
                        <a:pt x="13156" y="817"/>
                      </a:cubicBezTo>
                      <a:cubicBezTo>
                        <a:pt x="13427" y="817"/>
                        <a:pt x="13709" y="824"/>
                        <a:pt x="13998" y="836"/>
                      </a:cubicBezTo>
                      <a:cubicBezTo>
                        <a:pt x="14761" y="882"/>
                        <a:pt x="15575" y="995"/>
                        <a:pt x="16372" y="1174"/>
                      </a:cubicBezTo>
                      <a:cubicBezTo>
                        <a:pt x="17971" y="1531"/>
                        <a:pt x="19477" y="2240"/>
                        <a:pt x="20441" y="3005"/>
                      </a:cubicBezTo>
                      <a:cubicBezTo>
                        <a:pt x="21382" y="3741"/>
                        <a:pt x="21825" y="4448"/>
                        <a:pt x="21916" y="4448"/>
                      </a:cubicBezTo>
                      <a:cubicBezTo>
                        <a:pt x="21919" y="4448"/>
                        <a:pt x="21921" y="4448"/>
                        <a:pt x="21923" y="4446"/>
                      </a:cubicBezTo>
                      <a:cubicBezTo>
                        <a:pt x="21963" y="4432"/>
                        <a:pt x="21623" y="3619"/>
                        <a:pt x="20675" y="2730"/>
                      </a:cubicBezTo>
                      <a:cubicBezTo>
                        <a:pt x="19737" y="1841"/>
                        <a:pt x="18192" y="997"/>
                        <a:pt x="16536" y="540"/>
                      </a:cubicBezTo>
                      <a:cubicBezTo>
                        <a:pt x="15708" y="310"/>
                        <a:pt x="14861" y="152"/>
                        <a:pt x="14059" y="70"/>
                      </a:cubicBezTo>
                      <a:cubicBezTo>
                        <a:pt x="13541" y="25"/>
                        <a:pt x="13042" y="1"/>
                        <a:pt x="125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7" name="Google Shape;2287;p3"/>
                <p:cNvSpPr/>
                <p:nvPr/>
              </p:nvSpPr>
              <p:spPr>
                <a:xfrm>
                  <a:off x="4248447" y="2234196"/>
                  <a:ext cx="138804" cy="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8" h="2031" extrusionOk="0">
                      <a:moveTo>
                        <a:pt x="982" y="1"/>
                      </a:moveTo>
                      <a:cubicBezTo>
                        <a:pt x="486" y="1"/>
                        <a:pt x="109" y="151"/>
                        <a:pt x="63" y="399"/>
                      </a:cubicBezTo>
                      <a:cubicBezTo>
                        <a:pt x="0" y="730"/>
                        <a:pt x="540" y="1106"/>
                        <a:pt x="1267" y="1242"/>
                      </a:cubicBezTo>
                      <a:cubicBezTo>
                        <a:pt x="1444" y="1275"/>
                        <a:pt x="1616" y="1291"/>
                        <a:pt x="1775" y="1291"/>
                      </a:cubicBezTo>
                      <a:cubicBezTo>
                        <a:pt x="2271" y="1291"/>
                        <a:pt x="2648" y="1141"/>
                        <a:pt x="2694" y="892"/>
                      </a:cubicBezTo>
                      <a:cubicBezTo>
                        <a:pt x="2755" y="562"/>
                        <a:pt x="2215" y="185"/>
                        <a:pt x="1490" y="49"/>
                      </a:cubicBezTo>
                      <a:cubicBezTo>
                        <a:pt x="1313" y="16"/>
                        <a:pt x="1141" y="1"/>
                        <a:pt x="982" y="1"/>
                      </a:cubicBezTo>
                      <a:close/>
                      <a:moveTo>
                        <a:pt x="4314" y="966"/>
                      </a:moveTo>
                      <a:cubicBezTo>
                        <a:pt x="3995" y="966"/>
                        <a:pt x="3756" y="1059"/>
                        <a:pt x="3711" y="1227"/>
                      </a:cubicBezTo>
                      <a:cubicBezTo>
                        <a:pt x="3641" y="1479"/>
                        <a:pt x="4040" y="1805"/>
                        <a:pt x="4595" y="1955"/>
                      </a:cubicBezTo>
                      <a:cubicBezTo>
                        <a:pt x="4784" y="2006"/>
                        <a:pt x="4967" y="2030"/>
                        <a:pt x="5129" y="2030"/>
                      </a:cubicBezTo>
                      <a:cubicBezTo>
                        <a:pt x="5447" y="2030"/>
                        <a:pt x="5684" y="1937"/>
                        <a:pt x="5729" y="1768"/>
                      </a:cubicBezTo>
                      <a:cubicBezTo>
                        <a:pt x="5798" y="1518"/>
                        <a:pt x="5400" y="1190"/>
                        <a:pt x="4845" y="1040"/>
                      </a:cubicBezTo>
                      <a:cubicBezTo>
                        <a:pt x="4657" y="990"/>
                        <a:pt x="4475" y="966"/>
                        <a:pt x="4314" y="96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3"/>
                <p:cNvSpPr/>
                <p:nvPr/>
              </p:nvSpPr>
              <p:spPr>
                <a:xfrm>
                  <a:off x="3739560" y="1848677"/>
                  <a:ext cx="295970" cy="743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3" h="31045" extrusionOk="0">
                      <a:moveTo>
                        <a:pt x="6597" y="1"/>
                      </a:moveTo>
                      <a:cubicBezTo>
                        <a:pt x="4479" y="1"/>
                        <a:pt x="1119" y="8839"/>
                        <a:pt x="571" y="14688"/>
                      </a:cubicBezTo>
                      <a:cubicBezTo>
                        <a:pt x="0" y="20775"/>
                        <a:pt x="6276" y="31045"/>
                        <a:pt x="6276" y="31045"/>
                      </a:cubicBezTo>
                      <a:cubicBezTo>
                        <a:pt x="9700" y="28002"/>
                        <a:pt x="11222" y="20585"/>
                        <a:pt x="11792" y="16021"/>
                      </a:cubicBezTo>
                      <a:cubicBezTo>
                        <a:pt x="12363" y="11456"/>
                        <a:pt x="8938" y="805"/>
                        <a:pt x="6847" y="45"/>
                      </a:cubicBezTo>
                      <a:cubicBezTo>
                        <a:pt x="6766" y="15"/>
                        <a:pt x="6682" y="1"/>
                        <a:pt x="659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9" name="Google Shape;2289;p3"/>
                <p:cNvSpPr/>
                <p:nvPr/>
              </p:nvSpPr>
              <p:spPr>
                <a:xfrm>
                  <a:off x="3739560" y="2009081"/>
                  <a:ext cx="287783" cy="582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1" h="24345" extrusionOk="0">
                      <a:moveTo>
                        <a:pt x="6244" y="0"/>
                      </a:moveTo>
                      <a:cubicBezTo>
                        <a:pt x="6244" y="0"/>
                        <a:pt x="5429" y="12957"/>
                        <a:pt x="3002" y="12957"/>
                      </a:cubicBezTo>
                      <a:cubicBezTo>
                        <a:pt x="2943" y="12957"/>
                        <a:pt x="2882" y="12950"/>
                        <a:pt x="2821" y="12934"/>
                      </a:cubicBezTo>
                      <a:cubicBezTo>
                        <a:pt x="1336" y="12548"/>
                        <a:pt x="1092" y="8123"/>
                        <a:pt x="1150" y="4458"/>
                      </a:cubicBezTo>
                      <a:lnTo>
                        <a:pt x="1150" y="4458"/>
                      </a:lnTo>
                      <a:cubicBezTo>
                        <a:pt x="877" y="5688"/>
                        <a:pt x="673" y="6892"/>
                        <a:pt x="571" y="7988"/>
                      </a:cubicBezTo>
                      <a:cubicBezTo>
                        <a:pt x="0" y="14075"/>
                        <a:pt x="6276" y="24345"/>
                        <a:pt x="6276" y="24345"/>
                      </a:cubicBezTo>
                      <a:cubicBezTo>
                        <a:pt x="9700" y="21302"/>
                        <a:pt x="11222" y="13885"/>
                        <a:pt x="11792" y="9321"/>
                      </a:cubicBezTo>
                      <a:cubicBezTo>
                        <a:pt x="12020" y="7490"/>
                        <a:pt x="11606" y="4681"/>
                        <a:pt x="10894" y="1925"/>
                      </a:cubicBezTo>
                      <a:lnTo>
                        <a:pt x="10894" y="1925"/>
                      </a:lnTo>
                      <a:cubicBezTo>
                        <a:pt x="11261" y="6127"/>
                        <a:pt x="11396" y="12150"/>
                        <a:pt x="9192" y="12649"/>
                      </a:cubicBezTo>
                      <a:cubicBezTo>
                        <a:pt x="9120" y="12665"/>
                        <a:pt x="9050" y="12673"/>
                        <a:pt x="8981" y="12673"/>
                      </a:cubicBezTo>
                      <a:cubicBezTo>
                        <a:pt x="6244" y="12673"/>
                        <a:pt x="6244" y="0"/>
                        <a:pt x="62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0" name="Google Shape;2290;p3"/>
                <p:cNvSpPr/>
                <p:nvPr/>
              </p:nvSpPr>
              <p:spPr>
                <a:xfrm>
                  <a:off x="3876813" y="1935104"/>
                  <a:ext cx="22216" cy="61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25867" extrusionOk="0">
                      <a:moveTo>
                        <a:pt x="464" y="1"/>
                      </a:moveTo>
                      <a:cubicBezTo>
                        <a:pt x="400" y="1"/>
                        <a:pt x="338" y="808"/>
                        <a:pt x="283" y="2020"/>
                      </a:cubicBezTo>
                      <a:cubicBezTo>
                        <a:pt x="228" y="3231"/>
                        <a:pt x="178" y="4846"/>
                        <a:pt x="136" y="6463"/>
                      </a:cubicBezTo>
                      <a:cubicBezTo>
                        <a:pt x="68" y="9694"/>
                        <a:pt x="0" y="12926"/>
                        <a:pt x="0" y="12926"/>
                      </a:cubicBezTo>
                      <a:cubicBezTo>
                        <a:pt x="0" y="12926"/>
                        <a:pt x="69" y="16160"/>
                        <a:pt x="136" y="19395"/>
                      </a:cubicBezTo>
                      <a:cubicBezTo>
                        <a:pt x="178" y="21013"/>
                        <a:pt x="228" y="22630"/>
                        <a:pt x="283" y="23843"/>
                      </a:cubicBezTo>
                      <a:cubicBezTo>
                        <a:pt x="338" y="25058"/>
                        <a:pt x="400" y="25867"/>
                        <a:pt x="464" y="25867"/>
                      </a:cubicBezTo>
                      <a:cubicBezTo>
                        <a:pt x="528" y="25867"/>
                        <a:pt x="589" y="25058"/>
                        <a:pt x="644" y="23843"/>
                      </a:cubicBezTo>
                      <a:cubicBezTo>
                        <a:pt x="699" y="22630"/>
                        <a:pt x="750" y="21013"/>
                        <a:pt x="791" y="19395"/>
                      </a:cubicBezTo>
                      <a:cubicBezTo>
                        <a:pt x="860" y="16160"/>
                        <a:pt x="927" y="12926"/>
                        <a:pt x="927" y="12926"/>
                      </a:cubicBezTo>
                      <a:cubicBezTo>
                        <a:pt x="927" y="12926"/>
                        <a:pt x="858" y="9694"/>
                        <a:pt x="791" y="6463"/>
                      </a:cubicBezTo>
                      <a:cubicBezTo>
                        <a:pt x="750" y="4846"/>
                        <a:pt x="699" y="3231"/>
                        <a:pt x="644" y="2020"/>
                      </a:cubicBezTo>
                      <a:cubicBezTo>
                        <a:pt x="589" y="808"/>
                        <a:pt x="52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1" name="Google Shape;2291;p3"/>
                <p:cNvSpPr/>
                <p:nvPr/>
              </p:nvSpPr>
              <p:spPr>
                <a:xfrm>
                  <a:off x="3916617" y="1955208"/>
                  <a:ext cx="40961" cy="138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" h="5784" extrusionOk="0">
                      <a:moveTo>
                        <a:pt x="431" y="0"/>
                      </a:moveTo>
                      <a:cubicBezTo>
                        <a:pt x="419" y="0"/>
                        <a:pt x="408" y="1"/>
                        <a:pt x="396" y="3"/>
                      </a:cubicBezTo>
                      <a:cubicBezTo>
                        <a:pt x="138" y="43"/>
                        <a:pt x="0" y="537"/>
                        <a:pt x="89" y="1111"/>
                      </a:cubicBezTo>
                      <a:cubicBezTo>
                        <a:pt x="176" y="1653"/>
                        <a:pt x="437" y="2071"/>
                        <a:pt x="686" y="2071"/>
                      </a:cubicBezTo>
                      <a:cubicBezTo>
                        <a:pt x="698" y="2071"/>
                        <a:pt x="709" y="2070"/>
                        <a:pt x="721" y="2068"/>
                      </a:cubicBezTo>
                      <a:cubicBezTo>
                        <a:pt x="977" y="2027"/>
                        <a:pt x="1117" y="1531"/>
                        <a:pt x="1026" y="961"/>
                      </a:cubicBezTo>
                      <a:cubicBezTo>
                        <a:pt x="940" y="417"/>
                        <a:pt x="679" y="0"/>
                        <a:pt x="431" y="0"/>
                      </a:cubicBezTo>
                      <a:close/>
                      <a:moveTo>
                        <a:pt x="966" y="3114"/>
                      </a:moveTo>
                      <a:cubicBezTo>
                        <a:pt x="958" y="3114"/>
                        <a:pt x="951" y="3114"/>
                        <a:pt x="944" y="3115"/>
                      </a:cubicBezTo>
                      <a:cubicBezTo>
                        <a:pt x="610" y="3141"/>
                        <a:pt x="387" y="3760"/>
                        <a:pt x="444" y="4496"/>
                      </a:cubicBezTo>
                      <a:cubicBezTo>
                        <a:pt x="500" y="5215"/>
                        <a:pt x="804" y="5783"/>
                        <a:pt x="1130" y="5783"/>
                      </a:cubicBezTo>
                      <a:cubicBezTo>
                        <a:pt x="1138" y="5783"/>
                        <a:pt x="1146" y="5783"/>
                        <a:pt x="1153" y="5782"/>
                      </a:cubicBezTo>
                      <a:cubicBezTo>
                        <a:pt x="1487" y="5756"/>
                        <a:pt x="1710" y="5138"/>
                        <a:pt x="1654" y="4401"/>
                      </a:cubicBezTo>
                      <a:cubicBezTo>
                        <a:pt x="1597" y="3681"/>
                        <a:pt x="1292" y="3114"/>
                        <a:pt x="966" y="311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292" name="Google Shape;2292;p3"/>
                <p:cNvGrpSpPr/>
                <p:nvPr/>
              </p:nvGrpSpPr>
              <p:grpSpPr>
                <a:xfrm>
                  <a:off x="3702021" y="2642148"/>
                  <a:ext cx="382681" cy="336812"/>
                  <a:chOff x="3702021" y="2642148"/>
                  <a:chExt cx="382681" cy="336812"/>
                </a:xfrm>
              </p:grpSpPr>
              <p:sp>
                <p:nvSpPr>
                  <p:cNvPr id="2293" name="Google Shape;2293;p3"/>
                  <p:cNvSpPr/>
                  <p:nvPr/>
                </p:nvSpPr>
                <p:spPr>
                  <a:xfrm>
                    <a:off x="3702021" y="2642148"/>
                    <a:ext cx="382681" cy="336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85" h="14069" extrusionOk="0">
                        <a:moveTo>
                          <a:pt x="8207" y="1"/>
                        </a:moveTo>
                        <a:cubicBezTo>
                          <a:pt x="8207" y="1"/>
                          <a:pt x="0" y="13900"/>
                          <a:pt x="8039" y="14067"/>
                        </a:cubicBezTo>
                        <a:cubicBezTo>
                          <a:pt x="8086" y="14068"/>
                          <a:pt x="8132" y="14069"/>
                          <a:pt x="8179" y="14069"/>
                        </a:cubicBezTo>
                        <a:cubicBezTo>
                          <a:pt x="15985" y="14069"/>
                          <a:pt x="8207" y="1"/>
                          <a:pt x="820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4" name="Google Shape;2294;p3"/>
                  <p:cNvSpPr/>
                  <p:nvPr/>
                </p:nvSpPr>
                <p:spPr>
                  <a:xfrm>
                    <a:off x="3765512" y="2672146"/>
                    <a:ext cx="257140" cy="2263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41" h="9454" extrusionOk="0">
                        <a:moveTo>
                          <a:pt x="5515" y="0"/>
                        </a:moveTo>
                        <a:lnTo>
                          <a:pt x="5515" y="0"/>
                        </a:lnTo>
                        <a:cubicBezTo>
                          <a:pt x="5515" y="1"/>
                          <a:pt x="1" y="9340"/>
                          <a:pt x="5402" y="9452"/>
                        </a:cubicBezTo>
                        <a:cubicBezTo>
                          <a:pt x="5434" y="9453"/>
                          <a:pt x="5465" y="9453"/>
                          <a:pt x="5496" y="9453"/>
                        </a:cubicBezTo>
                        <a:cubicBezTo>
                          <a:pt x="10741" y="9453"/>
                          <a:pt x="5515" y="1"/>
                          <a:pt x="551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5" name="Google Shape;2295;p3"/>
                  <p:cNvSpPr/>
                  <p:nvPr/>
                </p:nvSpPr>
                <p:spPr>
                  <a:xfrm>
                    <a:off x="3883732" y="2649282"/>
                    <a:ext cx="27339" cy="3031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12662" extrusionOk="0">
                        <a:moveTo>
                          <a:pt x="571" y="1"/>
                        </a:moveTo>
                        <a:cubicBezTo>
                          <a:pt x="256" y="1"/>
                          <a:pt x="0" y="6327"/>
                          <a:pt x="0" y="6327"/>
                        </a:cubicBezTo>
                        <a:cubicBezTo>
                          <a:pt x="0" y="6327"/>
                          <a:pt x="256" y="12662"/>
                          <a:pt x="571" y="12662"/>
                        </a:cubicBezTo>
                        <a:cubicBezTo>
                          <a:pt x="886" y="12662"/>
                          <a:pt x="1142" y="6327"/>
                          <a:pt x="1142" y="6327"/>
                        </a:cubicBezTo>
                        <a:cubicBezTo>
                          <a:pt x="1142" y="6327"/>
                          <a:pt x="886" y="1"/>
                          <a:pt x="5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6" name="Google Shape;2296;p3"/>
                  <p:cNvSpPr/>
                  <p:nvPr/>
                </p:nvSpPr>
                <p:spPr>
                  <a:xfrm>
                    <a:off x="3832068" y="2826756"/>
                    <a:ext cx="46875" cy="135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8" h="5671" extrusionOk="0">
                        <a:moveTo>
                          <a:pt x="1149" y="0"/>
                        </a:moveTo>
                        <a:cubicBezTo>
                          <a:pt x="815" y="0"/>
                          <a:pt x="415" y="514"/>
                          <a:pt x="214" y="1218"/>
                        </a:cubicBezTo>
                        <a:cubicBezTo>
                          <a:pt x="0" y="1981"/>
                          <a:pt x="103" y="2680"/>
                          <a:pt x="451" y="2778"/>
                        </a:cubicBezTo>
                        <a:cubicBezTo>
                          <a:pt x="478" y="2786"/>
                          <a:pt x="506" y="2790"/>
                          <a:pt x="534" y="2790"/>
                        </a:cubicBezTo>
                        <a:cubicBezTo>
                          <a:pt x="866" y="2790"/>
                          <a:pt x="1270" y="2275"/>
                          <a:pt x="1467" y="1573"/>
                        </a:cubicBezTo>
                        <a:cubicBezTo>
                          <a:pt x="1683" y="808"/>
                          <a:pt x="1579" y="111"/>
                          <a:pt x="1231" y="11"/>
                        </a:cubicBezTo>
                        <a:cubicBezTo>
                          <a:pt x="1204" y="4"/>
                          <a:pt x="1177" y="0"/>
                          <a:pt x="1149" y="0"/>
                        </a:cubicBezTo>
                        <a:close/>
                        <a:moveTo>
                          <a:pt x="946" y="3543"/>
                        </a:moveTo>
                        <a:cubicBezTo>
                          <a:pt x="915" y="3543"/>
                          <a:pt x="886" y="3548"/>
                          <a:pt x="858" y="3558"/>
                        </a:cubicBezTo>
                        <a:cubicBezTo>
                          <a:pt x="595" y="3659"/>
                          <a:pt x="561" y="4210"/>
                          <a:pt x="785" y="4791"/>
                        </a:cubicBezTo>
                        <a:cubicBezTo>
                          <a:pt x="983" y="5306"/>
                          <a:pt x="1316" y="5671"/>
                          <a:pt x="1572" y="5671"/>
                        </a:cubicBezTo>
                        <a:cubicBezTo>
                          <a:pt x="1603" y="5671"/>
                          <a:pt x="1633" y="5665"/>
                          <a:pt x="1661" y="5654"/>
                        </a:cubicBezTo>
                        <a:cubicBezTo>
                          <a:pt x="1924" y="5555"/>
                          <a:pt x="1958" y="5004"/>
                          <a:pt x="1735" y="4423"/>
                        </a:cubicBezTo>
                        <a:cubicBezTo>
                          <a:pt x="1535" y="3908"/>
                          <a:pt x="1201" y="3543"/>
                          <a:pt x="946" y="354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97" name="Google Shape;2297;p3"/>
                <p:cNvGrpSpPr/>
                <p:nvPr/>
              </p:nvGrpSpPr>
              <p:grpSpPr>
                <a:xfrm>
                  <a:off x="3496250" y="2637527"/>
                  <a:ext cx="292791" cy="232026"/>
                  <a:chOff x="3496250" y="2637527"/>
                  <a:chExt cx="292791" cy="232026"/>
                </a:xfrm>
              </p:grpSpPr>
              <p:sp>
                <p:nvSpPr>
                  <p:cNvPr id="2298" name="Google Shape;2298;p3"/>
                  <p:cNvSpPr/>
                  <p:nvPr/>
                </p:nvSpPr>
                <p:spPr>
                  <a:xfrm>
                    <a:off x="3496250" y="2637527"/>
                    <a:ext cx="292283" cy="232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9692" extrusionOk="0">
                        <a:moveTo>
                          <a:pt x="12208" y="1"/>
                        </a:moveTo>
                        <a:cubicBezTo>
                          <a:pt x="12208" y="1"/>
                          <a:pt x="0" y="4734"/>
                          <a:pt x="5037" y="8877"/>
                        </a:cubicBezTo>
                        <a:cubicBezTo>
                          <a:pt x="5729" y="9446"/>
                          <a:pt x="6365" y="9692"/>
                          <a:pt x="6949" y="9692"/>
                        </a:cubicBezTo>
                        <a:cubicBezTo>
                          <a:pt x="10619" y="9692"/>
                          <a:pt x="12208" y="1"/>
                          <a:pt x="1220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9" name="Google Shape;2299;p3"/>
                  <p:cNvSpPr/>
                  <p:nvPr/>
                </p:nvSpPr>
                <p:spPr>
                  <a:xfrm>
                    <a:off x="3576452" y="2656129"/>
                    <a:ext cx="196404" cy="1559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04" h="6514" extrusionOk="0">
                        <a:moveTo>
                          <a:pt x="8204" y="1"/>
                        </a:moveTo>
                        <a:cubicBezTo>
                          <a:pt x="8203" y="1"/>
                          <a:pt x="0" y="3181"/>
                          <a:pt x="3385" y="5967"/>
                        </a:cubicBezTo>
                        <a:cubicBezTo>
                          <a:pt x="3850" y="6349"/>
                          <a:pt x="4277" y="6513"/>
                          <a:pt x="4670" y="6513"/>
                        </a:cubicBezTo>
                        <a:cubicBezTo>
                          <a:pt x="7136" y="6513"/>
                          <a:pt x="8204" y="1"/>
                          <a:pt x="820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0" name="Google Shape;2300;p3"/>
                  <p:cNvSpPr/>
                  <p:nvPr/>
                </p:nvSpPr>
                <p:spPr>
                  <a:xfrm>
                    <a:off x="3627158" y="2641406"/>
                    <a:ext cx="161882" cy="193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62" h="8077" extrusionOk="0">
                        <a:moveTo>
                          <a:pt x="6546" y="1"/>
                        </a:moveTo>
                        <a:cubicBezTo>
                          <a:pt x="6229" y="1"/>
                          <a:pt x="3020" y="3749"/>
                          <a:pt x="3020" y="3749"/>
                        </a:cubicBezTo>
                        <a:cubicBezTo>
                          <a:pt x="3020" y="3749"/>
                          <a:pt x="1" y="7914"/>
                          <a:pt x="203" y="8071"/>
                        </a:cubicBezTo>
                        <a:cubicBezTo>
                          <a:pt x="207" y="8075"/>
                          <a:pt x="212" y="8076"/>
                          <a:pt x="218" y="8076"/>
                        </a:cubicBezTo>
                        <a:cubicBezTo>
                          <a:pt x="535" y="8076"/>
                          <a:pt x="3747" y="4322"/>
                          <a:pt x="3747" y="4322"/>
                        </a:cubicBezTo>
                        <a:cubicBezTo>
                          <a:pt x="3747" y="4322"/>
                          <a:pt x="6762" y="165"/>
                          <a:pt x="6561" y="6"/>
                        </a:cubicBezTo>
                        <a:cubicBezTo>
                          <a:pt x="6557" y="2"/>
                          <a:pt x="6552" y="1"/>
                          <a:pt x="654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1" name="Google Shape;2301;p3"/>
                  <p:cNvSpPr/>
                  <p:nvPr/>
                </p:nvSpPr>
                <p:spPr>
                  <a:xfrm>
                    <a:off x="3604271" y="2733817"/>
                    <a:ext cx="71988" cy="94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7" h="3944" extrusionOk="0">
                        <a:moveTo>
                          <a:pt x="2529" y="1"/>
                        </a:moveTo>
                        <a:cubicBezTo>
                          <a:pt x="2274" y="1"/>
                          <a:pt x="1919" y="135"/>
                          <a:pt x="1581" y="380"/>
                        </a:cubicBezTo>
                        <a:cubicBezTo>
                          <a:pt x="1061" y="759"/>
                          <a:pt x="776" y="1256"/>
                          <a:pt x="949" y="1493"/>
                        </a:cubicBezTo>
                        <a:cubicBezTo>
                          <a:pt x="1009" y="1576"/>
                          <a:pt x="1117" y="1616"/>
                          <a:pt x="1255" y="1616"/>
                        </a:cubicBezTo>
                        <a:cubicBezTo>
                          <a:pt x="1509" y="1616"/>
                          <a:pt x="1865" y="1481"/>
                          <a:pt x="2202" y="1236"/>
                        </a:cubicBezTo>
                        <a:cubicBezTo>
                          <a:pt x="2722" y="858"/>
                          <a:pt x="3006" y="361"/>
                          <a:pt x="2835" y="123"/>
                        </a:cubicBezTo>
                        <a:cubicBezTo>
                          <a:pt x="2774" y="40"/>
                          <a:pt x="2666" y="1"/>
                          <a:pt x="2529" y="1"/>
                        </a:cubicBezTo>
                        <a:close/>
                        <a:moveTo>
                          <a:pt x="756" y="2187"/>
                        </a:moveTo>
                        <a:cubicBezTo>
                          <a:pt x="547" y="2187"/>
                          <a:pt x="286" y="2503"/>
                          <a:pt x="149" y="2943"/>
                        </a:cubicBezTo>
                        <a:cubicBezTo>
                          <a:pt x="1" y="3422"/>
                          <a:pt x="56" y="3866"/>
                          <a:pt x="274" y="3935"/>
                        </a:cubicBezTo>
                        <a:cubicBezTo>
                          <a:pt x="293" y="3940"/>
                          <a:pt x="313" y="3943"/>
                          <a:pt x="332" y="3943"/>
                        </a:cubicBezTo>
                        <a:cubicBezTo>
                          <a:pt x="542" y="3943"/>
                          <a:pt x="803" y="3627"/>
                          <a:pt x="940" y="3187"/>
                        </a:cubicBezTo>
                        <a:cubicBezTo>
                          <a:pt x="1087" y="2706"/>
                          <a:pt x="1033" y="2263"/>
                          <a:pt x="814" y="2195"/>
                        </a:cubicBezTo>
                        <a:cubicBezTo>
                          <a:pt x="796" y="2189"/>
                          <a:pt x="776" y="2187"/>
                          <a:pt x="756" y="218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02" name="Google Shape;2302;p3"/>
                <p:cNvGrpSpPr/>
                <p:nvPr/>
              </p:nvGrpSpPr>
              <p:grpSpPr>
                <a:xfrm>
                  <a:off x="4009086" y="2637527"/>
                  <a:ext cx="292786" cy="232026"/>
                  <a:chOff x="4009086" y="2637527"/>
                  <a:chExt cx="292786" cy="232026"/>
                </a:xfrm>
              </p:grpSpPr>
              <p:sp>
                <p:nvSpPr>
                  <p:cNvPr id="2303" name="Google Shape;2303;p3"/>
                  <p:cNvSpPr/>
                  <p:nvPr/>
                </p:nvSpPr>
                <p:spPr>
                  <a:xfrm>
                    <a:off x="4009589" y="2637527"/>
                    <a:ext cx="292283" cy="232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9692" extrusionOk="0">
                        <a:moveTo>
                          <a:pt x="1" y="1"/>
                        </a:moveTo>
                        <a:cubicBezTo>
                          <a:pt x="1" y="1"/>
                          <a:pt x="1589" y="9692"/>
                          <a:pt x="5259" y="9692"/>
                        </a:cubicBezTo>
                        <a:cubicBezTo>
                          <a:pt x="5844" y="9692"/>
                          <a:pt x="6480" y="9446"/>
                          <a:pt x="7172" y="8877"/>
                        </a:cubicBezTo>
                        <a:cubicBezTo>
                          <a:pt x="12209" y="4734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4" name="Google Shape;2304;p3"/>
                  <p:cNvSpPr/>
                  <p:nvPr/>
                </p:nvSpPr>
                <p:spPr>
                  <a:xfrm>
                    <a:off x="4025270" y="2656129"/>
                    <a:ext cx="196404" cy="1559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04" h="6514" extrusionOk="0">
                        <a:moveTo>
                          <a:pt x="1" y="1"/>
                        </a:moveTo>
                        <a:cubicBezTo>
                          <a:pt x="1" y="1"/>
                          <a:pt x="1069" y="6513"/>
                          <a:pt x="3534" y="6513"/>
                        </a:cubicBezTo>
                        <a:cubicBezTo>
                          <a:pt x="3927" y="6513"/>
                          <a:pt x="4354" y="6349"/>
                          <a:pt x="4819" y="5967"/>
                        </a:cubicBezTo>
                        <a:cubicBezTo>
                          <a:pt x="8204" y="318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5" name="Google Shape;2305;p3"/>
                  <p:cNvSpPr/>
                  <p:nvPr/>
                </p:nvSpPr>
                <p:spPr>
                  <a:xfrm>
                    <a:off x="4009086" y="2641406"/>
                    <a:ext cx="161834" cy="193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60" h="8077" extrusionOk="0">
                        <a:moveTo>
                          <a:pt x="216" y="1"/>
                        </a:moveTo>
                        <a:cubicBezTo>
                          <a:pt x="210" y="1"/>
                          <a:pt x="205" y="2"/>
                          <a:pt x="201" y="6"/>
                        </a:cubicBezTo>
                        <a:cubicBezTo>
                          <a:pt x="0" y="165"/>
                          <a:pt x="3015" y="4322"/>
                          <a:pt x="3015" y="4322"/>
                        </a:cubicBezTo>
                        <a:cubicBezTo>
                          <a:pt x="3015" y="4322"/>
                          <a:pt x="6227" y="8076"/>
                          <a:pt x="6544" y="8076"/>
                        </a:cubicBezTo>
                        <a:cubicBezTo>
                          <a:pt x="6550" y="8076"/>
                          <a:pt x="6556" y="8075"/>
                          <a:pt x="6560" y="8071"/>
                        </a:cubicBezTo>
                        <a:cubicBezTo>
                          <a:pt x="6760" y="7914"/>
                          <a:pt x="3742" y="3749"/>
                          <a:pt x="3742" y="3749"/>
                        </a:cubicBezTo>
                        <a:cubicBezTo>
                          <a:pt x="3742" y="3749"/>
                          <a:pt x="532" y="1"/>
                          <a:pt x="2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6" name="Google Shape;2306;p3"/>
                  <p:cNvSpPr/>
                  <p:nvPr/>
                </p:nvSpPr>
                <p:spPr>
                  <a:xfrm>
                    <a:off x="4121847" y="2733817"/>
                    <a:ext cx="71964" cy="94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6" h="3944" extrusionOk="0">
                        <a:moveTo>
                          <a:pt x="479" y="1"/>
                        </a:moveTo>
                        <a:cubicBezTo>
                          <a:pt x="341" y="1"/>
                          <a:pt x="233" y="40"/>
                          <a:pt x="173" y="123"/>
                        </a:cubicBezTo>
                        <a:cubicBezTo>
                          <a:pt x="0" y="361"/>
                          <a:pt x="285" y="858"/>
                          <a:pt x="806" y="1236"/>
                        </a:cubicBezTo>
                        <a:cubicBezTo>
                          <a:pt x="1144" y="1481"/>
                          <a:pt x="1499" y="1616"/>
                          <a:pt x="1753" y="1616"/>
                        </a:cubicBezTo>
                        <a:cubicBezTo>
                          <a:pt x="1891" y="1616"/>
                          <a:pt x="1999" y="1576"/>
                          <a:pt x="2059" y="1493"/>
                        </a:cubicBezTo>
                        <a:cubicBezTo>
                          <a:pt x="2232" y="1256"/>
                          <a:pt x="1947" y="759"/>
                          <a:pt x="1426" y="380"/>
                        </a:cubicBezTo>
                        <a:cubicBezTo>
                          <a:pt x="1088" y="135"/>
                          <a:pt x="733" y="1"/>
                          <a:pt x="479" y="1"/>
                        </a:cubicBezTo>
                        <a:close/>
                        <a:moveTo>
                          <a:pt x="2250" y="2187"/>
                        </a:moveTo>
                        <a:cubicBezTo>
                          <a:pt x="2230" y="2187"/>
                          <a:pt x="2211" y="2189"/>
                          <a:pt x="2192" y="2195"/>
                        </a:cubicBezTo>
                        <a:cubicBezTo>
                          <a:pt x="1975" y="2263"/>
                          <a:pt x="1920" y="2706"/>
                          <a:pt x="2067" y="3187"/>
                        </a:cubicBezTo>
                        <a:cubicBezTo>
                          <a:pt x="2204" y="3627"/>
                          <a:pt x="2465" y="3943"/>
                          <a:pt x="2675" y="3943"/>
                        </a:cubicBezTo>
                        <a:cubicBezTo>
                          <a:pt x="2695" y="3943"/>
                          <a:pt x="2715" y="3940"/>
                          <a:pt x="2734" y="3935"/>
                        </a:cubicBezTo>
                        <a:cubicBezTo>
                          <a:pt x="2951" y="3866"/>
                          <a:pt x="3006" y="3422"/>
                          <a:pt x="2858" y="2943"/>
                        </a:cubicBezTo>
                        <a:cubicBezTo>
                          <a:pt x="2721" y="2503"/>
                          <a:pt x="2460" y="2187"/>
                          <a:pt x="2250" y="218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07" name="Google Shape;2307;p3"/>
                <p:cNvSpPr/>
                <p:nvPr/>
              </p:nvSpPr>
              <p:spPr>
                <a:xfrm>
                  <a:off x="4307844" y="2101397"/>
                  <a:ext cx="217734" cy="109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5" h="4558" extrusionOk="0">
                      <a:moveTo>
                        <a:pt x="6698" y="0"/>
                      </a:moveTo>
                      <a:cubicBezTo>
                        <a:pt x="4088" y="0"/>
                        <a:pt x="0" y="3306"/>
                        <a:pt x="0" y="3306"/>
                      </a:cubicBezTo>
                      <a:cubicBezTo>
                        <a:pt x="0" y="3306"/>
                        <a:pt x="3340" y="4557"/>
                        <a:pt x="5905" y="4557"/>
                      </a:cubicBezTo>
                      <a:cubicBezTo>
                        <a:pt x="7687" y="4557"/>
                        <a:pt x="9095" y="3953"/>
                        <a:pt x="8748" y="1907"/>
                      </a:cubicBezTo>
                      <a:cubicBezTo>
                        <a:pt x="8511" y="504"/>
                        <a:pt x="7717" y="0"/>
                        <a:pt x="669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8" name="Google Shape;2308;p3"/>
                <p:cNvSpPr/>
                <p:nvPr/>
              </p:nvSpPr>
              <p:spPr>
                <a:xfrm>
                  <a:off x="4326446" y="2123973"/>
                  <a:ext cx="146273" cy="73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0" h="3063" extrusionOk="0">
                      <a:moveTo>
                        <a:pt x="4500" y="1"/>
                      </a:moveTo>
                      <a:cubicBezTo>
                        <a:pt x="2747" y="1"/>
                        <a:pt x="0" y="2221"/>
                        <a:pt x="0" y="2221"/>
                      </a:cubicBezTo>
                      <a:cubicBezTo>
                        <a:pt x="0" y="2221"/>
                        <a:pt x="2245" y="3062"/>
                        <a:pt x="3968" y="3062"/>
                      </a:cubicBezTo>
                      <a:cubicBezTo>
                        <a:pt x="5165" y="3062"/>
                        <a:pt x="6110" y="2657"/>
                        <a:pt x="5877" y="1282"/>
                      </a:cubicBezTo>
                      <a:cubicBezTo>
                        <a:pt x="5718" y="339"/>
                        <a:pt x="5185" y="1"/>
                        <a:pt x="45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9" name="Google Shape;2309;p3"/>
                <p:cNvSpPr/>
                <p:nvPr/>
              </p:nvSpPr>
              <p:spPr>
                <a:xfrm>
                  <a:off x="4311507" y="2150020"/>
                  <a:ext cx="190227" cy="3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6" h="1271" extrusionOk="0">
                      <a:moveTo>
                        <a:pt x="7531" y="1"/>
                      </a:moveTo>
                      <a:cubicBezTo>
                        <a:pt x="6529" y="1"/>
                        <a:pt x="3918" y="279"/>
                        <a:pt x="3918" y="279"/>
                      </a:cubicBezTo>
                      <a:cubicBezTo>
                        <a:pt x="3918" y="279"/>
                        <a:pt x="0" y="1021"/>
                        <a:pt x="28" y="1219"/>
                      </a:cubicBezTo>
                      <a:cubicBezTo>
                        <a:pt x="34" y="1256"/>
                        <a:pt x="179" y="1270"/>
                        <a:pt x="411" y="1270"/>
                      </a:cubicBezTo>
                      <a:cubicBezTo>
                        <a:pt x="1411" y="1270"/>
                        <a:pt x="4023" y="992"/>
                        <a:pt x="4023" y="992"/>
                      </a:cubicBezTo>
                      <a:cubicBezTo>
                        <a:pt x="4023" y="992"/>
                        <a:pt x="7945" y="249"/>
                        <a:pt x="7916" y="53"/>
                      </a:cubicBezTo>
                      <a:cubicBezTo>
                        <a:pt x="7911" y="16"/>
                        <a:pt x="7765" y="1"/>
                        <a:pt x="75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0" name="Google Shape;2310;p3"/>
                <p:cNvSpPr/>
                <p:nvPr/>
              </p:nvSpPr>
              <p:spPr>
                <a:xfrm>
                  <a:off x="4417421" y="2118993"/>
                  <a:ext cx="88267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1055" extrusionOk="0">
                      <a:moveTo>
                        <a:pt x="2716" y="144"/>
                      </a:moveTo>
                      <a:cubicBezTo>
                        <a:pt x="2476" y="144"/>
                        <a:pt x="2294" y="216"/>
                        <a:pt x="2267" y="339"/>
                      </a:cubicBezTo>
                      <a:cubicBezTo>
                        <a:pt x="2229" y="511"/>
                        <a:pt x="2506" y="720"/>
                        <a:pt x="2886" y="806"/>
                      </a:cubicBezTo>
                      <a:cubicBezTo>
                        <a:pt x="2996" y="831"/>
                        <a:pt x="3102" y="842"/>
                        <a:pt x="3199" y="842"/>
                      </a:cubicBezTo>
                      <a:cubicBezTo>
                        <a:pt x="3439" y="842"/>
                        <a:pt x="3619" y="770"/>
                        <a:pt x="3647" y="647"/>
                      </a:cubicBezTo>
                      <a:cubicBezTo>
                        <a:pt x="3687" y="474"/>
                        <a:pt x="3408" y="265"/>
                        <a:pt x="3029" y="180"/>
                      </a:cubicBezTo>
                      <a:cubicBezTo>
                        <a:pt x="2919" y="156"/>
                        <a:pt x="2813" y="144"/>
                        <a:pt x="2716" y="144"/>
                      </a:cubicBezTo>
                      <a:close/>
                      <a:moveTo>
                        <a:pt x="1380" y="1"/>
                      </a:moveTo>
                      <a:cubicBezTo>
                        <a:pt x="1200" y="1"/>
                        <a:pt x="976" y="52"/>
                        <a:pt x="750" y="153"/>
                      </a:cubicBezTo>
                      <a:cubicBezTo>
                        <a:pt x="295" y="359"/>
                        <a:pt x="0" y="691"/>
                        <a:pt x="92" y="898"/>
                      </a:cubicBezTo>
                      <a:cubicBezTo>
                        <a:pt x="139" y="1002"/>
                        <a:pt x="274" y="1054"/>
                        <a:pt x="455" y="1054"/>
                      </a:cubicBezTo>
                      <a:cubicBezTo>
                        <a:pt x="635" y="1054"/>
                        <a:pt x="859" y="1003"/>
                        <a:pt x="1086" y="901"/>
                      </a:cubicBezTo>
                      <a:cubicBezTo>
                        <a:pt x="1542" y="697"/>
                        <a:pt x="1837" y="362"/>
                        <a:pt x="1744" y="157"/>
                      </a:cubicBezTo>
                      <a:cubicBezTo>
                        <a:pt x="1697" y="53"/>
                        <a:pt x="1561" y="1"/>
                        <a:pt x="138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1" name="Google Shape;2311;p3"/>
                <p:cNvSpPr/>
                <p:nvPr/>
              </p:nvSpPr>
              <p:spPr>
                <a:xfrm>
                  <a:off x="3787346" y="1627057"/>
                  <a:ext cx="213832" cy="18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2" h="7863" extrusionOk="0">
                      <a:moveTo>
                        <a:pt x="4574" y="1"/>
                      </a:moveTo>
                      <a:cubicBezTo>
                        <a:pt x="4548" y="1"/>
                        <a:pt x="4520" y="1"/>
                        <a:pt x="4493" y="2"/>
                      </a:cubicBezTo>
                      <a:cubicBezTo>
                        <a:pt x="0" y="98"/>
                        <a:pt x="4594" y="7862"/>
                        <a:pt x="4594" y="7862"/>
                      </a:cubicBezTo>
                      <a:cubicBezTo>
                        <a:pt x="4594" y="7862"/>
                        <a:pt x="8932" y="1"/>
                        <a:pt x="4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2" name="Google Shape;2312;p3"/>
                <p:cNvSpPr/>
                <p:nvPr/>
              </p:nvSpPr>
              <p:spPr>
                <a:xfrm>
                  <a:off x="3822874" y="1672042"/>
                  <a:ext cx="143664" cy="12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1" h="5283" extrusionOk="0">
                      <a:moveTo>
                        <a:pt x="3073" y="0"/>
                      </a:moveTo>
                      <a:cubicBezTo>
                        <a:pt x="3055" y="0"/>
                        <a:pt x="3037" y="1"/>
                        <a:pt x="3018" y="1"/>
                      </a:cubicBezTo>
                      <a:cubicBezTo>
                        <a:pt x="0" y="67"/>
                        <a:pt x="3085" y="5283"/>
                        <a:pt x="3085" y="5283"/>
                      </a:cubicBezTo>
                      <a:cubicBezTo>
                        <a:pt x="3085" y="5283"/>
                        <a:pt x="6000" y="0"/>
                        <a:pt x="30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3" name="Google Shape;2313;p3"/>
                <p:cNvSpPr/>
                <p:nvPr/>
              </p:nvSpPr>
              <p:spPr>
                <a:xfrm>
                  <a:off x="3888975" y="1641924"/>
                  <a:ext cx="15274" cy="169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7075" extrusionOk="0">
                      <a:moveTo>
                        <a:pt x="317" y="0"/>
                      </a:moveTo>
                      <a:cubicBezTo>
                        <a:pt x="317" y="0"/>
                        <a:pt x="317" y="0"/>
                        <a:pt x="317" y="0"/>
                      </a:cubicBezTo>
                      <a:cubicBezTo>
                        <a:pt x="139" y="0"/>
                        <a:pt x="0" y="3540"/>
                        <a:pt x="0" y="3540"/>
                      </a:cubicBezTo>
                      <a:cubicBezTo>
                        <a:pt x="0" y="3540"/>
                        <a:pt x="145" y="7075"/>
                        <a:pt x="323" y="7075"/>
                      </a:cubicBezTo>
                      <a:cubicBezTo>
                        <a:pt x="499" y="7075"/>
                        <a:pt x="638" y="3540"/>
                        <a:pt x="638" y="3540"/>
                      </a:cubicBezTo>
                      <a:cubicBezTo>
                        <a:pt x="638" y="3540"/>
                        <a:pt x="493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4" name="Google Shape;2314;p3"/>
                <p:cNvSpPr/>
                <p:nvPr/>
              </p:nvSpPr>
              <p:spPr>
                <a:xfrm>
                  <a:off x="3860031" y="1636250"/>
                  <a:ext cx="26214" cy="75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3170" extrusionOk="0">
                      <a:moveTo>
                        <a:pt x="881" y="1"/>
                      </a:moveTo>
                      <a:cubicBezTo>
                        <a:pt x="737" y="1"/>
                        <a:pt x="549" y="204"/>
                        <a:pt x="440" y="493"/>
                      </a:cubicBezTo>
                      <a:cubicBezTo>
                        <a:pt x="314" y="817"/>
                        <a:pt x="334" y="1126"/>
                        <a:pt x="481" y="1181"/>
                      </a:cubicBezTo>
                      <a:cubicBezTo>
                        <a:pt x="497" y="1187"/>
                        <a:pt x="513" y="1190"/>
                        <a:pt x="530" y="1190"/>
                      </a:cubicBezTo>
                      <a:cubicBezTo>
                        <a:pt x="672" y="1190"/>
                        <a:pt x="858" y="986"/>
                        <a:pt x="971" y="699"/>
                      </a:cubicBezTo>
                      <a:cubicBezTo>
                        <a:pt x="1094" y="373"/>
                        <a:pt x="1076" y="66"/>
                        <a:pt x="929" y="9"/>
                      </a:cubicBezTo>
                      <a:cubicBezTo>
                        <a:pt x="914" y="3"/>
                        <a:pt x="898" y="1"/>
                        <a:pt x="881" y="1"/>
                      </a:cubicBezTo>
                      <a:close/>
                      <a:moveTo>
                        <a:pt x="300" y="1612"/>
                      </a:moveTo>
                      <a:cubicBezTo>
                        <a:pt x="284" y="1612"/>
                        <a:pt x="268" y="1614"/>
                        <a:pt x="253" y="1618"/>
                      </a:cubicBezTo>
                      <a:cubicBezTo>
                        <a:pt x="59" y="1673"/>
                        <a:pt x="1" y="2064"/>
                        <a:pt x="122" y="2490"/>
                      </a:cubicBezTo>
                      <a:cubicBezTo>
                        <a:pt x="234" y="2882"/>
                        <a:pt x="459" y="3170"/>
                        <a:pt x="644" y="3170"/>
                      </a:cubicBezTo>
                      <a:cubicBezTo>
                        <a:pt x="660" y="3170"/>
                        <a:pt x="675" y="3168"/>
                        <a:pt x="691" y="3163"/>
                      </a:cubicBezTo>
                      <a:cubicBezTo>
                        <a:pt x="885" y="3108"/>
                        <a:pt x="943" y="2718"/>
                        <a:pt x="822" y="2291"/>
                      </a:cubicBezTo>
                      <a:cubicBezTo>
                        <a:pt x="711" y="1899"/>
                        <a:pt x="486" y="1612"/>
                        <a:pt x="300" y="161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5" name="Google Shape;2315;p3"/>
                <p:cNvSpPr/>
                <p:nvPr/>
              </p:nvSpPr>
              <p:spPr>
                <a:xfrm>
                  <a:off x="3265676" y="2101373"/>
                  <a:ext cx="217758" cy="109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6" h="4558" extrusionOk="0">
                      <a:moveTo>
                        <a:pt x="2398" y="1"/>
                      </a:moveTo>
                      <a:cubicBezTo>
                        <a:pt x="1378" y="1"/>
                        <a:pt x="584" y="505"/>
                        <a:pt x="346" y="1908"/>
                      </a:cubicBezTo>
                      <a:cubicBezTo>
                        <a:pt x="1" y="3954"/>
                        <a:pt x="1408" y="4558"/>
                        <a:pt x="3190" y="4558"/>
                      </a:cubicBezTo>
                      <a:cubicBezTo>
                        <a:pt x="5755" y="4558"/>
                        <a:pt x="9096" y="3306"/>
                        <a:pt x="9096" y="3306"/>
                      </a:cubicBezTo>
                      <a:cubicBezTo>
                        <a:pt x="9096" y="3306"/>
                        <a:pt x="5009" y="1"/>
                        <a:pt x="239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6" name="Google Shape;2316;p3"/>
                <p:cNvSpPr/>
                <p:nvPr/>
              </p:nvSpPr>
              <p:spPr>
                <a:xfrm>
                  <a:off x="3318513" y="2123973"/>
                  <a:ext cx="146321" cy="73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2" h="3063" extrusionOk="0">
                      <a:moveTo>
                        <a:pt x="1612" y="0"/>
                      </a:moveTo>
                      <a:cubicBezTo>
                        <a:pt x="926" y="0"/>
                        <a:pt x="393" y="339"/>
                        <a:pt x="233" y="1282"/>
                      </a:cubicBezTo>
                      <a:cubicBezTo>
                        <a:pt x="1" y="2657"/>
                        <a:pt x="946" y="3062"/>
                        <a:pt x="2143" y="3062"/>
                      </a:cubicBezTo>
                      <a:cubicBezTo>
                        <a:pt x="3867" y="3062"/>
                        <a:pt x="6112" y="2221"/>
                        <a:pt x="6112" y="2221"/>
                      </a:cubicBezTo>
                      <a:cubicBezTo>
                        <a:pt x="6112" y="2221"/>
                        <a:pt x="3366" y="0"/>
                        <a:pt x="1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7" name="Google Shape;2317;p3"/>
                <p:cNvSpPr/>
                <p:nvPr/>
              </p:nvSpPr>
              <p:spPr>
                <a:xfrm>
                  <a:off x="3289521" y="2150020"/>
                  <a:ext cx="190251" cy="3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7" h="1271" extrusionOk="0">
                      <a:moveTo>
                        <a:pt x="416" y="1"/>
                      </a:moveTo>
                      <a:cubicBezTo>
                        <a:pt x="182" y="1"/>
                        <a:pt x="36" y="16"/>
                        <a:pt x="31" y="53"/>
                      </a:cubicBezTo>
                      <a:cubicBezTo>
                        <a:pt x="0" y="249"/>
                        <a:pt x="3924" y="991"/>
                        <a:pt x="3924" y="991"/>
                      </a:cubicBezTo>
                      <a:cubicBezTo>
                        <a:pt x="3924" y="991"/>
                        <a:pt x="6540" y="1270"/>
                        <a:pt x="7538" y="1270"/>
                      </a:cubicBezTo>
                      <a:cubicBezTo>
                        <a:pt x="7768" y="1270"/>
                        <a:pt x="7912" y="1255"/>
                        <a:pt x="7918" y="1219"/>
                      </a:cubicBezTo>
                      <a:cubicBezTo>
                        <a:pt x="7947" y="1021"/>
                        <a:pt x="4029" y="279"/>
                        <a:pt x="4029" y="279"/>
                      </a:cubicBezTo>
                      <a:cubicBezTo>
                        <a:pt x="4029" y="279"/>
                        <a:pt x="1418" y="1"/>
                        <a:pt x="4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3"/>
                <p:cNvSpPr/>
                <p:nvPr/>
              </p:nvSpPr>
              <p:spPr>
                <a:xfrm>
                  <a:off x="3285594" y="2118993"/>
                  <a:ext cx="88291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1055" extrusionOk="0">
                      <a:moveTo>
                        <a:pt x="973" y="144"/>
                      </a:moveTo>
                      <a:cubicBezTo>
                        <a:pt x="876" y="144"/>
                        <a:pt x="769" y="156"/>
                        <a:pt x="658" y="180"/>
                      </a:cubicBezTo>
                      <a:cubicBezTo>
                        <a:pt x="279" y="265"/>
                        <a:pt x="1" y="473"/>
                        <a:pt x="39" y="647"/>
                      </a:cubicBezTo>
                      <a:cubicBezTo>
                        <a:pt x="66" y="770"/>
                        <a:pt x="247" y="842"/>
                        <a:pt x="487" y="842"/>
                      </a:cubicBezTo>
                      <a:cubicBezTo>
                        <a:pt x="584" y="842"/>
                        <a:pt x="691" y="831"/>
                        <a:pt x="801" y="806"/>
                      </a:cubicBezTo>
                      <a:cubicBezTo>
                        <a:pt x="1180" y="719"/>
                        <a:pt x="1458" y="511"/>
                        <a:pt x="1419" y="338"/>
                      </a:cubicBezTo>
                      <a:cubicBezTo>
                        <a:pt x="1391" y="215"/>
                        <a:pt x="1212" y="144"/>
                        <a:pt x="973" y="144"/>
                      </a:cubicBezTo>
                      <a:close/>
                      <a:moveTo>
                        <a:pt x="2307" y="1"/>
                      </a:moveTo>
                      <a:cubicBezTo>
                        <a:pt x="2126" y="1"/>
                        <a:pt x="1990" y="53"/>
                        <a:pt x="1943" y="157"/>
                      </a:cubicBezTo>
                      <a:cubicBezTo>
                        <a:pt x="1850" y="362"/>
                        <a:pt x="2145" y="697"/>
                        <a:pt x="2601" y="901"/>
                      </a:cubicBezTo>
                      <a:cubicBezTo>
                        <a:pt x="2828" y="1003"/>
                        <a:pt x="3052" y="1054"/>
                        <a:pt x="3232" y="1054"/>
                      </a:cubicBezTo>
                      <a:cubicBezTo>
                        <a:pt x="3413" y="1054"/>
                        <a:pt x="3548" y="1002"/>
                        <a:pt x="3595" y="898"/>
                      </a:cubicBezTo>
                      <a:cubicBezTo>
                        <a:pt x="3687" y="691"/>
                        <a:pt x="3392" y="358"/>
                        <a:pt x="2937" y="153"/>
                      </a:cubicBezTo>
                      <a:cubicBezTo>
                        <a:pt x="2710" y="52"/>
                        <a:pt x="2486" y="1"/>
                        <a:pt x="23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19" name="Google Shape;2319;p3"/>
              <p:cNvGrpSpPr/>
              <p:nvPr/>
            </p:nvGrpSpPr>
            <p:grpSpPr>
              <a:xfrm rot="10800000" flipH="1">
                <a:off x="2108648" y="4511325"/>
                <a:ext cx="963602" cy="791406"/>
                <a:chOff x="2601414" y="540000"/>
                <a:chExt cx="716859" cy="588756"/>
              </a:xfrm>
            </p:grpSpPr>
            <p:sp>
              <p:nvSpPr>
                <p:cNvPr id="2320" name="Google Shape;2320;p3"/>
                <p:cNvSpPr/>
                <p:nvPr/>
              </p:nvSpPr>
              <p:spPr>
                <a:xfrm>
                  <a:off x="2601414" y="540000"/>
                  <a:ext cx="716859" cy="588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44" h="24593" extrusionOk="0">
                      <a:moveTo>
                        <a:pt x="16667" y="0"/>
                      </a:moveTo>
                      <a:cubicBezTo>
                        <a:pt x="16487" y="0"/>
                        <a:pt x="16313" y="6"/>
                        <a:pt x="16146" y="18"/>
                      </a:cubicBezTo>
                      <a:cubicBezTo>
                        <a:pt x="11599" y="344"/>
                        <a:pt x="7817" y="2570"/>
                        <a:pt x="11405" y="5081"/>
                      </a:cubicBezTo>
                      <a:cubicBezTo>
                        <a:pt x="11405" y="5081"/>
                        <a:pt x="3916" y="6554"/>
                        <a:pt x="4387" y="10219"/>
                      </a:cubicBezTo>
                      <a:cubicBezTo>
                        <a:pt x="4609" y="11948"/>
                        <a:pt x="5569" y="12405"/>
                        <a:pt x="6522" y="12405"/>
                      </a:cubicBezTo>
                      <a:cubicBezTo>
                        <a:pt x="7589" y="12405"/>
                        <a:pt x="8647" y="11832"/>
                        <a:pt x="8647" y="11832"/>
                      </a:cubicBezTo>
                      <a:lnTo>
                        <a:pt x="8647" y="11832"/>
                      </a:lnTo>
                      <a:cubicBezTo>
                        <a:pt x="8647" y="11832"/>
                        <a:pt x="0" y="20704"/>
                        <a:pt x="5898" y="24190"/>
                      </a:cubicBezTo>
                      <a:cubicBezTo>
                        <a:pt x="6364" y="24465"/>
                        <a:pt x="6800" y="24592"/>
                        <a:pt x="7218" y="24592"/>
                      </a:cubicBezTo>
                      <a:cubicBezTo>
                        <a:pt x="12093" y="24592"/>
                        <a:pt x="14391" y="7201"/>
                        <a:pt x="29943" y="3946"/>
                      </a:cubicBezTo>
                      <a:cubicBezTo>
                        <a:pt x="29943" y="3946"/>
                        <a:pt x="21360" y="0"/>
                        <a:pt x="166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1" name="Google Shape;2321;p3"/>
                <p:cNvSpPr/>
                <p:nvPr/>
              </p:nvSpPr>
              <p:spPr>
                <a:xfrm>
                  <a:off x="2695142" y="540431"/>
                  <a:ext cx="292858" cy="296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33" h="12386" extrusionOk="0">
                      <a:moveTo>
                        <a:pt x="12231" y="0"/>
                      </a:moveTo>
                      <a:cubicBezTo>
                        <a:pt x="7684" y="326"/>
                        <a:pt x="3902" y="2552"/>
                        <a:pt x="7490" y="5063"/>
                      </a:cubicBezTo>
                      <a:cubicBezTo>
                        <a:pt x="7490" y="5063"/>
                        <a:pt x="1" y="6536"/>
                        <a:pt x="472" y="10201"/>
                      </a:cubicBezTo>
                      <a:cubicBezTo>
                        <a:pt x="694" y="11929"/>
                        <a:pt x="1653" y="12385"/>
                        <a:pt x="2604" y="12385"/>
                      </a:cubicBezTo>
                      <a:cubicBezTo>
                        <a:pt x="2944" y="12385"/>
                        <a:pt x="3282" y="12327"/>
                        <a:pt x="3586" y="12248"/>
                      </a:cubicBezTo>
                      <a:cubicBezTo>
                        <a:pt x="2704" y="12185"/>
                        <a:pt x="1861" y="11679"/>
                        <a:pt x="1655" y="10071"/>
                      </a:cubicBezTo>
                      <a:cubicBezTo>
                        <a:pt x="1183" y="6406"/>
                        <a:pt x="8671" y="4933"/>
                        <a:pt x="8671" y="4933"/>
                      </a:cubicBezTo>
                      <a:cubicBezTo>
                        <a:pt x="5399" y="2643"/>
                        <a:pt x="8255" y="591"/>
                        <a:pt x="12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2" name="Google Shape;2322;p3"/>
                <p:cNvSpPr/>
                <p:nvPr/>
              </p:nvSpPr>
              <p:spPr>
                <a:xfrm>
                  <a:off x="2619130" y="820132"/>
                  <a:ext cx="217591" cy="308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9" h="12889" extrusionOk="0">
                      <a:moveTo>
                        <a:pt x="9088" y="1"/>
                      </a:moveTo>
                      <a:cubicBezTo>
                        <a:pt x="9088" y="1"/>
                        <a:pt x="8383" y="382"/>
                        <a:pt x="7543" y="522"/>
                      </a:cubicBezTo>
                      <a:cubicBezTo>
                        <a:pt x="5965" y="2274"/>
                        <a:pt x="0" y="9440"/>
                        <a:pt x="5158" y="12489"/>
                      </a:cubicBezTo>
                      <a:cubicBezTo>
                        <a:pt x="5622" y="12762"/>
                        <a:pt x="6057" y="12889"/>
                        <a:pt x="6474" y="12889"/>
                      </a:cubicBezTo>
                      <a:cubicBezTo>
                        <a:pt x="6753" y="12889"/>
                        <a:pt x="7024" y="12832"/>
                        <a:pt x="7289" y="12724"/>
                      </a:cubicBezTo>
                      <a:cubicBezTo>
                        <a:pt x="6985" y="12671"/>
                        <a:pt x="6670" y="12555"/>
                        <a:pt x="6339" y="12359"/>
                      </a:cubicBezTo>
                      <a:cubicBezTo>
                        <a:pt x="441" y="8873"/>
                        <a:pt x="9088" y="1"/>
                        <a:pt x="908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3"/>
                <p:cNvSpPr/>
                <p:nvPr/>
              </p:nvSpPr>
              <p:spPr>
                <a:xfrm>
                  <a:off x="2726097" y="609931"/>
                  <a:ext cx="499412" cy="445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1" h="18599" extrusionOk="0">
                      <a:moveTo>
                        <a:pt x="12602" y="1"/>
                      </a:moveTo>
                      <a:cubicBezTo>
                        <a:pt x="12467" y="1"/>
                        <a:pt x="12336" y="5"/>
                        <a:pt x="12210" y="14"/>
                      </a:cubicBezTo>
                      <a:cubicBezTo>
                        <a:pt x="8772" y="259"/>
                        <a:pt x="5911" y="1943"/>
                        <a:pt x="8625" y="3843"/>
                      </a:cubicBezTo>
                      <a:cubicBezTo>
                        <a:pt x="8625" y="3843"/>
                        <a:pt x="2962" y="4957"/>
                        <a:pt x="3318" y="7728"/>
                      </a:cubicBezTo>
                      <a:cubicBezTo>
                        <a:pt x="3486" y="9036"/>
                        <a:pt x="4211" y="9381"/>
                        <a:pt x="4932" y="9381"/>
                      </a:cubicBezTo>
                      <a:cubicBezTo>
                        <a:pt x="5738" y="9381"/>
                        <a:pt x="6538" y="8948"/>
                        <a:pt x="6538" y="8947"/>
                      </a:cubicBezTo>
                      <a:lnTo>
                        <a:pt x="6538" y="8947"/>
                      </a:lnTo>
                      <a:cubicBezTo>
                        <a:pt x="6538" y="8948"/>
                        <a:pt x="1" y="15658"/>
                        <a:pt x="4459" y="18295"/>
                      </a:cubicBezTo>
                      <a:cubicBezTo>
                        <a:pt x="4812" y="18502"/>
                        <a:pt x="5142" y="18598"/>
                        <a:pt x="5457" y="18598"/>
                      </a:cubicBezTo>
                      <a:cubicBezTo>
                        <a:pt x="5518" y="18598"/>
                        <a:pt x="5580" y="18595"/>
                        <a:pt x="5640" y="18587"/>
                      </a:cubicBezTo>
                      <a:cubicBezTo>
                        <a:pt x="8622" y="14069"/>
                        <a:pt x="12281" y="5795"/>
                        <a:pt x="20860" y="2223"/>
                      </a:cubicBezTo>
                      <a:cubicBezTo>
                        <a:pt x="18676" y="1339"/>
                        <a:pt x="14980" y="1"/>
                        <a:pt x="12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4" name="Google Shape;2324;p3"/>
                <p:cNvSpPr/>
                <p:nvPr/>
              </p:nvSpPr>
              <p:spPr>
                <a:xfrm>
                  <a:off x="3040153" y="665689"/>
                  <a:ext cx="53314" cy="52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190" extrusionOk="0">
                      <a:moveTo>
                        <a:pt x="1114" y="1"/>
                      </a:moveTo>
                      <a:cubicBezTo>
                        <a:pt x="1102" y="1"/>
                        <a:pt x="1090" y="1"/>
                        <a:pt x="1078" y="1"/>
                      </a:cubicBezTo>
                      <a:cubicBezTo>
                        <a:pt x="473" y="21"/>
                        <a:pt x="1" y="527"/>
                        <a:pt x="21" y="1130"/>
                      </a:cubicBezTo>
                      <a:cubicBezTo>
                        <a:pt x="40" y="1722"/>
                        <a:pt x="527" y="2189"/>
                        <a:pt x="1114" y="2189"/>
                      </a:cubicBezTo>
                      <a:cubicBezTo>
                        <a:pt x="1127" y="2189"/>
                        <a:pt x="1139" y="2189"/>
                        <a:pt x="1151" y="2189"/>
                      </a:cubicBezTo>
                      <a:cubicBezTo>
                        <a:pt x="1754" y="2169"/>
                        <a:pt x="2226" y="1662"/>
                        <a:pt x="2208" y="1060"/>
                      </a:cubicBezTo>
                      <a:cubicBezTo>
                        <a:pt x="2189" y="466"/>
                        <a:pt x="1702" y="1"/>
                        <a:pt x="111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5" name="Google Shape;2325;p3"/>
                <p:cNvSpPr/>
                <p:nvPr/>
              </p:nvSpPr>
              <p:spPr>
                <a:xfrm>
                  <a:off x="2915972" y="734854"/>
                  <a:ext cx="80007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2" h="3284" extrusionOk="0">
                      <a:moveTo>
                        <a:pt x="1671" y="1"/>
                      </a:moveTo>
                      <a:cubicBezTo>
                        <a:pt x="1653" y="1"/>
                        <a:pt x="1636" y="1"/>
                        <a:pt x="1618" y="2"/>
                      </a:cubicBezTo>
                      <a:cubicBezTo>
                        <a:pt x="711" y="31"/>
                        <a:pt x="1" y="789"/>
                        <a:pt x="30" y="1697"/>
                      </a:cubicBezTo>
                      <a:cubicBezTo>
                        <a:pt x="60" y="2584"/>
                        <a:pt x="788" y="3284"/>
                        <a:pt x="1670" y="3284"/>
                      </a:cubicBezTo>
                      <a:cubicBezTo>
                        <a:pt x="1687" y="3284"/>
                        <a:pt x="1705" y="3283"/>
                        <a:pt x="1723" y="3283"/>
                      </a:cubicBezTo>
                      <a:cubicBezTo>
                        <a:pt x="2630" y="3252"/>
                        <a:pt x="3342" y="2493"/>
                        <a:pt x="3311" y="1588"/>
                      </a:cubicBezTo>
                      <a:cubicBezTo>
                        <a:pt x="3282" y="700"/>
                        <a:pt x="2553" y="1"/>
                        <a:pt x="167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6" name="Google Shape;2326;p3"/>
                <p:cNvSpPr/>
                <p:nvPr/>
              </p:nvSpPr>
              <p:spPr>
                <a:xfrm>
                  <a:off x="2851308" y="898897"/>
                  <a:ext cx="62244" cy="61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" h="2555" extrusionOk="0">
                      <a:moveTo>
                        <a:pt x="1300" y="0"/>
                      </a:moveTo>
                      <a:cubicBezTo>
                        <a:pt x="1286" y="0"/>
                        <a:pt x="1272" y="1"/>
                        <a:pt x="1258" y="1"/>
                      </a:cubicBezTo>
                      <a:cubicBezTo>
                        <a:pt x="554" y="24"/>
                        <a:pt x="0" y="614"/>
                        <a:pt x="25" y="1320"/>
                      </a:cubicBezTo>
                      <a:cubicBezTo>
                        <a:pt x="47" y="2010"/>
                        <a:pt x="616" y="2555"/>
                        <a:pt x="1304" y="2555"/>
                      </a:cubicBezTo>
                      <a:cubicBezTo>
                        <a:pt x="1317" y="2555"/>
                        <a:pt x="1330" y="2554"/>
                        <a:pt x="1343" y="2554"/>
                      </a:cubicBezTo>
                      <a:cubicBezTo>
                        <a:pt x="2047" y="2530"/>
                        <a:pt x="2599" y="1941"/>
                        <a:pt x="2576" y="1235"/>
                      </a:cubicBezTo>
                      <a:cubicBezTo>
                        <a:pt x="2552" y="544"/>
                        <a:pt x="1986" y="0"/>
                        <a:pt x="13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7" name="Google Shape;2327;p3"/>
                <p:cNvSpPr/>
                <p:nvPr/>
              </p:nvSpPr>
              <p:spPr>
                <a:xfrm>
                  <a:off x="2939602" y="570453"/>
                  <a:ext cx="184913" cy="38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4" h="1626" extrusionOk="0">
                      <a:moveTo>
                        <a:pt x="1347" y="58"/>
                      </a:moveTo>
                      <a:cubicBezTo>
                        <a:pt x="609" y="58"/>
                        <a:pt x="11" y="325"/>
                        <a:pt x="7" y="663"/>
                      </a:cubicBezTo>
                      <a:cubicBezTo>
                        <a:pt x="0" y="1009"/>
                        <a:pt x="612" y="1298"/>
                        <a:pt x="1376" y="1308"/>
                      </a:cubicBezTo>
                      <a:cubicBezTo>
                        <a:pt x="1390" y="1309"/>
                        <a:pt x="1405" y="1309"/>
                        <a:pt x="1419" y="1309"/>
                      </a:cubicBezTo>
                      <a:cubicBezTo>
                        <a:pt x="2158" y="1309"/>
                        <a:pt x="2757" y="1045"/>
                        <a:pt x="2761" y="706"/>
                      </a:cubicBezTo>
                      <a:cubicBezTo>
                        <a:pt x="2764" y="362"/>
                        <a:pt x="2153" y="71"/>
                        <a:pt x="1391" y="59"/>
                      </a:cubicBezTo>
                      <a:cubicBezTo>
                        <a:pt x="1376" y="58"/>
                        <a:pt x="1362" y="58"/>
                        <a:pt x="1347" y="58"/>
                      </a:cubicBezTo>
                      <a:close/>
                      <a:moveTo>
                        <a:pt x="5643" y="1"/>
                      </a:moveTo>
                      <a:cubicBezTo>
                        <a:pt x="4837" y="1"/>
                        <a:pt x="4206" y="264"/>
                        <a:pt x="4170" y="649"/>
                      </a:cubicBezTo>
                      <a:cubicBezTo>
                        <a:pt x="4129" y="1088"/>
                        <a:pt x="4883" y="1518"/>
                        <a:pt x="5850" y="1608"/>
                      </a:cubicBezTo>
                      <a:cubicBezTo>
                        <a:pt x="5974" y="1620"/>
                        <a:pt x="6095" y="1626"/>
                        <a:pt x="6213" y="1626"/>
                      </a:cubicBezTo>
                      <a:cubicBezTo>
                        <a:pt x="7018" y="1626"/>
                        <a:pt x="7646" y="1362"/>
                        <a:pt x="7682" y="976"/>
                      </a:cubicBezTo>
                      <a:cubicBezTo>
                        <a:pt x="7724" y="537"/>
                        <a:pt x="6969" y="109"/>
                        <a:pt x="6001" y="17"/>
                      </a:cubicBezTo>
                      <a:cubicBezTo>
                        <a:pt x="5879" y="6"/>
                        <a:pt x="5759" y="1"/>
                        <a:pt x="56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8" name="Google Shape;2328;p3"/>
                <p:cNvSpPr/>
                <p:nvPr/>
              </p:nvSpPr>
              <p:spPr>
                <a:xfrm>
                  <a:off x="2749176" y="929421"/>
                  <a:ext cx="46851" cy="16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" h="6915" extrusionOk="0">
                      <a:moveTo>
                        <a:pt x="1269" y="1"/>
                      </a:moveTo>
                      <a:cubicBezTo>
                        <a:pt x="950" y="1"/>
                        <a:pt x="563" y="488"/>
                        <a:pt x="367" y="1157"/>
                      </a:cubicBezTo>
                      <a:cubicBezTo>
                        <a:pt x="155" y="1891"/>
                        <a:pt x="251" y="2559"/>
                        <a:pt x="583" y="2657"/>
                      </a:cubicBezTo>
                      <a:cubicBezTo>
                        <a:pt x="610" y="2665"/>
                        <a:pt x="638" y="2669"/>
                        <a:pt x="666" y="2669"/>
                      </a:cubicBezTo>
                      <a:cubicBezTo>
                        <a:pt x="983" y="2669"/>
                        <a:pt x="1371" y="2180"/>
                        <a:pt x="1567" y="1511"/>
                      </a:cubicBezTo>
                      <a:cubicBezTo>
                        <a:pt x="1781" y="777"/>
                        <a:pt x="1684" y="109"/>
                        <a:pt x="1352" y="12"/>
                      </a:cubicBezTo>
                      <a:cubicBezTo>
                        <a:pt x="1325" y="5"/>
                        <a:pt x="1298" y="1"/>
                        <a:pt x="1269" y="1"/>
                      </a:cubicBezTo>
                      <a:close/>
                      <a:moveTo>
                        <a:pt x="698" y="3445"/>
                      </a:moveTo>
                      <a:cubicBezTo>
                        <a:pt x="672" y="3445"/>
                        <a:pt x="647" y="3448"/>
                        <a:pt x="623" y="3453"/>
                      </a:cubicBezTo>
                      <a:cubicBezTo>
                        <a:pt x="190" y="3543"/>
                        <a:pt x="0" y="4389"/>
                        <a:pt x="194" y="5342"/>
                      </a:cubicBezTo>
                      <a:cubicBezTo>
                        <a:pt x="382" y="6239"/>
                        <a:pt x="843" y="6914"/>
                        <a:pt x="1258" y="6914"/>
                      </a:cubicBezTo>
                      <a:cubicBezTo>
                        <a:pt x="1283" y="6914"/>
                        <a:pt x="1309" y="6912"/>
                        <a:pt x="1334" y="6907"/>
                      </a:cubicBezTo>
                      <a:cubicBezTo>
                        <a:pt x="1768" y="6819"/>
                        <a:pt x="1957" y="5972"/>
                        <a:pt x="1759" y="5019"/>
                      </a:cubicBezTo>
                      <a:cubicBezTo>
                        <a:pt x="1576" y="4121"/>
                        <a:pt x="1112" y="3445"/>
                        <a:pt x="698" y="344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9" name="Google Shape;2329;p3"/>
              <p:cNvGrpSpPr/>
              <p:nvPr/>
            </p:nvGrpSpPr>
            <p:grpSpPr>
              <a:xfrm rot="10800000" flipH="1">
                <a:off x="2295557" y="3884091"/>
                <a:ext cx="191151" cy="169750"/>
                <a:chOff x="2740462" y="1469095"/>
                <a:chExt cx="142204" cy="126283"/>
              </a:xfrm>
            </p:grpSpPr>
            <p:sp>
              <p:nvSpPr>
                <p:cNvPr id="2330" name="Google Shape;2330;p3"/>
                <p:cNvSpPr/>
                <p:nvPr/>
              </p:nvSpPr>
              <p:spPr>
                <a:xfrm>
                  <a:off x="2740462" y="1469095"/>
                  <a:ext cx="142204" cy="12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5275" extrusionOk="0">
                      <a:moveTo>
                        <a:pt x="2970" y="0"/>
                      </a:moveTo>
                      <a:cubicBezTo>
                        <a:pt x="1884" y="0"/>
                        <a:pt x="867" y="677"/>
                        <a:pt x="484" y="1758"/>
                      </a:cubicBezTo>
                      <a:cubicBezTo>
                        <a:pt x="0" y="3132"/>
                        <a:pt x="718" y="4639"/>
                        <a:pt x="2091" y="5122"/>
                      </a:cubicBezTo>
                      <a:cubicBezTo>
                        <a:pt x="2382" y="5225"/>
                        <a:pt x="2679" y="5274"/>
                        <a:pt x="2971" y="5274"/>
                      </a:cubicBezTo>
                      <a:cubicBezTo>
                        <a:pt x="4056" y="5274"/>
                        <a:pt x="5072" y="4598"/>
                        <a:pt x="5455" y="3514"/>
                      </a:cubicBezTo>
                      <a:cubicBezTo>
                        <a:pt x="5940" y="2142"/>
                        <a:pt x="5221" y="637"/>
                        <a:pt x="3849" y="152"/>
                      </a:cubicBezTo>
                      <a:cubicBezTo>
                        <a:pt x="3558" y="49"/>
                        <a:pt x="3261" y="0"/>
                        <a:pt x="2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1" name="Google Shape;2331;p3"/>
                <p:cNvSpPr/>
                <p:nvPr/>
              </p:nvSpPr>
              <p:spPr>
                <a:xfrm>
                  <a:off x="2750445" y="1471801"/>
                  <a:ext cx="132221" cy="12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3" h="5161" extrusionOk="0">
                      <a:moveTo>
                        <a:pt x="3300" y="1"/>
                      </a:moveTo>
                      <a:lnTo>
                        <a:pt x="3300" y="1"/>
                      </a:lnTo>
                      <a:cubicBezTo>
                        <a:pt x="3799" y="604"/>
                        <a:pt x="3984" y="1442"/>
                        <a:pt x="3704" y="2233"/>
                      </a:cubicBezTo>
                      <a:cubicBezTo>
                        <a:pt x="3369" y="3179"/>
                        <a:pt x="2479" y="3771"/>
                        <a:pt x="1529" y="3771"/>
                      </a:cubicBezTo>
                      <a:cubicBezTo>
                        <a:pt x="1274" y="3771"/>
                        <a:pt x="1015" y="3728"/>
                        <a:pt x="761" y="3638"/>
                      </a:cubicBezTo>
                      <a:cubicBezTo>
                        <a:pt x="472" y="3536"/>
                        <a:pt x="218" y="3380"/>
                        <a:pt x="1" y="3187"/>
                      </a:cubicBezTo>
                      <a:lnTo>
                        <a:pt x="1" y="3187"/>
                      </a:lnTo>
                      <a:cubicBezTo>
                        <a:pt x="215" y="4006"/>
                        <a:pt x="816" y="4706"/>
                        <a:pt x="1674" y="5009"/>
                      </a:cubicBezTo>
                      <a:cubicBezTo>
                        <a:pt x="1965" y="5112"/>
                        <a:pt x="2261" y="5160"/>
                        <a:pt x="2553" y="5160"/>
                      </a:cubicBezTo>
                      <a:cubicBezTo>
                        <a:pt x="3638" y="5160"/>
                        <a:pt x="4654" y="4485"/>
                        <a:pt x="5038" y="3401"/>
                      </a:cubicBezTo>
                      <a:cubicBezTo>
                        <a:pt x="5523" y="2029"/>
                        <a:pt x="4802" y="524"/>
                        <a:pt x="3432" y="39"/>
                      </a:cubicBezTo>
                      <a:cubicBezTo>
                        <a:pt x="3387" y="24"/>
                        <a:pt x="3345" y="15"/>
                        <a:pt x="33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2" name="Google Shape;2332;p3"/>
                <p:cNvSpPr/>
                <p:nvPr/>
              </p:nvSpPr>
              <p:spPr>
                <a:xfrm>
                  <a:off x="2773883" y="1480443"/>
                  <a:ext cx="46875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736" extrusionOk="0">
                      <a:moveTo>
                        <a:pt x="979" y="0"/>
                      </a:moveTo>
                      <a:cubicBezTo>
                        <a:pt x="622" y="0"/>
                        <a:pt x="287" y="223"/>
                        <a:pt x="160" y="581"/>
                      </a:cubicBezTo>
                      <a:cubicBezTo>
                        <a:pt x="1" y="1032"/>
                        <a:pt x="239" y="1526"/>
                        <a:pt x="689" y="1685"/>
                      </a:cubicBezTo>
                      <a:cubicBezTo>
                        <a:pt x="785" y="1719"/>
                        <a:pt x="884" y="1735"/>
                        <a:pt x="980" y="1735"/>
                      </a:cubicBezTo>
                      <a:cubicBezTo>
                        <a:pt x="1338" y="1735"/>
                        <a:pt x="1672" y="1514"/>
                        <a:pt x="1798" y="1157"/>
                      </a:cubicBezTo>
                      <a:cubicBezTo>
                        <a:pt x="1957" y="706"/>
                        <a:pt x="1720" y="209"/>
                        <a:pt x="1267" y="50"/>
                      </a:cubicBezTo>
                      <a:cubicBezTo>
                        <a:pt x="1172" y="16"/>
                        <a:pt x="1075" y="0"/>
                        <a:pt x="9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3" name="Google Shape;2333;p3"/>
                <p:cNvSpPr/>
                <p:nvPr/>
              </p:nvSpPr>
              <p:spPr>
                <a:xfrm>
                  <a:off x="2769574" y="1530456"/>
                  <a:ext cx="21761" cy="19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807" extrusionOk="0">
                      <a:moveTo>
                        <a:pt x="454" y="0"/>
                      </a:moveTo>
                      <a:cubicBezTo>
                        <a:pt x="288" y="0"/>
                        <a:pt x="132" y="104"/>
                        <a:pt x="74" y="269"/>
                      </a:cubicBezTo>
                      <a:cubicBezTo>
                        <a:pt x="0" y="479"/>
                        <a:pt x="107" y="710"/>
                        <a:pt x="318" y="785"/>
                      </a:cubicBezTo>
                      <a:cubicBezTo>
                        <a:pt x="362" y="800"/>
                        <a:pt x="407" y="807"/>
                        <a:pt x="451" y="807"/>
                      </a:cubicBezTo>
                      <a:cubicBezTo>
                        <a:pt x="617" y="807"/>
                        <a:pt x="775" y="704"/>
                        <a:pt x="834" y="537"/>
                      </a:cubicBezTo>
                      <a:cubicBezTo>
                        <a:pt x="909" y="327"/>
                        <a:pt x="797" y="98"/>
                        <a:pt x="586" y="23"/>
                      </a:cubicBezTo>
                      <a:cubicBezTo>
                        <a:pt x="542" y="7"/>
                        <a:pt x="498" y="0"/>
                        <a:pt x="45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4" name="Google Shape;2334;p3"/>
              <p:cNvGrpSpPr/>
              <p:nvPr/>
            </p:nvGrpSpPr>
            <p:grpSpPr>
              <a:xfrm rot="10800000" flipH="1">
                <a:off x="2261123" y="4189168"/>
                <a:ext cx="139630" cy="123958"/>
                <a:chOff x="2714845" y="1276204"/>
                <a:chExt cx="103876" cy="92217"/>
              </a:xfrm>
            </p:grpSpPr>
            <p:sp>
              <p:nvSpPr>
                <p:cNvPr id="2335" name="Google Shape;2335;p3"/>
                <p:cNvSpPr/>
                <p:nvPr/>
              </p:nvSpPr>
              <p:spPr>
                <a:xfrm>
                  <a:off x="2714845" y="1276204"/>
                  <a:ext cx="103876" cy="9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9" h="3852" extrusionOk="0">
                      <a:moveTo>
                        <a:pt x="2170" y="0"/>
                      </a:moveTo>
                      <a:cubicBezTo>
                        <a:pt x="1377" y="0"/>
                        <a:pt x="634" y="495"/>
                        <a:pt x="354" y="1286"/>
                      </a:cubicBezTo>
                      <a:cubicBezTo>
                        <a:pt x="1" y="2288"/>
                        <a:pt x="524" y="3388"/>
                        <a:pt x="1528" y="3741"/>
                      </a:cubicBezTo>
                      <a:cubicBezTo>
                        <a:pt x="1740" y="3816"/>
                        <a:pt x="1957" y="3852"/>
                        <a:pt x="2170" y="3852"/>
                      </a:cubicBezTo>
                      <a:cubicBezTo>
                        <a:pt x="2962" y="3852"/>
                        <a:pt x="3704" y="3359"/>
                        <a:pt x="3984" y="2568"/>
                      </a:cubicBezTo>
                      <a:cubicBezTo>
                        <a:pt x="4339" y="1566"/>
                        <a:pt x="3813" y="466"/>
                        <a:pt x="2811" y="111"/>
                      </a:cubicBezTo>
                      <a:cubicBezTo>
                        <a:pt x="2599" y="36"/>
                        <a:pt x="2382" y="0"/>
                        <a:pt x="21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6" name="Google Shape;2336;p3"/>
                <p:cNvSpPr/>
                <p:nvPr/>
              </p:nvSpPr>
              <p:spPr>
                <a:xfrm>
                  <a:off x="2722147" y="1278191"/>
                  <a:ext cx="96574" cy="90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3769" extrusionOk="0">
                      <a:moveTo>
                        <a:pt x="2411" y="1"/>
                      </a:moveTo>
                      <a:cubicBezTo>
                        <a:pt x="2775" y="441"/>
                        <a:pt x="2910" y="1053"/>
                        <a:pt x="2705" y="1630"/>
                      </a:cubicBezTo>
                      <a:cubicBezTo>
                        <a:pt x="2460" y="2322"/>
                        <a:pt x="1811" y="2754"/>
                        <a:pt x="1116" y="2754"/>
                      </a:cubicBezTo>
                      <a:cubicBezTo>
                        <a:pt x="930" y="2754"/>
                        <a:pt x="741" y="2723"/>
                        <a:pt x="556" y="2658"/>
                      </a:cubicBezTo>
                      <a:cubicBezTo>
                        <a:pt x="344" y="2583"/>
                        <a:pt x="159" y="2468"/>
                        <a:pt x="0" y="2327"/>
                      </a:cubicBezTo>
                      <a:lnTo>
                        <a:pt x="0" y="2327"/>
                      </a:lnTo>
                      <a:cubicBezTo>
                        <a:pt x="158" y="2925"/>
                        <a:pt x="597" y="3436"/>
                        <a:pt x="1223" y="3658"/>
                      </a:cubicBezTo>
                      <a:cubicBezTo>
                        <a:pt x="1435" y="3733"/>
                        <a:pt x="1652" y="3769"/>
                        <a:pt x="1865" y="3769"/>
                      </a:cubicBezTo>
                      <a:cubicBezTo>
                        <a:pt x="2657" y="3769"/>
                        <a:pt x="3399" y="3276"/>
                        <a:pt x="3679" y="2485"/>
                      </a:cubicBezTo>
                      <a:cubicBezTo>
                        <a:pt x="4034" y="1481"/>
                        <a:pt x="3508" y="383"/>
                        <a:pt x="2506" y="28"/>
                      </a:cubicBezTo>
                      <a:cubicBezTo>
                        <a:pt x="2474" y="17"/>
                        <a:pt x="2442" y="10"/>
                        <a:pt x="24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7" name="Google Shape;2337;p3"/>
                <p:cNvSpPr/>
                <p:nvPr/>
              </p:nvSpPr>
              <p:spPr>
                <a:xfrm>
                  <a:off x="2739289" y="1284512"/>
                  <a:ext cx="34210" cy="30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" h="1268" extrusionOk="0">
                      <a:moveTo>
                        <a:pt x="714" y="0"/>
                      </a:moveTo>
                      <a:cubicBezTo>
                        <a:pt x="453" y="0"/>
                        <a:pt x="208" y="163"/>
                        <a:pt x="116" y="423"/>
                      </a:cubicBezTo>
                      <a:cubicBezTo>
                        <a:pt x="0" y="754"/>
                        <a:pt x="173" y="1115"/>
                        <a:pt x="502" y="1231"/>
                      </a:cubicBezTo>
                      <a:cubicBezTo>
                        <a:pt x="572" y="1256"/>
                        <a:pt x="643" y="1267"/>
                        <a:pt x="713" y="1267"/>
                      </a:cubicBezTo>
                      <a:cubicBezTo>
                        <a:pt x="975" y="1267"/>
                        <a:pt x="1220" y="1105"/>
                        <a:pt x="1313" y="846"/>
                      </a:cubicBezTo>
                      <a:cubicBezTo>
                        <a:pt x="1429" y="515"/>
                        <a:pt x="1256" y="153"/>
                        <a:pt x="924" y="36"/>
                      </a:cubicBezTo>
                      <a:cubicBezTo>
                        <a:pt x="855" y="12"/>
                        <a:pt x="784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8" name="Google Shape;2338;p3"/>
                <p:cNvSpPr/>
                <p:nvPr/>
              </p:nvSpPr>
              <p:spPr>
                <a:xfrm>
                  <a:off x="2736129" y="1321022"/>
                  <a:ext cx="15872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90" extrusionOk="0">
                      <a:moveTo>
                        <a:pt x="330" y="1"/>
                      </a:moveTo>
                      <a:cubicBezTo>
                        <a:pt x="210" y="1"/>
                        <a:pt x="96" y="77"/>
                        <a:pt x="54" y="197"/>
                      </a:cubicBezTo>
                      <a:cubicBezTo>
                        <a:pt x="1" y="350"/>
                        <a:pt x="79" y="520"/>
                        <a:pt x="232" y="573"/>
                      </a:cubicBezTo>
                      <a:cubicBezTo>
                        <a:pt x="264" y="584"/>
                        <a:pt x="297" y="589"/>
                        <a:pt x="329" y="589"/>
                      </a:cubicBezTo>
                      <a:cubicBezTo>
                        <a:pt x="451" y="589"/>
                        <a:pt x="566" y="515"/>
                        <a:pt x="608" y="393"/>
                      </a:cubicBezTo>
                      <a:cubicBezTo>
                        <a:pt x="663" y="240"/>
                        <a:pt x="582" y="72"/>
                        <a:pt x="427" y="18"/>
                      </a:cubicBezTo>
                      <a:cubicBezTo>
                        <a:pt x="395" y="6"/>
                        <a:pt x="362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9" name="Google Shape;2339;p3"/>
              <p:cNvGrpSpPr/>
              <p:nvPr/>
            </p:nvGrpSpPr>
            <p:grpSpPr>
              <a:xfrm rot="10800000" flipH="1">
                <a:off x="2100957" y="3710053"/>
                <a:ext cx="139051" cy="125985"/>
                <a:chOff x="2595692" y="1631127"/>
                <a:chExt cx="103445" cy="93725"/>
              </a:xfrm>
            </p:grpSpPr>
            <p:sp>
              <p:nvSpPr>
                <p:cNvPr id="2340" name="Google Shape;2340;p3"/>
                <p:cNvSpPr/>
                <p:nvPr/>
              </p:nvSpPr>
              <p:spPr>
                <a:xfrm>
                  <a:off x="2595692" y="1631127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3" y="1"/>
                      </a:moveTo>
                      <a:cubicBezTo>
                        <a:pt x="2006" y="1"/>
                        <a:pt x="1847" y="20"/>
                        <a:pt x="1688" y="60"/>
                      </a:cubicBezTo>
                      <a:cubicBezTo>
                        <a:pt x="640" y="321"/>
                        <a:pt x="0" y="1383"/>
                        <a:pt x="262" y="2430"/>
                      </a:cubicBezTo>
                      <a:cubicBezTo>
                        <a:pt x="484" y="3320"/>
                        <a:pt x="1282" y="3914"/>
                        <a:pt x="2160" y="3914"/>
                      </a:cubicBezTo>
                      <a:cubicBezTo>
                        <a:pt x="2316" y="3914"/>
                        <a:pt x="2474" y="3895"/>
                        <a:pt x="2633" y="3856"/>
                      </a:cubicBezTo>
                      <a:cubicBezTo>
                        <a:pt x="3682" y="3595"/>
                        <a:pt x="4320" y="2533"/>
                        <a:pt x="4059" y="1485"/>
                      </a:cubicBezTo>
                      <a:cubicBezTo>
                        <a:pt x="3838" y="595"/>
                        <a:pt x="3039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3"/>
                <p:cNvSpPr/>
                <p:nvPr/>
              </p:nvSpPr>
              <p:spPr>
                <a:xfrm>
                  <a:off x="2601485" y="1633976"/>
                  <a:ext cx="97651" cy="9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6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7" y="175"/>
                        <a:pt x="2813" y="373"/>
                        <a:pt x="2868" y="594"/>
                      </a:cubicBezTo>
                      <a:cubicBezTo>
                        <a:pt x="3098" y="1511"/>
                        <a:pt x="2538" y="2440"/>
                        <a:pt x="1622" y="2668"/>
                      </a:cubicBezTo>
                      <a:cubicBezTo>
                        <a:pt x="1484" y="2702"/>
                        <a:pt x="1346" y="2719"/>
                        <a:pt x="1211" y="2719"/>
                      </a:cubicBezTo>
                      <a:cubicBezTo>
                        <a:pt x="751" y="2719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1"/>
                      </a:cubicBezTo>
                      <a:cubicBezTo>
                        <a:pt x="242" y="3201"/>
                        <a:pt x="1040" y="3795"/>
                        <a:pt x="1918" y="3795"/>
                      </a:cubicBezTo>
                      <a:cubicBezTo>
                        <a:pt x="2074" y="3795"/>
                        <a:pt x="2232" y="3776"/>
                        <a:pt x="2391" y="3737"/>
                      </a:cubicBezTo>
                      <a:cubicBezTo>
                        <a:pt x="3440" y="3476"/>
                        <a:pt x="4078" y="2414"/>
                        <a:pt x="3817" y="1366"/>
                      </a:cubicBezTo>
                      <a:cubicBezTo>
                        <a:pt x="3653" y="711"/>
                        <a:pt x="3177" y="217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2" name="Google Shape;2342;p3"/>
                <p:cNvSpPr/>
                <p:nvPr/>
              </p:nvSpPr>
              <p:spPr>
                <a:xfrm>
                  <a:off x="2608500" y="1649849"/>
                  <a:ext cx="34043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90" extrusionOk="0">
                      <a:moveTo>
                        <a:pt x="711" y="0"/>
                      </a:moveTo>
                      <a:cubicBezTo>
                        <a:pt x="660" y="0"/>
                        <a:pt x="608" y="7"/>
                        <a:pt x="556" y="19"/>
                      </a:cubicBezTo>
                      <a:cubicBezTo>
                        <a:pt x="210" y="105"/>
                        <a:pt x="1" y="455"/>
                        <a:pt x="86" y="800"/>
                      </a:cubicBezTo>
                      <a:cubicBezTo>
                        <a:pt x="158" y="1093"/>
                        <a:pt x="421" y="1290"/>
                        <a:pt x="711" y="1290"/>
                      </a:cubicBezTo>
                      <a:cubicBezTo>
                        <a:pt x="762" y="1290"/>
                        <a:pt x="815" y="1284"/>
                        <a:pt x="867" y="1271"/>
                      </a:cubicBezTo>
                      <a:cubicBezTo>
                        <a:pt x="1212" y="1183"/>
                        <a:pt x="1422" y="833"/>
                        <a:pt x="1335" y="489"/>
                      </a:cubicBezTo>
                      <a:cubicBezTo>
                        <a:pt x="1262" y="197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3" name="Google Shape;2343;p3"/>
                <p:cNvSpPr/>
                <p:nvPr/>
              </p:nvSpPr>
              <p:spPr>
                <a:xfrm>
                  <a:off x="2647500" y="1648412"/>
                  <a:ext cx="15824" cy="1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598" extrusionOk="0">
                      <a:moveTo>
                        <a:pt x="332" y="0"/>
                      </a:moveTo>
                      <a:cubicBezTo>
                        <a:pt x="308" y="0"/>
                        <a:pt x="284" y="3"/>
                        <a:pt x="259" y="9"/>
                      </a:cubicBezTo>
                      <a:cubicBezTo>
                        <a:pt x="99" y="49"/>
                        <a:pt x="1" y="211"/>
                        <a:pt x="41" y="370"/>
                      </a:cubicBezTo>
                      <a:cubicBezTo>
                        <a:pt x="76" y="506"/>
                        <a:pt x="197" y="598"/>
                        <a:pt x="331" y="598"/>
                      </a:cubicBezTo>
                      <a:cubicBezTo>
                        <a:pt x="355" y="598"/>
                        <a:pt x="379" y="595"/>
                        <a:pt x="403" y="589"/>
                      </a:cubicBezTo>
                      <a:cubicBezTo>
                        <a:pt x="564" y="549"/>
                        <a:pt x="660" y="385"/>
                        <a:pt x="622" y="226"/>
                      </a:cubicBezTo>
                      <a:cubicBezTo>
                        <a:pt x="588" y="90"/>
                        <a:pt x="467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4" name="Google Shape;2344;p3"/>
              <p:cNvGrpSpPr/>
              <p:nvPr/>
            </p:nvGrpSpPr>
            <p:grpSpPr>
              <a:xfrm rot="10800000" flipH="1">
                <a:off x="666606" y="4771051"/>
                <a:ext cx="1558195" cy="531680"/>
                <a:chOff x="1528625" y="540000"/>
                <a:chExt cx="1159199" cy="395537"/>
              </a:xfrm>
            </p:grpSpPr>
            <p:grpSp>
              <p:nvGrpSpPr>
                <p:cNvPr id="2345" name="Google Shape;2345;p3"/>
                <p:cNvGrpSpPr/>
                <p:nvPr/>
              </p:nvGrpSpPr>
              <p:grpSpPr>
                <a:xfrm>
                  <a:off x="1528625" y="540000"/>
                  <a:ext cx="1159199" cy="395537"/>
                  <a:chOff x="1528625" y="540000"/>
                  <a:chExt cx="1159199" cy="395537"/>
                </a:xfrm>
              </p:grpSpPr>
              <p:sp>
                <p:nvSpPr>
                  <p:cNvPr id="2346" name="Google Shape;2346;p3"/>
                  <p:cNvSpPr/>
                  <p:nvPr/>
                </p:nvSpPr>
                <p:spPr>
                  <a:xfrm>
                    <a:off x="1528625" y="540000"/>
                    <a:ext cx="1159199" cy="395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21" h="16522" extrusionOk="0">
                        <a:moveTo>
                          <a:pt x="4708" y="1"/>
                        </a:moveTo>
                        <a:cubicBezTo>
                          <a:pt x="3087" y="1"/>
                          <a:pt x="1491" y="234"/>
                          <a:pt x="0" y="835"/>
                        </a:cubicBezTo>
                        <a:cubicBezTo>
                          <a:pt x="0" y="835"/>
                          <a:pt x="284" y="805"/>
                          <a:pt x="729" y="805"/>
                        </a:cubicBezTo>
                        <a:cubicBezTo>
                          <a:pt x="1886" y="805"/>
                          <a:pt x="4138" y="1009"/>
                          <a:pt x="5328" y="2482"/>
                        </a:cubicBezTo>
                        <a:cubicBezTo>
                          <a:pt x="6976" y="4523"/>
                          <a:pt x="6850" y="7634"/>
                          <a:pt x="8894" y="10063"/>
                        </a:cubicBezTo>
                        <a:cubicBezTo>
                          <a:pt x="9567" y="10864"/>
                          <a:pt x="10234" y="11212"/>
                          <a:pt x="10781" y="11212"/>
                        </a:cubicBezTo>
                        <a:cubicBezTo>
                          <a:pt x="11893" y="11212"/>
                          <a:pt x="12510" y="9773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742" y="16470"/>
                          <a:pt x="19577" y="16497"/>
                        </a:cubicBezTo>
                        <a:cubicBezTo>
                          <a:pt x="19595" y="16497"/>
                          <a:pt x="19614" y="16497"/>
                          <a:pt x="19632" y="16497"/>
                        </a:cubicBezTo>
                        <a:cubicBezTo>
                          <a:pt x="23046" y="16497"/>
                          <a:pt x="22037" y="14071"/>
                          <a:pt x="20828" y="13021"/>
                        </a:cubicBezTo>
                        <a:lnTo>
                          <a:pt x="20828" y="13021"/>
                        </a:lnTo>
                        <a:cubicBezTo>
                          <a:pt x="23089" y="14375"/>
                          <a:pt x="27109" y="16521"/>
                          <a:pt x="29865" y="16521"/>
                        </a:cubicBezTo>
                        <a:cubicBezTo>
                          <a:pt x="30514" y="16521"/>
                          <a:pt x="31094" y="16402"/>
                          <a:pt x="31563" y="16125"/>
                        </a:cubicBezTo>
                        <a:cubicBezTo>
                          <a:pt x="34478" y="14411"/>
                          <a:pt x="28759" y="12768"/>
                          <a:pt x="28758" y="12768"/>
                        </a:cubicBezTo>
                        <a:lnTo>
                          <a:pt x="28758" y="12768"/>
                        </a:lnTo>
                        <a:cubicBezTo>
                          <a:pt x="28759" y="12768"/>
                          <a:pt x="33175" y="14006"/>
                          <a:pt x="36485" y="14006"/>
                        </a:cubicBezTo>
                        <a:cubicBezTo>
                          <a:pt x="38294" y="14006"/>
                          <a:pt x="39773" y="13636"/>
                          <a:pt x="40019" y="12493"/>
                        </a:cubicBezTo>
                        <a:cubicBezTo>
                          <a:pt x="40461" y="10447"/>
                          <a:pt x="38829" y="10070"/>
                          <a:pt x="37568" y="10070"/>
                        </a:cubicBezTo>
                        <a:cubicBezTo>
                          <a:pt x="37171" y="10070"/>
                          <a:pt x="36811" y="10108"/>
                          <a:pt x="36564" y="10142"/>
                        </a:cubicBezTo>
                        <a:lnTo>
                          <a:pt x="36564" y="10142"/>
                        </a:lnTo>
                        <a:cubicBezTo>
                          <a:pt x="38540" y="9797"/>
                          <a:pt x="48421" y="7811"/>
                          <a:pt x="46312" y="2958"/>
                        </a:cubicBezTo>
                        <a:cubicBezTo>
                          <a:pt x="45758" y="1682"/>
                          <a:pt x="44867" y="1195"/>
                          <a:pt x="43832" y="1195"/>
                        </a:cubicBezTo>
                        <a:cubicBezTo>
                          <a:pt x="40715" y="1195"/>
                          <a:pt x="36280" y="5604"/>
                          <a:pt x="35710" y="6184"/>
                        </a:cubicBezTo>
                        <a:lnTo>
                          <a:pt x="35710" y="6184"/>
                        </a:lnTo>
                        <a:cubicBezTo>
                          <a:pt x="36125" y="5749"/>
                          <a:pt x="38448" y="3155"/>
                          <a:pt x="36366" y="1681"/>
                        </a:cubicBezTo>
                        <a:cubicBezTo>
                          <a:pt x="36111" y="1500"/>
                          <a:pt x="35823" y="1419"/>
                          <a:pt x="35507" y="1419"/>
                        </a:cubicBezTo>
                        <a:cubicBezTo>
                          <a:pt x="33011" y="1419"/>
                          <a:pt x="28757" y="6507"/>
                          <a:pt x="24638" y="7666"/>
                        </a:cubicBezTo>
                        <a:cubicBezTo>
                          <a:pt x="27453" y="6874"/>
                          <a:pt x="27489" y="3006"/>
                          <a:pt x="24837" y="3006"/>
                        </a:cubicBezTo>
                        <a:cubicBezTo>
                          <a:pt x="24500" y="3006"/>
                          <a:pt x="24120" y="3068"/>
                          <a:pt x="23696" y="3208"/>
                        </a:cubicBezTo>
                        <a:cubicBezTo>
                          <a:pt x="21044" y="4080"/>
                          <a:pt x="18867" y="5819"/>
                          <a:pt x="16166" y="5819"/>
                        </a:cubicBezTo>
                        <a:cubicBezTo>
                          <a:pt x="15553" y="5819"/>
                          <a:pt x="14912" y="5729"/>
                          <a:pt x="14232" y="5519"/>
                        </a:cubicBezTo>
                        <a:cubicBezTo>
                          <a:pt x="14232" y="5519"/>
                          <a:pt x="17552" y="5370"/>
                          <a:pt x="16571" y="3536"/>
                        </a:cubicBezTo>
                        <a:cubicBezTo>
                          <a:pt x="15924" y="2325"/>
                          <a:pt x="13402" y="1510"/>
                          <a:pt x="12150" y="1179"/>
                        </a:cubicBezTo>
                        <a:cubicBezTo>
                          <a:pt x="9801" y="562"/>
                          <a:pt x="7223" y="1"/>
                          <a:pt x="4708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7" name="Google Shape;2347;p3"/>
                  <p:cNvSpPr/>
                  <p:nvPr/>
                </p:nvSpPr>
                <p:spPr>
                  <a:xfrm>
                    <a:off x="1548664" y="540024"/>
                    <a:ext cx="1087259" cy="255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416" h="10656" extrusionOk="0">
                        <a:moveTo>
                          <a:pt x="3873" y="1"/>
                        </a:moveTo>
                        <a:cubicBezTo>
                          <a:pt x="2551" y="1"/>
                          <a:pt x="1246" y="156"/>
                          <a:pt x="0" y="539"/>
                        </a:cubicBezTo>
                        <a:cubicBezTo>
                          <a:pt x="164" y="530"/>
                          <a:pt x="326" y="526"/>
                          <a:pt x="487" y="526"/>
                        </a:cubicBezTo>
                        <a:cubicBezTo>
                          <a:pt x="8352" y="526"/>
                          <a:pt x="13244" y="10389"/>
                          <a:pt x="24511" y="10650"/>
                        </a:cubicBezTo>
                        <a:cubicBezTo>
                          <a:pt x="24687" y="10654"/>
                          <a:pt x="24863" y="10656"/>
                          <a:pt x="25038" y="10656"/>
                        </a:cubicBezTo>
                        <a:cubicBezTo>
                          <a:pt x="34153" y="10656"/>
                          <a:pt x="42279" y="5192"/>
                          <a:pt x="45416" y="2829"/>
                        </a:cubicBezTo>
                        <a:cubicBezTo>
                          <a:pt x="44858" y="1649"/>
                          <a:pt x="43994" y="1196"/>
                          <a:pt x="42994" y="1196"/>
                        </a:cubicBezTo>
                        <a:cubicBezTo>
                          <a:pt x="39867" y="1196"/>
                          <a:pt x="35414" y="5632"/>
                          <a:pt x="34869" y="6189"/>
                        </a:cubicBezTo>
                        <a:cubicBezTo>
                          <a:pt x="35263" y="5776"/>
                          <a:pt x="37623" y="3162"/>
                          <a:pt x="35529" y="1680"/>
                        </a:cubicBezTo>
                        <a:cubicBezTo>
                          <a:pt x="35274" y="1499"/>
                          <a:pt x="34986" y="1418"/>
                          <a:pt x="34671" y="1418"/>
                        </a:cubicBezTo>
                        <a:cubicBezTo>
                          <a:pt x="32174" y="1418"/>
                          <a:pt x="27920" y="6506"/>
                          <a:pt x="23801" y="7665"/>
                        </a:cubicBezTo>
                        <a:cubicBezTo>
                          <a:pt x="26616" y="6873"/>
                          <a:pt x="26652" y="3005"/>
                          <a:pt x="24000" y="3005"/>
                        </a:cubicBezTo>
                        <a:cubicBezTo>
                          <a:pt x="23663" y="3005"/>
                          <a:pt x="23283" y="3067"/>
                          <a:pt x="22859" y="3207"/>
                        </a:cubicBezTo>
                        <a:cubicBezTo>
                          <a:pt x="20207" y="4079"/>
                          <a:pt x="18030" y="5818"/>
                          <a:pt x="15329" y="5818"/>
                        </a:cubicBezTo>
                        <a:cubicBezTo>
                          <a:pt x="14716" y="5818"/>
                          <a:pt x="14075" y="5728"/>
                          <a:pt x="13395" y="5518"/>
                        </a:cubicBezTo>
                        <a:cubicBezTo>
                          <a:pt x="13395" y="5518"/>
                          <a:pt x="16715" y="5369"/>
                          <a:pt x="15734" y="3535"/>
                        </a:cubicBezTo>
                        <a:cubicBezTo>
                          <a:pt x="15087" y="2324"/>
                          <a:pt x="12565" y="1509"/>
                          <a:pt x="11313" y="1180"/>
                        </a:cubicBezTo>
                        <a:cubicBezTo>
                          <a:pt x="8965" y="561"/>
                          <a:pt x="6388" y="1"/>
                          <a:pt x="387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48" name="Google Shape;2348;p3"/>
                <p:cNvGrpSpPr/>
                <p:nvPr/>
              </p:nvGrpSpPr>
              <p:grpSpPr>
                <a:xfrm>
                  <a:off x="1528625" y="540000"/>
                  <a:ext cx="1063583" cy="394292"/>
                  <a:chOff x="1528625" y="540000"/>
                  <a:chExt cx="1063583" cy="394292"/>
                </a:xfrm>
              </p:grpSpPr>
              <p:sp>
                <p:nvSpPr>
                  <p:cNvPr id="2349" name="Google Shape;2349;p3"/>
                  <p:cNvSpPr/>
                  <p:nvPr/>
                </p:nvSpPr>
                <p:spPr>
                  <a:xfrm>
                    <a:off x="1528625" y="540000"/>
                    <a:ext cx="1022382" cy="394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06" h="16470" extrusionOk="0">
                        <a:moveTo>
                          <a:pt x="4706" y="1"/>
                        </a:moveTo>
                        <a:cubicBezTo>
                          <a:pt x="3085" y="1"/>
                          <a:pt x="1491" y="234"/>
                          <a:pt x="0" y="835"/>
                        </a:cubicBezTo>
                        <a:cubicBezTo>
                          <a:pt x="0" y="835"/>
                          <a:pt x="285" y="805"/>
                          <a:pt x="732" y="805"/>
                        </a:cubicBezTo>
                        <a:cubicBezTo>
                          <a:pt x="1890" y="805"/>
                          <a:pt x="4139" y="1009"/>
                          <a:pt x="5328" y="2482"/>
                        </a:cubicBezTo>
                        <a:cubicBezTo>
                          <a:pt x="5859" y="3140"/>
                          <a:pt x="6206" y="3910"/>
                          <a:pt x="6500" y="4731"/>
                        </a:cubicBezTo>
                        <a:cubicBezTo>
                          <a:pt x="6524" y="3972"/>
                          <a:pt x="6656" y="3425"/>
                          <a:pt x="6987" y="3425"/>
                        </a:cubicBezTo>
                        <a:cubicBezTo>
                          <a:pt x="7031" y="3425"/>
                          <a:pt x="7078" y="3434"/>
                          <a:pt x="7129" y="3454"/>
                        </a:cubicBezTo>
                        <a:cubicBezTo>
                          <a:pt x="8441" y="3966"/>
                          <a:pt x="9802" y="7289"/>
                          <a:pt x="9802" y="7289"/>
                        </a:cubicBezTo>
                        <a:cubicBezTo>
                          <a:pt x="9802" y="7289"/>
                          <a:pt x="9383" y="5414"/>
                          <a:pt x="9791" y="5414"/>
                        </a:cubicBezTo>
                        <a:cubicBezTo>
                          <a:pt x="9858" y="5414"/>
                          <a:pt x="9948" y="5465"/>
                          <a:pt x="10065" y="5583"/>
                        </a:cubicBezTo>
                        <a:cubicBezTo>
                          <a:pt x="10581" y="6103"/>
                          <a:pt x="11444" y="8376"/>
                          <a:pt x="11965" y="10216"/>
                        </a:cubicBezTo>
                        <a:cubicBezTo>
                          <a:pt x="12146" y="9609"/>
                          <a:pt x="12092" y="8760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490" y="15927"/>
                          <a:pt x="19213" y="16470"/>
                        </a:cubicBezTo>
                        <a:cubicBezTo>
                          <a:pt x="17671" y="15576"/>
                          <a:pt x="16124" y="14386"/>
                          <a:pt x="15300" y="12909"/>
                        </a:cubicBezTo>
                        <a:cubicBezTo>
                          <a:pt x="13595" y="9853"/>
                          <a:pt x="13476" y="8399"/>
                          <a:pt x="13845" y="8399"/>
                        </a:cubicBezTo>
                        <a:cubicBezTo>
                          <a:pt x="13914" y="8399"/>
                          <a:pt x="14000" y="8450"/>
                          <a:pt x="14096" y="8551"/>
                        </a:cubicBezTo>
                        <a:cubicBezTo>
                          <a:pt x="14706" y="9188"/>
                          <a:pt x="19201" y="14187"/>
                          <a:pt x="19201" y="14187"/>
                        </a:cubicBezTo>
                        <a:cubicBezTo>
                          <a:pt x="19201" y="14187"/>
                          <a:pt x="16569" y="10018"/>
                          <a:pt x="17137" y="10018"/>
                        </a:cubicBezTo>
                        <a:cubicBezTo>
                          <a:pt x="17157" y="10018"/>
                          <a:pt x="17181" y="10024"/>
                          <a:pt x="17209" y="10034"/>
                        </a:cubicBezTo>
                        <a:cubicBezTo>
                          <a:pt x="17922" y="10305"/>
                          <a:pt x="21036" y="14403"/>
                          <a:pt x="21890" y="15540"/>
                        </a:cubicBezTo>
                        <a:cubicBezTo>
                          <a:pt x="22188" y="14740"/>
                          <a:pt x="21538" y="13635"/>
                          <a:pt x="20822" y="13016"/>
                        </a:cubicBezTo>
                        <a:lnTo>
                          <a:pt x="20822" y="13016"/>
                        </a:lnTo>
                        <a:cubicBezTo>
                          <a:pt x="22580" y="14070"/>
                          <a:pt x="25403" y="15604"/>
                          <a:pt x="27871" y="16234"/>
                        </a:cubicBezTo>
                        <a:cubicBezTo>
                          <a:pt x="25465" y="15018"/>
                          <a:pt x="22878" y="13563"/>
                          <a:pt x="22710" y="12968"/>
                        </a:cubicBezTo>
                        <a:cubicBezTo>
                          <a:pt x="22649" y="12754"/>
                          <a:pt x="22815" y="12667"/>
                          <a:pt x="23121" y="12667"/>
                        </a:cubicBezTo>
                        <a:cubicBezTo>
                          <a:pt x="24390" y="12667"/>
                          <a:pt x="28074" y="14152"/>
                          <a:pt x="28074" y="14152"/>
                        </a:cubicBezTo>
                        <a:cubicBezTo>
                          <a:pt x="28074" y="14152"/>
                          <a:pt x="23707" y="11852"/>
                          <a:pt x="24631" y="11663"/>
                        </a:cubicBezTo>
                        <a:cubicBezTo>
                          <a:pt x="24653" y="11659"/>
                          <a:pt x="24678" y="11657"/>
                          <a:pt x="24708" y="11657"/>
                        </a:cubicBezTo>
                        <a:cubicBezTo>
                          <a:pt x="25645" y="11657"/>
                          <a:pt x="30326" y="13878"/>
                          <a:pt x="32379" y="15217"/>
                        </a:cubicBezTo>
                        <a:cubicBezTo>
                          <a:pt x="32603" y="13874"/>
                          <a:pt x="28759" y="12767"/>
                          <a:pt x="28758" y="12766"/>
                        </a:cubicBezTo>
                        <a:lnTo>
                          <a:pt x="28758" y="12766"/>
                        </a:lnTo>
                        <a:cubicBezTo>
                          <a:pt x="28759" y="12767"/>
                          <a:pt x="30533" y="13265"/>
                          <a:pt x="32675" y="13629"/>
                        </a:cubicBezTo>
                        <a:cubicBezTo>
                          <a:pt x="30775" y="12941"/>
                          <a:pt x="29061" y="12187"/>
                          <a:pt x="29263" y="11766"/>
                        </a:cubicBezTo>
                        <a:cubicBezTo>
                          <a:pt x="29387" y="11506"/>
                          <a:pt x="30117" y="11413"/>
                          <a:pt x="31096" y="11413"/>
                        </a:cubicBezTo>
                        <a:cubicBezTo>
                          <a:pt x="33545" y="11413"/>
                          <a:pt x="37553" y="11994"/>
                          <a:pt x="37553" y="11994"/>
                        </a:cubicBezTo>
                        <a:cubicBezTo>
                          <a:pt x="37553" y="11994"/>
                          <a:pt x="35074" y="10893"/>
                          <a:pt x="35514" y="10506"/>
                        </a:cubicBezTo>
                        <a:cubicBezTo>
                          <a:pt x="35670" y="10369"/>
                          <a:pt x="36752" y="10268"/>
                          <a:pt x="38132" y="10099"/>
                        </a:cubicBezTo>
                        <a:cubicBezTo>
                          <a:pt x="37940" y="10079"/>
                          <a:pt x="37749" y="10071"/>
                          <a:pt x="37565" y="10071"/>
                        </a:cubicBezTo>
                        <a:cubicBezTo>
                          <a:pt x="37166" y="10071"/>
                          <a:pt x="36805" y="10108"/>
                          <a:pt x="36559" y="10143"/>
                        </a:cubicBezTo>
                        <a:cubicBezTo>
                          <a:pt x="37501" y="9978"/>
                          <a:pt x="40288" y="9433"/>
                          <a:pt x="42688" y="8369"/>
                        </a:cubicBezTo>
                        <a:lnTo>
                          <a:pt x="42688" y="8369"/>
                        </a:lnTo>
                        <a:cubicBezTo>
                          <a:pt x="41685" y="8637"/>
                          <a:pt x="40547" y="8898"/>
                          <a:pt x="39742" y="8898"/>
                        </a:cubicBezTo>
                        <a:cubicBezTo>
                          <a:pt x="39305" y="8898"/>
                          <a:pt x="38966" y="8821"/>
                          <a:pt x="38800" y="8627"/>
                        </a:cubicBezTo>
                        <a:cubicBezTo>
                          <a:pt x="38029" y="7725"/>
                          <a:pt x="41930" y="5722"/>
                          <a:pt x="42705" y="5337"/>
                        </a:cubicBezTo>
                        <a:lnTo>
                          <a:pt x="42705" y="5337"/>
                        </a:lnTo>
                        <a:cubicBezTo>
                          <a:pt x="42102" y="5632"/>
                          <a:pt x="39580" y="6820"/>
                          <a:pt x="38341" y="6820"/>
                        </a:cubicBezTo>
                        <a:cubicBezTo>
                          <a:pt x="37959" y="6820"/>
                          <a:pt x="37699" y="6708"/>
                          <a:pt x="37654" y="6421"/>
                        </a:cubicBezTo>
                        <a:cubicBezTo>
                          <a:pt x="37537" y="5675"/>
                          <a:pt x="39539" y="3596"/>
                          <a:pt x="41307" y="1904"/>
                        </a:cubicBezTo>
                        <a:lnTo>
                          <a:pt x="41307" y="1904"/>
                        </a:lnTo>
                        <a:cubicBezTo>
                          <a:pt x="39118" y="2983"/>
                          <a:pt x="36925" y="4996"/>
                          <a:pt x="36048" y="5849"/>
                        </a:cubicBezTo>
                        <a:cubicBezTo>
                          <a:pt x="35785" y="6196"/>
                          <a:pt x="35491" y="6544"/>
                          <a:pt x="35161" y="6885"/>
                        </a:cubicBezTo>
                        <a:cubicBezTo>
                          <a:pt x="33215" y="8905"/>
                          <a:pt x="32168" y="9349"/>
                          <a:pt x="31637" y="9349"/>
                        </a:cubicBezTo>
                        <a:cubicBezTo>
                          <a:pt x="31367" y="9349"/>
                          <a:pt x="31229" y="9234"/>
                          <a:pt x="31175" y="9153"/>
                        </a:cubicBezTo>
                        <a:cubicBezTo>
                          <a:pt x="31011" y="8913"/>
                          <a:pt x="34148" y="6005"/>
                          <a:pt x="34148" y="6005"/>
                        </a:cubicBezTo>
                        <a:lnTo>
                          <a:pt x="34148" y="6005"/>
                        </a:lnTo>
                        <a:cubicBezTo>
                          <a:pt x="34148" y="6005"/>
                          <a:pt x="29366" y="8669"/>
                          <a:pt x="27590" y="8669"/>
                        </a:cubicBezTo>
                        <a:cubicBezTo>
                          <a:pt x="27283" y="8669"/>
                          <a:pt x="27066" y="8590"/>
                          <a:pt x="26979" y="8404"/>
                        </a:cubicBezTo>
                        <a:cubicBezTo>
                          <a:pt x="26768" y="7953"/>
                          <a:pt x="27571" y="6825"/>
                          <a:pt x="28691" y="5560"/>
                        </a:cubicBezTo>
                        <a:lnTo>
                          <a:pt x="28691" y="5560"/>
                        </a:lnTo>
                        <a:cubicBezTo>
                          <a:pt x="27539" y="6357"/>
                          <a:pt x="26347" y="7073"/>
                          <a:pt x="25160" y="7498"/>
                        </a:cubicBezTo>
                        <a:cubicBezTo>
                          <a:pt x="24415" y="7977"/>
                          <a:pt x="23771" y="8318"/>
                          <a:pt x="23317" y="8433"/>
                        </a:cubicBezTo>
                        <a:cubicBezTo>
                          <a:pt x="22779" y="8569"/>
                          <a:pt x="22309" y="8633"/>
                          <a:pt x="21935" y="8633"/>
                        </a:cubicBezTo>
                        <a:cubicBezTo>
                          <a:pt x="20591" y="8633"/>
                          <a:pt x="20487" y="7798"/>
                          <a:pt x="22916" y="6423"/>
                        </a:cubicBezTo>
                        <a:lnTo>
                          <a:pt x="22916" y="6423"/>
                        </a:lnTo>
                        <a:cubicBezTo>
                          <a:pt x="22916" y="6423"/>
                          <a:pt x="21154" y="6779"/>
                          <a:pt x="19834" y="6779"/>
                        </a:cubicBezTo>
                        <a:cubicBezTo>
                          <a:pt x="18980" y="6779"/>
                          <a:pt x="18311" y="6630"/>
                          <a:pt x="18425" y="6138"/>
                        </a:cubicBezTo>
                        <a:cubicBezTo>
                          <a:pt x="18485" y="5884"/>
                          <a:pt x="18725" y="5562"/>
                          <a:pt x="19069" y="5210"/>
                        </a:cubicBezTo>
                        <a:lnTo>
                          <a:pt x="19069" y="5210"/>
                        </a:lnTo>
                        <a:cubicBezTo>
                          <a:pt x="18140" y="5568"/>
                          <a:pt x="17190" y="5819"/>
                          <a:pt x="16164" y="5819"/>
                        </a:cubicBezTo>
                        <a:cubicBezTo>
                          <a:pt x="15551" y="5819"/>
                          <a:pt x="14911" y="5729"/>
                          <a:pt x="14232" y="5519"/>
                        </a:cubicBezTo>
                        <a:cubicBezTo>
                          <a:pt x="14232" y="5519"/>
                          <a:pt x="16409" y="5421"/>
                          <a:pt x="16716" y="4410"/>
                        </a:cubicBezTo>
                        <a:lnTo>
                          <a:pt x="16716" y="4410"/>
                        </a:lnTo>
                        <a:cubicBezTo>
                          <a:pt x="15940" y="4590"/>
                          <a:pt x="15205" y="4704"/>
                          <a:pt x="14585" y="4704"/>
                        </a:cubicBezTo>
                        <a:cubicBezTo>
                          <a:pt x="14338" y="4704"/>
                          <a:pt x="14109" y="4686"/>
                          <a:pt x="13903" y="4647"/>
                        </a:cubicBezTo>
                        <a:cubicBezTo>
                          <a:pt x="11181" y="4125"/>
                          <a:pt x="10520" y="3035"/>
                          <a:pt x="10520" y="3035"/>
                        </a:cubicBezTo>
                        <a:lnTo>
                          <a:pt x="10520" y="3035"/>
                        </a:lnTo>
                        <a:lnTo>
                          <a:pt x="12943" y="3104"/>
                        </a:lnTo>
                        <a:cubicBezTo>
                          <a:pt x="12943" y="3104"/>
                          <a:pt x="8221" y="1572"/>
                          <a:pt x="8758" y="944"/>
                        </a:cubicBezTo>
                        <a:cubicBezTo>
                          <a:pt x="8888" y="792"/>
                          <a:pt x="9172" y="664"/>
                          <a:pt x="9529" y="557"/>
                        </a:cubicBezTo>
                        <a:cubicBezTo>
                          <a:pt x="7946" y="230"/>
                          <a:pt x="6313" y="1"/>
                          <a:pt x="470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50" name="Google Shape;2350;p3"/>
                  <p:cNvGrpSpPr/>
                  <p:nvPr/>
                </p:nvGrpSpPr>
                <p:grpSpPr>
                  <a:xfrm>
                    <a:off x="1560347" y="550558"/>
                    <a:ext cx="1031862" cy="344669"/>
                    <a:chOff x="1560347" y="550558"/>
                    <a:chExt cx="1031862" cy="344669"/>
                  </a:xfrm>
                </p:grpSpPr>
                <p:sp>
                  <p:nvSpPr>
                    <p:cNvPr id="2351" name="Google Shape;2351;p3"/>
                    <p:cNvSpPr/>
                    <p:nvPr/>
                  </p:nvSpPr>
                  <p:spPr>
                    <a:xfrm>
                      <a:off x="1560347" y="550558"/>
                      <a:ext cx="1031862" cy="2498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102" h="10435" extrusionOk="0">
                          <a:moveTo>
                            <a:pt x="510" y="0"/>
                          </a:moveTo>
                          <a:cubicBezTo>
                            <a:pt x="416" y="0"/>
                            <a:pt x="334" y="2"/>
                            <a:pt x="265" y="2"/>
                          </a:cubicBezTo>
                          <a:cubicBezTo>
                            <a:pt x="92" y="6"/>
                            <a:pt x="0" y="12"/>
                            <a:pt x="0" y="21"/>
                          </a:cubicBezTo>
                          <a:cubicBezTo>
                            <a:pt x="0" y="30"/>
                            <a:pt x="92" y="42"/>
                            <a:pt x="263" y="56"/>
                          </a:cubicBezTo>
                          <a:cubicBezTo>
                            <a:pt x="349" y="64"/>
                            <a:pt x="454" y="71"/>
                            <a:pt x="578" y="82"/>
                          </a:cubicBezTo>
                          <a:cubicBezTo>
                            <a:pt x="702" y="96"/>
                            <a:pt x="844" y="113"/>
                            <a:pt x="1002" y="134"/>
                          </a:cubicBezTo>
                          <a:cubicBezTo>
                            <a:pt x="1635" y="218"/>
                            <a:pt x="2536" y="402"/>
                            <a:pt x="3553" y="802"/>
                          </a:cubicBezTo>
                          <a:cubicBezTo>
                            <a:pt x="4575" y="1194"/>
                            <a:pt x="5706" y="1801"/>
                            <a:pt x="6850" y="2555"/>
                          </a:cubicBezTo>
                          <a:cubicBezTo>
                            <a:pt x="7999" y="3307"/>
                            <a:pt x="9166" y="4192"/>
                            <a:pt x="10347" y="5070"/>
                          </a:cubicBezTo>
                          <a:cubicBezTo>
                            <a:pt x="11528" y="5948"/>
                            <a:pt x="12728" y="6812"/>
                            <a:pt x="13937" y="7507"/>
                          </a:cubicBezTo>
                          <a:cubicBezTo>
                            <a:pt x="14541" y="7854"/>
                            <a:pt x="15148" y="8159"/>
                            <a:pt x="15736" y="8406"/>
                          </a:cubicBezTo>
                          <a:cubicBezTo>
                            <a:pt x="16031" y="8527"/>
                            <a:pt x="16317" y="8645"/>
                            <a:pt x="16594" y="8760"/>
                          </a:cubicBezTo>
                          <a:cubicBezTo>
                            <a:pt x="16875" y="8864"/>
                            <a:pt x="17146" y="8966"/>
                            <a:pt x="17408" y="9063"/>
                          </a:cubicBezTo>
                          <a:cubicBezTo>
                            <a:pt x="18458" y="9425"/>
                            <a:pt x="19350" y="9685"/>
                            <a:pt x="19985" y="9827"/>
                          </a:cubicBezTo>
                          <a:cubicBezTo>
                            <a:pt x="20302" y="9904"/>
                            <a:pt x="20549" y="9964"/>
                            <a:pt x="20721" y="9994"/>
                          </a:cubicBezTo>
                          <a:cubicBezTo>
                            <a:pt x="20892" y="10028"/>
                            <a:pt x="20982" y="10045"/>
                            <a:pt x="20982" y="10045"/>
                          </a:cubicBezTo>
                          <a:cubicBezTo>
                            <a:pt x="20982" y="10045"/>
                            <a:pt x="21074" y="10061"/>
                            <a:pt x="21245" y="10094"/>
                          </a:cubicBezTo>
                          <a:cubicBezTo>
                            <a:pt x="21415" y="10130"/>
                            <a:pt x="21669" y="10162"/>
                            <a:pt x="21990" y="10210"/>
                          </a:cubicBezTo>
                          <a:cubicBezTo>
                            <a:pt x="22631" y="10306"/>
                            <a:pt x="23557" y="10401"/>
                            <a:pt x="24670" y="10429"/>
                          </a:cubicBezTo>
                          <a:cubicBezTo>
                            <a:pt x="24841" y="10433"/>
                            <a:pt x="25015" y="10435"/>
                            <a:pt x="25194" y="10435"/>
                          </a:cubicBezTo>
                          <a:cubicBezTo>
                            <a:pt x="26182" y="10435"/>
                            <a:pt x="27293" y="10368"/>
                            <a:pt x="28458" y="10201"/>
                          </a:cubicBezTo>
                          <a:cubicBezTo>
                            <a:pt x="29146" y="10109"/>
                            <a:pt x="29850" y="9968"/>
                            <a:pt x="30561" y="9812"/>
                          </a:cubicBezTo>
                          <a:cubicBezTo>
                            <a:pt x="31268" y="9638"/>
                            <a:pt x="31985" y="9453"/>
                            <a:pt x="32686" y="9220"/>
                          </a:cubicBezTo>
                          <a:cubicBezTo>
                            <a:pt x="35511" y="8330"/>
                            <a:pt x="38139" y="6953"/>
                            <a:pt x="40031" y="5826"/>
                          </a:cubicBezTo>
                          <a:cubicBezTo>
                            <a:pt x="40976" y="5258"/>
                            <a:pt x="41746" y="4757"/>
                            <a:pt x="42280" y="4397"/>
                          </a:cubicBezTo>
                          <a:cubicBezTo>
                            <a:pt x="42546" y="4217"/>
                            <a:pt x="42751" y="4068"/>
                            <a:pt x="42890" y="3969"/>
                          </a:cubicBezTo>
                          <a:cubicBezTo>
                            <a:pt x="43029" y="3866"/>
                            <a:pt x="43101" y="3808"/>
                            <a:pt x="43097" y="3801"/>
                          </a:cubicBezTo>
                          <a:cubicBezTo>
                            <a:pt x="43096" y="3800"/>
                            <a:pt x="43095" y="3800"/>
                            <a:pt x="43094" y="3800"/>
                          </a:cubicBezTo>
                          <a:cubicBezTo>
                            <a:pt x="43078" y="3800"/>
                            <a:pt x="42998" y="3842"/>
                            <a:pt x="42859" y="3923"/>
                          </a:cubicBezTo>
                          <a:cubicBezTo>
                            <a:pt x="42713" y="4012"/>
                            <a:pt x="42495" y="4140"/>
                            <a:pt x="42222" y="4307"/>
                          </a:cubicBezTo>
                          <a:cubicBezTo>
                            <a:pt x="41671" y="4637"/>
                            <a:pt x="40886" y="5110"/>
                            <a:pt x="39927" y="5647"/>
                          </a:cubicBezTo>
                          <a:cubicBezTo>
                            <a:pt x="38010" y="6716"/>
                            <a:pt x="35375" y="8030"/>
                            <a:pt x="32574" y="8862"/>
                          </a:cubicBezTo>
                          <a:cubicBezTo>
                            <a:pt x="31878" y="9079"/>
                            <a:pt x="31170" y="9252"/>
                            <a:pt x="30471" y="9413"/>
                          </a:cubicBezTo>
                          <a:cubicBezTo>
                            <a:pt x="29770" y="9557"/>
                            <a:pt x="29076" y="9685"/>
                            <a:pt x="28398" y="9766"/>
                          </a:cubicBezTo>
                          <a:cubicBezTo>
                            <a:pt x="27353" y="9900"/>
                            <a:pt x="26354" y="9954"/>
                            <a:pt x="25452" y="9954"/>
                          </a:cubicBezTo>
                          <a:cubicBezTo>
                            <a:pt x="25187" y="9954"/>
                            <a:pt x="24931" y="9949"/>
                            <a:pt x="24684" y="9941"/>
                          </a:cubicBezTo>
                          <a:cubicBezTo>
                            <a:pt x="23595" y="9899"/>
                            <a:pt x="22692" y="9798"/>
                            <a:pt x="22065" y="9696"/>
                          </a:cubicBezTo>
                          <a:cubicBezTo>
                            <a:pt x="21752" y="9647"/>
                            <a:pt x="21504" y="9610"/>
                            <a:pt x="21339" y="9575"/>
                          </a:cubicBezTo>
                          <a:cubicBezTo>
                            <a:pt x="21172" y="9541"/>
                            <a:pt x="21082" y="9525"/>
                            <a:pt x="21082" y="9525"/>
                          </a:cubicBezTo>
                          <a:cubicBezTo>
                            <a:pt x="21082" y="9525"/>
                            <a:pt x="20993" y="9508"/>
                            <a:pt x="20826" y="9477"/>
                          </a:cubicBezTo>
                          <a:cubicBezTo>
                            <a:pt x="20658" y="9450"/>
                            <a:pt x="20415" y="9393"/>
                            <a:pt x="20104" y="9321"/>
                          </a:cubicBezTo>
                          <a:cubicBezTo>
                            <a:pt x="19480" y="9190"/>
                            <a:pt x="18605" y="8945"/>
                            <a:pt x="17568" y="8601"/>
                          </a:cubicBezTo>
                          <a:cubicBezTo>
                            <a:pt x="17311" y="8509"/>
                            <a:pt x="17042" y="8412"/>
                            <a:pt x="16765" y="8315"/>
                          </a:cubicBezTo>
                          <a:cubicBezTo>
                            <a:pt x="16493" y="8204"/>
                            <a:pt x="16210" y="8093"/>
                            <a:pt x="15919" y="7977"/>
                          </a:cubicBezTo>
                          <a:cubicBezTo>
                            <a:pt x="15338" y="7741"/>
                            <a:pt x="14750" y="7456"/>
                            <a:pt x="14154" y="7125"/>
                          </a:cubicBezTo>
                          <a:cubicBezTo>
                            <a:pt x="12962" y="6462"/>
                            <a:pt x="11760" y="5624"/>
                            <a:pt x="10568" y="4767"/>
                          </a:cubicBezTo>
                          <a:cubicBezTo>
                            <a:pt x="9375" y="3911"/>
                            <a:pt x="8185" y="3040"/>
                            <a:pt x="7009" y="2306"/>
                          </a:cubicBezTo>
                          <a:cubicBezTo>
                            <a:pt x="5837" y="1569"/>
                            <a:pt x="4676" y="978"/>
                            <a:pt x="3627" y="610"/>
                          </a:cubicBezTo>
                          <a:cubicBezTo>
                            <a:pt x="2579" y="232"/>
                            <a:pt x="1658" y="77"/>
                            <a:pt x="1014" y="27"/>
                          </a:cubicBezTo>
                          <a:cubicBezTo>
                            <a:pt x="852" y="18"/>
                            <a:pt x="708" y="9"/>
                            <a:pt x="583" y="1"/>
                          </a:cubicBezTo>
                          <a:cubicBezTo>
                            <a:pt x="558" y="1"/>
                            <a:pt x="533" y="0"/>
                            <a:pt x="51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2" name="Google Shape;2352;p3"/>
                    <p:cNvSpPr/>
                    <p:nvPr/>
                  </p:nvSpPr>
                  <p:spPr>
                    <a:xfrm>
                      <a:off x="1903682" y="667030"/>
                      <a:ext cx="215173" cy="64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88" h="2689" extrusionOk="0">
                          <a:moveTo>
                            <a:pt x="8937" y="1"/>
                          </a:moveTo>
                          <a:cubicBezTo>
                            <a:pt x="8797" y="1"/>
                            <a:pt x="7838" y="584"/>
                            <a:pt x="6825" y="1036"/>
                          </a:cubicBezTo>
                          <a:cubicBezTo>
                            <a:pt x="6557" y="1157"/>
                            <a:pt x="6280" y="1251"/>
                            <a:pt x="6028" y="1354"/>
                          </a:cubicBezTo>
                          <a:cubicBezTo>
                            <a:pt x="5901" y="1404"/>
                            <a:pt x="5777" y="1452"/>
                            <a:pt x="5661" y="1498"/>
                          </a:cubicBezTo>
                          <a:cubicBezTo>
                            <a:pt x="5540" y="1533"/>
                            <a:pt x="5427" y="1567"/>
                            <a:pt x="5323" y="1597"/>
                          </a:cubicBezTo>
                          <a:cubicBezTo>
                            <a:pt x="4905" y="1724"/>
                            <a:pt x="4627" y="1807"/>
                            <a:pt x="4627" y="1807"/>
                          </a:cubicBezTo>
                          <a:cubicBezTo>
                            <a:pt x="4627" y="1807"/>
                            <a:pt x="4556" y="1827"/>
                            <a:pt x="4434" y="1859"/>
                          </a:cubicBezTo>
                          <a:cubicBezTo>
                            <a:pt x="4312" y="1891"/>
                            <a:pt x="4137" y="1938"/>
                            <a:pt x="3926" y="1993"/>
                          </a:cubicBezTo>
                          <a:cubicBezTo>
                            <a:pt x="3821" y="2021"/>
                            <a:pt x="3706" y="2051"/>
                            <a:pt x="3585" y="2084"/>
                          </a:cubicBezTo>
                          <a:cubicBezTo>
                            <a:pt x="3464" y="2116"/>
                            <a:pt x="3333" y="2131"/>
                            <a:pt x="3200" y="2157"/>
                          </a:cubicBezTo>
                          <a:cubicBezTo>
                            <a:pt x="2930" y="2201"/>
                            <a:pt x="2643" y="2261"/>
                            <a:pt x="2355" y="2302"/>
                          </a:cubicBezTo>
                          <a:cubicBezTo>
                            <a:pt x="1194" y="2452"/>
                            <a:pt x="9" y="2442"/>
                            <a:pt x="4" y="2527"/>
                          </a:cubicBezTo>
                          <a:cubicBezTo>
                            <a:pt x="0" y="2577"/>
                            <a:pt x="841" y="2688"/>
                            <a:pt x="1825" y="2688"/>
                          </a:cubicBezTo>
                          <a:cubicBezTo>
                            <a:pt x="2010" y="2688"/>
                            <a:pt x="2199" y="2685"/>
                            <a:pt x="2389" y="2676"/>
                          </a:cubicBezTo>
                          <a:cubicBezTo>
                            <a:pt x="2689" y="2657"/>
                            <a:pt x="2987" y="2619"/>
                            <a:pt x="3268" y="2591"/>
                          </a:cubicBezTo>
                          <a:cubicBezTo>
                            <a:pt x="3409" y="2573"/>
                            <a:pt x="3545" y="2565"/>
                            <a:pt x="3672" y="2543"/>
                          </a:cubicBezTo>
                          <a:cubicBezTo>
                            <a:pt x="3801" y="2517"/>
                            <a:pt x="3920" y="2492"/>
                            <a:pt x="4032" y="2471"/>
                          </a:cubicBezTo>
                          <a:cubicBezTo>
                            <a:pt x="4254" y="2425"/>
                            <a:pt x="4439" y="2388"/>
                            <a:pt x="4569" y="2360"/>
                          </a:cubicBezTo>
                          <a:cubicBezTo>
                            <a:pt x="4699" y="2334"/>
                            <a:pt x="4772" y="2316"/>
                            <a:pt x="4772" y="2316"/>
                          </a:cubicBezTo>
                          <a:cubicBezTo>
                            <a:pt x="4772" y="2316"/>
                            <a:pt x="5055" y="2214"/>
                            <a:pt x="5485" y="2059"/>
                          </a:cubicBezTo>
                          <a:cubicBezTo>
                            <a:pt x="5590" y="2021"/>
                            <a:pt x="5705" y="1978"/>
                            <a:pt x="5826" y="1934"/>
                          </a:cubicBezTo>
                          <a:cubicBezTo>
                            <a:pt x="5945" y="1879"/>
                            <a:pt x="6068" y="1821"/>
                            <a:pt x="6196" y="1761"/>
                          </a:cubicBezTo>
                          <a:cubicBezTo>
                            <a:pt x="6450" y="1637"/>
                            <a:pt x="6727" y="1518"/>
                            <a:pt x="6990" y="1372"/>
                          </a:cubicBezTo>
                          <a:cubicBezTo>
                            <a:pt x="8049" y="794"/>
                            <a:pt x="8988" y="55"/>
                            <a:pt x="8953" y="6"/>
                          </a:cubicBezTo>
                          <a:cubicBezTo>
                            <a:pt x="8950" y="3"/>
                            <a:pt x="8945" y="1"/>
                            <a:pt x="893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3" name="Google Shape;2353;p3"/>
                    <p:cNvSpPr/>
                    <p:nvPr/>
                  </p:nvSpPr>
                  <p:spPr>
                    <a:xfrm>
                      <a:off x="1670235" y="573637"/>
                      <a:ext cx="195901" cy="443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3" h="1853" extrusionOk="0">
                          <a:moveTo>
                            <a:pt x="86" y="0"/>
                          </a:moveTo>
                          <a:cubicBezTo>
                            <a:pt x="38" y="0"/>
                            <a:pt x="11" y="5"/>
                            <a:pt x="8" y="16"/>
                          </a:cubicBezTo>
                          <a:cubicBezTo>
                            <a:pt x="1" y="53"/>
                            <a:pt x="248" y="143"/>
                            <a:pt x="617" y="274"/>
                          </a:cubicBezTo>
                          <a:cubicBezTo>
                            <a:pt x="987" y="404"/>
                            <a:pt x="1478" y="586"/>
                            <a:pt x="1968" y="770"/>
                          </a:cubicBezTo>
                          <a:cubicBezTo>
                            <a:pt x="2459" y="955"/>
                            <a:pt x="2951" y="1139"/>
                            <a:pt x="3328" y="1269"/>
                          </a:cubicBezTo>
                          <a:cubicBezTo>
                            <a:pt x="3704" y="1396"/>
                            <a:pt x="3955" y="1480"/>
                            <a:pt x="3955" y="1480"/>
                          </a:cubicBezTo>
                          <a:cubicBezTo>
                            <a:pt x="3955" y="1480"/>
                            <a:pt x="4213" y="1546"/>
                            <a:pt x="4605" y="1630"/>
                          </a:cubicBezTo>
                          <a:cubicBezTo>
                            <a:pt x="4996" y="1712"/>
                            <a:pt x="5527" y="1799"/>
                            <a:pt x="6063" y="1841"/>
                          </a:cubicBezTo>
                          <a:cubicBezTo>
                            <a:pt x="6212" y="1848"/>
                            <a:pt x="6362" y="1852"/>
                            <a:pt x="6509" y="1852"/>
                          </a:cubicBezTo>
                          <a:cubicBezTo>
                            <a:pt x="6889" y="1852"/>
                            <a:pt x="7250" y="1826"/>
                            <a:pt x="7536" y="1773"/>
                          </a:cubicBezTo>
                          <a:cubicBezTo>
                            <a:pt x="7930" y="1702"/>
                            <a:pt x="8183" y="1610"/>
                            <a:pt x="8175" y="1578"/>
                          </a:cubicBezTo>
                          <a:cubicBezTo>
                            <a:pt x="8171" y="1560"/>
                            <a:pt x="8118" y="1555"/>
                            <a:pt x="8027" y="1555"/>
                          </a:cubicBezTo>
                          <a:cubicBezTo>
                            <a:pt x="7911" y="1555"/>
                            <a:pt x="7733" y="1564"/>
                            <a:pt x="7514" y="1567"/>
                          </a:cubicBezTo>
                          <a:cubicBezTo>
                            <a:pt x="7470" y="1568"/>
                            <a:pt x="7424" y="1569"/>
                            <a:pt x="7377" y="1569"/>
                          </a:cubicBezTo>
                          <a:cubicBezTo>
                            <a:pt x="7009" y="1569"/>
                            <a:pt x="6554" y="1533"/>
                            <a:pt x="6104" y="1468"/>
                          </a:cubicBezTo>
                          <a:cubicBezTo>
                            <a:pt x="5594" y="1382"/>
                            <a:pt x="5094" y="1261"/>
                            <a:pt x="4721" y="1154"/>
                          </a:cubicBezTo>
                          <a:cubicBezTo>
                            <a:pt x="4348" y="1048"/>
                            <a:pt x="4100" y="970"/>
                            <a:pt x="4100" y="970"/>
                          </a:cubicBezTo>
                          <a:cubicBezTo>
                            <a:pt x="4100" y="970"/>
                            <a:pt x="3849" y="903"/>
                            <a:pt x="3471" y="802"/>
                          </a:cubicBezTo>
                          <a:cubicBezTo>
                            <a:pt x="3093" y="697"/>
                            <a:pt x="2589" y="556"/>
                            <a:pt x="2084" y="414"/>
                          </a:cubicBezTo>
                          <a:cubicBezTo>
                            <a:pt x="1576" y="276"/>
                            <a:pt x="1064" y="146"/>
                            <a:pt x="672" y="74"/>
                          </a:cubicBezTo>
                          <a:cubicBezTo>
                            <a:pt x="402" y="26"/>
                            <a:pt x="193" y="0"/>
                            <a:pt x="8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4" name="Google Shape;2354;p3"/>
                    <p:cNvSpPr/>
                    <p:nvPr/>
                  </p:nvSpPr>
                  <p:spPr>
                    <a:xfrm>
                      <a:off x="2118910" y="632388"/>
                      <a:ext cx="269157" cy="1664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243" h="6954" extrusionOk="0">
                          <a:moveTo>
                            <a:pt x="11212" y="0"/>
                          </a:moveTo>
                          <a:cubicBezTo>
                            <a:pt x="11163" y="0"/>
                            <a:pt x="10884" y="306"/>
                            <a:pt x="10468" y="744"/>
                          </a:cubicBezTo>
                          <a:cubicBezTo>
                            <a:pt x="10242" y="961"/>
                            <a:pt x="9999" y="1233"/>
                            <a:pt x="9705" y="1492"/>
                          </a:cubicBezTo>
                          <a:cubicBezTo>
                            <a:pt x="9560" y="1625"/>
                            <a:pt x="9413" y="1761"/>
                            <a:pt x="9261" y="1900"/>
                          </a:cubicBezTo>
                          <a:cubicBezTo>
                            <a:pt x="9104" y="2033"/>
                            <a:pt x="8945" y="2166"/>
                            <a:pt x="8786" y="2301"/>
                          </a:cubicBezTo>
                          <a:cubicBezTo>
                            <a:pt x="8630" y="2438"/>
                            <a:pt x="8464" y="2567"/>
                            <a:pt x="8302" y="2692"/>
                          </a:cubicBezTo>
                          <a:cubicBezTo>
                            <a:pt x="8140" y="2816"/>
                            <a:pt x="7980" y="2940"/>
                            <a:pt x="7827" y="3059"/>
                          </a:cubicBezTo>
                          <a:cubicBezTo>
                            <a:pt x="7505" y="3283"/>
                            <a:pt x="7216" y="3505"/>
                            <a:pt x="6953" y="3674"/>
                          </a:cubicBezTo>
                          <a:cubicBezTo>
                            <a:pt x="6693" y="3844"/>
                            <a:pt x="6479" y="3991"/>
                            <a:pt x="6323" y="4087"/>
                          </a:cubicBezTo>
                          <a:cubicBezTo>
                            <a:pt x="6168" y="4184"/>
                            <a:pt x="6080" y="4237"/>
                            <a:pt x="6080" y="4237"/>
                          </a:cubicBezTo>
                          <a:cubicBezTo>
                            <a:pt x="6080" y="4237"/>
                            <a:pt x="5994" y="4295"/>
                            <a:pt x="5843" y="4395"/>
                          </a:cubicBezTo>
                          <a:cubicBezTo>
                            <a:pt x="5766" y="4444"/>
                            <a:pt x="5677" y="4513"/>
                            <a:pt x="5569" y="4571"/>
                          </a:cubicBezTo>
                          <a:cubicBezTo>
                            <a:pt x="5460" y="4632"/>
                            <a:pt x="5339" y="4701"/>
                            <a:pt x="5206" y="4774"/>
                          </a:cubicBezTo>
                          <a:cubicBezTo>
                            <a:pt x="4949" y="4936"/>
                            <a:pt x="4608" y="5063"/>
                            <a:pt x="4261" y="5229"/>
                          </a:cubicBezTo>
                          <a:cubicBezTo>
                            <a:pt x="3897" y="5365"/>
                            <a:pt x="3513" y="5519"/>
                            <a:pt x="3115" y="5651"/>
                          </a:cubicBezTo>
                          <a:cubicBezTo>
                            <a:pt x="2326" y="5925"/>
                            <a:pt x="1518" y="6178"/>
                            <a:pt x="937" y="6438"/>
                          </a:cubicBezTo>
                          <a:cubicBezTo>
                            <a:pt x="642" y="6556"/>
                            <a:pt x="409" y="6688"/>
                            <a:pt x="249" y="6781"/>
                          </a:cubicBezTo>
                          <a:cubicBezTo>
                            <a:pt x="88" y="6873"/>
                            <a:pt x="1" y="6933"/>
                            <a:pt x="9" y="6949"/>
                          </a:cubicBezTo>
                          <a:cubicBezTo>
                            <a:pt x="10" y="6952"/>
                            <a:pt x="15" y="6954"/>
                            <a:pt x="23" y="6954"/>
                          </a:cubicBezTo>
                          <a:cubicBezTo>
                            <a:pt x="58" y="6954"/>
                            <a:pt x="152" y="6926"/>
                            <a:pt x="295" y="6877"/>
                          </a:cubicBezTo>
                          <a:cubicBezTo>
                            <a:pt x="467" y="6818"/>
                            <a:pt x="708" y="6718"/>
                            <a:pt x="1009" y="6633"/>
                          </a:cubicBezTo>
                          <a:cubicBezTo>
                            <a:pt x="1601" y="6435"/>
                            <a:pt x="2416" y="6240"/>
                            <a:pt x="3227" y="6007"/>
                          </a:cubicBezTo>
                          <a:cubicBezTo>
                            <a:pt x="3635" y="5899"/>
                            <a:pt x="4038" y="5761"/>
                            <a:pt x="4417" y="5638"/>
                          </a:cubicBezTo>
                          <a:cubicBezTo>
                            <a:pt x="4789" y="5486"/>
                            <a:pt x="5147" y="5369"/>
                            <a:pt x="5431" y="5209"/>
                          </a:cubicBezTo>
                          <a:cubicBezTo>
                            <a:pt x="5576" y="5134"/>
                            <a:pt x="5710" y="5066"/>
                            <a:pt x="5829" y="5007"/>
                          </a:cubicBezTo>
                          <a:cubicBezTo>
                            <a:pt x="5947" y="4947"/>
                            <a:pt x="6037" y="4883"/>
                            <a:pt x="6118" y="4835"/>
                          </a:cubicBezTo>
                          <a:cubicBezTo>
                            <a:pt x="6277" y="4739"/>
                            <a:pt x="6367" y="4682"/>
                            <a:pt x="6367" y="4682"/>
                          </a:cubicBezTo>
                          <a:cubicBezTo>
                            <a:pt x="6367" y="4682"/>
                            <a:pt x="6456" y="4624"/>
                            <a:pt x="6610" y="4522"/>
                          </a:cubicBezTo>
                          <a:cubicBezTo>
                            <a:pt x="6765" y="4416"/>
                            <a:pt x="6978" y="4259"/>
                            <a:pt x="7236" y="4072"/>
                          </a:cubicBezTo>
                          <a:cubicBezTo>
                            <a:pt x="7496" y="3889"/>
                            <a:pt x="7782" y="3648"/>
                            <a:pt x="8096" y="3405"/>
                          </a:cubicBezTo>
                          <a:cubicBezTo>
                            <a:pt x="8247" y="3277"/>
                            <a:pt x="8403" y="3142"/>
                            <a:pt x="8562" y="3007"/>
                          </a:cubicBezTo>
                          <a:cubicBezTo>
                            <a:pt x="8721" y="2871"/>
                            <a:pt x="8882" y="2732"/>
                            <a:pt x="9033" y="2582"/>
                          </a:cubicBezTo>
                          <a:cubicBezTo>
                            <a:pt x="9188" y="2437"/>
                            <a:pt x="9341" y="2290"/>
                            <a:pt x="9492" y="2146"/>
                          </a:cubicBezTo>
                          <a:cubicBezTo>
                            <a:pt x="9636" y="1995"/>
                            <a:pt x="9777" y="1845"/>
                            <a:pt x="9913" y="1701"/>
                          </a:cubicBezTo>
                          <a:cubicBezTo>
                            <a:pt x="10193" y="1418"/>
                            <a:pt x="10418" y="1120"/>
                            <a:pt x="10623" y="878"/>
                          </a:cubicBezTo>
                          <a:cubicBezTo>
                            <a:pt x="11013" y="376"/>
                            <a:pt x="11242" y="22"/>
                            <a:pt x="11216" y="2"/>
                          </a:cubicBezTo>
                          <a:cubicBezTo>
                            <a:pt x="11215" y="1"/>
                            <a:pt x="11214" y="0"/>
                            <a:pt x="1121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5" name="Google Shape;2355;p3"/>
                    <p:cNvSpPr/>
                    <p:nvPr/>
                  </p:nvSpPr>
                  <p:spPr>
                    <a:xfrm>
                      <a:off x="2210843" y="787428"/>
                      <a:ext cx="233583" cy="492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7" h="2059" extrusionOk="0">
                          <a:moveTo>
                            <a:pt x="1166" y="1"/>
                          </a:moveTo>
                          <a:cubicBezTo>
                            <a:pt x="1031" y="7"/>
                            <a:pt x="903" y="13"/>
                            <a:pt x="785" y="18"/>
                          </a:cubicBezTo>
                          <a:cubicBezTo>
                            <a:pt x="312" y="42"/>
                            <a:pt x="0" y="73"/>
                            <a:pt x="2" y="109"/>
                          </a:cubicBezTo>
                          <a:cubicBezTo>
                            <a:pt x="2" y="146"/>
                            <a:pt x="315" y="186"/>
                            <a:pt x="779" y="224"/>
                          </a:cubicBezTo>
                          <a:cubicBezTo>
                            <a:pt x="897" y="233"/>
                            <a:pt x="1022" y="242"/>
                            <a:pt x="1155" y="253"/>
                          </a:cubicBezTo>
                          <a:cubicBezTo>
                            <a:pt x="1288" y="270"/>
                            <a:pt x="1429" y="287"/>
                            <a:pt x="1573" y="305"/>
                          </a:cubicBezTo>
                          <a:cubicBezTo>
                            <a:pt x="1862" y="343"/>
                            <a:pt x="2171" y="372"/>
                            <a:pt x="2478" y="417"/>
                          </a:cubicBezTo>
                          <a:cubicBezTo>
                            <a:pt x="3092" y="519"/>
                            <a:pt x="3707" y="603"/>
                            <a:pt x="4159" y="707"/>
                          </a:cubicBezTo>
                          <a:cubicBezTo>
                            <a:pt x="4617" y="799"/>
                            <a:pt x="4920" y="860"/>
                            <a:pt x="4920" y="860"/>
                          </a:cubicBezTo>
                          <a:cubicBezTo>
                            <a:pt x="4920" y="860"/>
                            <a:pt x="5224" y="919"/>
                            <a:pt x="5680" y="1007"/>
                          </a:cubicBezTo>
                          <a:cubicBezTo>
                            <a:pt x="6139" y="1082"/>
                            <a:pt x="6738" y="1235"/>
                            <a:pt x="7343" y="1374"/>
                          </a:cubicBezTo>
                          <a:cubicBezTo>
                            <a:pt x="7644" y="1448"/>
                            <a:pt x="7938" y="1544"/>
                            <a:pt x="8221" y="1619"/>
                          </a:cubicBezTo>
                          <a:cubicBezTo>
                            <a:pt x="8360" y="1659"/>
                            <a:pt x="8496" y="1696"/>
                            <a:pt x="8624" y="1732"/>
                          </a:cubicBezTo>
                          <a:cubicBezTo>
                            <a:pt x="8750" y="1774"/>
                            <a:pt x="8869" y="1815"/>
                            <a:pt x="8979" y="1852"/>
                          </a:cubicBezTo>
                          <a:cubicBezTo>
                            <a:pt x="9360" y="1978"/>
                            <a:pt x="9638" y="2059"/>
                            <a:pt x="9718" y="2059"/>
                          </a:cubicBezTo>
                          <a:cubicBezTo>
                            <a:pt x="9731" y="2059"/>
                            <a:pt x="9739" y="2057"/>
                            <a:pt x="9741" y="2052"/>
                          </a:cubicBezTo>
                          <a:cubicBezTo>
                            <a:pt x="9756" y="2018"/>
                            <a:pt x="9481" y="1868"/>
                            <a:pt x="9056" y="1660"/>
                          </a:cubicBezTo>
                          <a:cubicBezTo>
                            <a:pt x="8950" y="1608"/>
                            <a:pt x="8834" y="1553"/>
                            <a:pt x="8712" y="1494"/>
                          </a:cubicBezTo>
                          <a:cubicBezTo>
                            <a:pt x="8586" y="1445"/>
                            <a:pt x="8455" y="1393"/>
                            <a:pt x="8315" y="1339"/>
                          </a:cubicBezTo>
                          <a:cubicBezTo>
                            <a:pt x="8042" y="1235"/>
                            <a:pt x="7748" y="1113"/>
                            <a:pt x="7450" y="1015"/>
                          </a:cubicBezTo>
                          <a:cubicBezTo>
                            <a:pt x="6849" y="827"/>
                            <a:pt x="6249" y="634"/>
                            <a:pt x="5787" y="530"/>
                          </a:cubicBezTo>
                          <a:cubicBezTo>
                            <a:pt x="5328" y="415"/>
                            <a:pt x="5022" y="339"/>
                            <a:pt x="5022" y="339"/>
                          </a:cubicBezTo>
                          <a:cubicBezTo>
                            <a:pt x="5022" y="339"/>
                            <a:pt x="4710" y="294"/>
                            <a:pt x="4240" y="226"/>
                          </a:cubicBezTo>
                          <a:cubicBezTo>
                            <a:pt x="3774" y="146"/>
                            <a:pt x="3145" y="99"/>
                            <a:pt x="2517" y="42"/>
                          </a:cubicBezTo>
                          <a:cubicBezTo>
                            <a:pt x="2203" y="22"/>
                            <a:pt x="1886" y="19"/>
                            <a:pt x="1591" y="10"/>
                          </a:cubicBezTo>
                          <a:cubicBezTo>
                            <a:pt x="1444" y="7"/>
                            <a:pt x="1302" y="4"/>
                            <a:pt x="116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6" name="Google Shape;2356;p3"/>
                    <p:cNvSpPr/>
                    <p:nvPr/>
                  </p:nvSpPr>
                  <p:spPr>
                    <a:xfrm>
                      <a:off x="1984770" y="769425"/>
                      <a:ext cx="239663" cy="1190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11" h="4973" extrusionOk="0">
                          <a:moveTo>
                            <a:pt x="54" y="0"/>
                          </a:moveTo>
                          <a:cubicBezTo>
                            <a:pt x="50" y="0"/>
                            <a:pt x="47" y="1"/>
                            <a:pt x="45" y="3"/>
                          </a:cubicBezTo>
                          <a:cubicBezTo>
                            <a:pt x="1" y="52"/>
                            <a:pt x="1049" y="999"/>
                            <a:pt x="2225" y="1785"/>
                          </a:cubicBezTo>
                          <a:cubicBezTo>
                            <a:pt x="2820" y="2160"/>
                            <a:pt x="3413" y="2545"/>
                            <a:pt x="3885" y="2789"/>
                          </a:cubicBezTo>
                          <a:cubicBezTo>
                            <a:pt x="4117" y="2916"/>
                            <a:pt x="4310" y="3021"/>
                            <a:pt x="4446" y="3096"/>
                          </a:cubicBezTo>
                          <a:cubicBezTo>
                            <a:pt x="4581" y="3171"/>
                            <a:pt x="4659" y="3211"/>
                            <a:pt x="4659" y="3211"/>
                          </a:cubicBezTo>
                          <a:cubicBezTo>
                            <a:pt x="4659" y="3211"/>
                            <a:pt x="4983" y="3352"/>
                            <a:pt x="5468" y="3560"/>
                          </a:cubicBezTo>
                          <a:cubicBezTo>
                            <a:pt x="5948" y="3780"/>
                            <a:pt x="6615" y="4012"/>
                            <a:pt x="7273" y="4257"/>
                          </a:cubicBezTo>
                          <a:cubicBezTo>
                            <a:pt x="8489" y="4670"/>
                            <a:pt x="9733" y="4972"/>
                            <a:pt x="9956" y="4972"/>
                          </a:cubicBezTo>
                          <a:cubicBezTo>
                            <a:pt x="9977" y="4972"/>
                            <a:pt x="9989" y="4970"/>
                            <a:pt x="9991" y="4964"/>
                          </a:cubicBezTo>
                          <a:cubicBezTo>
                            <a:pt x="10011" y="4889"/>
                            <a:pt x="8689" y="4442"/>
                            <a:pt x="7407" y="3905"/>
                          </a:cubicBezTo>
                          <a:cubicBezTo>
                            <a:pt x="6773" y="3618"/>
                            <a:pt x="6132" y="3356"/>
                            <a:pt x="5670" y="3115"/>
                          </a:cubicBezTo>
                          <a:cubicBezTo>
                            <a:pt x="5202" y="2887"/>
                            <a:pt x="4891" y="2734"/>
                            <a:pt x="4891" y="2734"/>
                          </a:cubicBezTo>
                          <a:cubicBezTo>
                            <a:pt x="4891" y="2734"/>
                            <a:pt x="4579" y="2582"/>
                            <a:pt x="4111" y="2354"/>
                          </a:cubicBezTo>
                          <a:cubicBezTo>
                            <a:pt x="3635" y="2140"/>
                            <a:pt x="3036" y="1794"/>
                            <a:pt x="2422" y="1466"/>
                          </a:cubicBezTo>
                          <a:cubicBezTo>
                            <a:pt x="2122" y="1291"/>
                            <a:pt x="1830" y="1103"/>
                            <a:pt x="1550" y="936"/>
                          </a:cubicBezTo>
                          <a:cubicBezTo>
                            <a:pt x="1411" y="851"/>
                            <a:pt x="1273" y="773"/>
                            <a:pt x="1148" y="692"/>
                          </a:cubicBezTo>
                          <a:cubicBezTo>
                            <a:pt x="1024" y="607"/>
                            <a:pt x="908" y="526"/>
                            <a:pt x="801" y="453"/>
                          </a:cubicBezTo>
                          <a:cubicBezTo>
                            <a:pt x="398" y="181"/>
                            <a:pt x="11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7" name="Google Shape;2357;p3"/>
                    <p:cNvSpPr/>
                    <p:nvPr/>
                  </p:nvSpPr>
                  <p:spPr>
                    <a:xfrm>
                      <a:off x="1815173" y="676870"/>
                      <a:ext cx="190347" cy="2183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51" h="9121" extrusionOk="0">
                          <a:moveTo>
                            <a:pt x="34" y="1"/>
                          </a:moveTo>
                          <a:cubicBezTo>
                            <a:pt x="32" y="1"/>
                            <a:pt x="31" y="1"/>
                            <a:pt x="30" y="2"/>
                          </a:cubicBezTo>
                          <a:cubicBezTo>
                            <a:pt x="1" y="25"/>
                            <a:pt x="210" y="342"/>
                            <a:pt x="530" y="811"/>
                          </a:cubicBezTo>
                          <a:cubicBezTo>
                            <a:pt x="850" y="1283"/>
                            <a:pt x="1274" y="1908"/>
                            <a:pt x="1699" y="2535"/>
                          </a:cubicBezTo>
                          <a:cubicBezTo>
                            <a:pt x="2121" y="3164"/>
                            <a:pt x="2549" y="3791"/>
                            <a:pt x="2880" y="4258"/>
                          </a:cubicBezTo>
                          <a:cubicBezTo>
                            <a:pt x="3215" y="4721"/>
                            <a:pt x="3437" y="5030"/>
                            <a:pt x="3437" y="5030"/>
                          </a:cubicBezTo>
                          <a:cubicBezTo>
                            <a:pt x="3437" y="5030"/>
                            <a:pt x="3498" y="5104"/>
                            <a:pt x="3603" y="5232"/>
                          </a:cubicBezTo>
                          <a:cubicBezTo>
                            <a:pt x="3712" y="5361"/>
                            <a:pt x="3857" y="5547"/>
                            <a:pt x="4048" y="5763"/>
                          </a:cubicBezTo>
                          <a:cubicBezTo>
                            <a:pt x="4417" y="6199"/>
                            <a:pt x="4939" y="6760"/>
                            <a:pt x="5488" y="7293"/>
                          </a:cubicBezTo>
                          <a:cubicBezTo>
                            <a:pt x="6043" y="7819"/>
                            <a:pt x="6635" y="8305"/>
                            <a:pt x="7105" y="8633"/>
                          </a:cubicBezTo>
                          <a:cubicBezTo>
                            <a:pt x="7545" y="8937"/>
                            <a:pt x="7865" y="9120"/>
                            <a:pt x="7920" y="9120"/>
                          </a:cubicBezTo>
                          <a:cubicBezTo>
                            <a:pt x="7924" y="9120"/>
                            <a:pt x="7926" y="9119"/>
                            <a:pt x="7928" y="9117"/>
                          </a:cubicBezTo>
                          <a:cubicBezTo>
                            <a:pt x="7951" y="9084"/>
                            <a:pt x="7657" y="8841"/>
                            <a:pt x="7232" y="8472"/>
                          </a:cubicBezTo>
                          <a:cubicBezTo>
                            <a:pt x="6809" y="8099"/>
                            <a:pt x="6265" y="7579"/>
                            <a:pt x="5755" y="7029"/>
                          </a:cubicBezTo>
                          <a:cubicBezTo>
                            <a:pt x="5252" y="6474"/>
                            <a:pt x="4770" y="5899"/>
                            <a:pt x="4426" y="5452"/>
                          </a:cubicBezTo>
                          <a:cubicBezTo>
                            <a:pt x="4250" y="5234"/>
                            <a:pt x="4113" y="5041"/>
                            <a:pt x="4013" y="4911"/>
                          </a:cubicBezTo>
                          <a:cubicBezTo>
                            <a:pt x="3914" y="4779"/>
                            <a:pt x="3857" y="4704"/>
                            <a:pt x="3857" y="4704"/>
                          </a:cubicBezTo>
                          <a:cubicBezTo>
                            <a:pt x="3857" y="4704"/>
                            <a:pt x="3623" y="4409"/>
                            <a:pt x="3271" y="3966"/>
                          </a:cubicBezTo>
                          <a:cubicBezTo>
                            <a:pt x="2926" y="3516"/>
                            <a:pt x="2464" y="2916"/>
                            <a:pt x="2003" y="2317"/>
                          </a:cubicBezTo>
                          <a:cubicBezTo>
                            <a:pt x="1540" y="1715"/>
                            <a:pt x="1067" y="1119"/>
                            <a:pt x="695" y="686"/>
                          </a:cubicBezTo>
                          <a:cubicBezTo>
                            <a:pt x="338" y="270"/>
                            <a:pt x="78" y="1"/>
                            <a:pt x="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8" name="Google Shape;2358;p3"/>
                    <p:cNvSpPr/>
                    <p:nvPr/>
                  </p:nvSpPr>
                  <p:spPr>
                    <a:xfrm>
                      <a:off x="1687712" y="590348"/>
                      <a:ext cx="92983" cy="1714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84" h="7163" extrusionOk="0">
                          <a:moveTo>
                            <a:pt x="25" y="0"/>
                          </a:moveTo>
                          <a:cubicBezTo>
                            <a:pt x="17" y="0"/>
                            <a:pt x="11" y="2"/>
                            <a:pt x="9" y="6"/>
                          </a:cubicBezTo>
                          <a:cubicBezTo>
                            <a:pt x="0" y="22"/>
                            <a:pt x="48" y="72"/>
                            <a:pt x="135" y="147"/>
                          </a:cubicBezTo>
                          <a:cubicBezTo>
                            <a:pt x="219" y="225"/>
                            <a:pt x="355" y="309"/>
                            <a:pt x="491" y="447"/>
                          </a:cubicBezTo>
                          <a:cubicBezTo>
                            <a:pt x="785" y="692"/>
                            <a:pt x="1115" y="1086"/>
                            <a:pt x="1411" y="1496"/>
                          </a:cubicBezTo>
                          <a:cubicBezTo>
                            <a:pt x="1706" y="1912"/>
                            <a:pt x="1943" y="2365"/>
                            <a:pt x="2113" y="2706"/>
                          </a:cubicBezTo>
                          <a:cubicBezTo>
                            <a:pt x="2275" y="3053"/>
                            <a:pt x="2376" y="3287"/>
                            <a:pt x="2376" y="3287"/>
                          </a:cubicBezTo>
                          <a:cubicBezTo>
                            <a:pt x="2376" y="3287"/>
                            <a:pt x="2403" y="3345"/>
                            <a:pt x="2451" y="3446"/>
                          </a:cubicBezTo>
                          <a:cubicBezTo>
                            <a:pt x="2497" y="3547"/>
                            <a:pt x="2572" y="3690"/>
                            <a:pt x="2645" y="3867"/>
                          </a:cubicBezTo>
                          <a:cubicBezTo>
                            <a:pt x="2798" y="4219"/>
                            <a:pt x="2989" y="4698"/>
                            <a:pt x="3157" y="5186"/>
                          </a:cubicBezTo>
                          <a:cubicBezTo>
                            <a:pt x="3498" y="6154"/>
                            <a:pt x="3737" y="7162"/>
                            <a:pt x="3811" y="7162"/>
                          </a:cubicBezTo>
                          <a:cubicBezTo>
                            <a:pt x="3811" y="7162"/>
                            <a:pt x="3812" y="7162"/>
                            <a:pt x="3812" y="7162"/>
                          </a:cubicBezTo>
                          <a:cubicBezTo>
                            <a:pt x="3884" y="7151"/>
                            <a:pt x="3775" y="6105"/>
                            <a:pt x="3517" y="5080"/>
                          </a:cubicBezTo>
                          <a:cubicBezTo>
                            <a:pt x="3393" y="4566"/>
                            <a:pt x="3232" y="4061"/>
                            <a:pt x="3099" y="3687"/>
                          </a:cubicBezTo>
                          <a:cubicBezTo>
                            <a:pt x="3035" y="3498"/>
                            <a:pt x="2966" y="3345"/>
                            <a:pt x="2926" y="3237"/>
                          </a:cubicBezTo>
                          <a:cubicBezTo>
                            <a:pt x="2884" y="3128"/>
                            <a:pt x="2859" y="3067"/>
                            <a:pt x="2859" y="3067"/>
                          </a:cubicBezTo>
                          <a:cubicBezTo>
                            <a:pt x="2859" y="3067"/>
                            <a:pt x="2738" y="2827"/>
                            <a:pt x="2544" y="2478"/>
                          </a:cubicBezTo>
                          <a:cubicBezTo>
                            <a:pt x="2342" y="2131"/>
                            <a:pt x="2058" y="1677"/>
                            <a:pt x="1707" y="1267"/>
                          </a:cubicBezTo>
                          <a:cubicBezTo>
                            <a:pt x="1355" y="863"/>
                            <a:pt x="964" y="488"/>
                            <a:pt x="615" y="283"/>
                          </a:cubicBezTo>
                          <a:cubicBezTo>
                            <a:pt x="454" y="164"/>
                            <a:pt x="292" y="104"/>
                            <a:pt x="188" y="54"/>
                          </a:cubicBezTo>
                          <a:cubicBezTo>
                            <a:pt x="108" y="19"/>
                            <a:pt x="51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59" name="Google Shape;2359;p3"/>
                  <p:cNvGrpSpPr/>
                  <p:nvPr/>
                </p:nvGrpSpPr>
                <p:grpSpPr>
                  <a:xfrm>
                    <a:off x="1704590" y="575145"/>
                    <a:ext cx="884012" cy="348649"/>
                    <a:chOff x="1704590" y="575145"/>
                    <a:chExt cx="884012" cy="348649"/>
                  </a:xfrm>
                </p:grpSpPr>
                <p:sp>
                  <p:nvSpPr>
                    <p:cNvPr id="2360" name="Google Shape;2360;p3"/>
                    <p:cNvSpPr/>
                    <p:nvPr/>
                  </p:nvSpPr>
                  <p:spPr>
                    <a:xfrm>
                      <a:off x="2275699" y="606220"/>
                      <a:ext cx="84652" cy="67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36" h="2819" extrusionOk="0">
                          <a:moveTo>
                            <a:pt x="3234" y="0"/>
                          </a:moveTo>
                          <a:cubicBezTo>
                            <a:pt x="3068" y="0"/>
                            <a:pt x="2835" y="96"/>
                            <a:pt x="2614" y="266"/>
                          </a:cubicBezTo>
                          <a:cubicBezTo>
                            <a:pt x="2284" y="523"/>
                            <a:pt x="2111" y="851"/>
                            <a:pt x="2227" y="1000"/>
                          </a:cubicBezTo>
                          <a:cubicBezTo>
                            <a:pt x="2266" y="1050"/>
                            <a:pt x="2331" y="1073"/>
                            <a:pt x="2413" y="1073"/>
                          </a:cubicBezTo>
                          <a:cubicBezTo>
                            <a:pt x="2579" y="1073"/>
                            <a:pt x="2813" y="978"/>
                            <a:pt x="3032" y="809"/>
                          </a:cubicBezTo>
                          <a:cubicBezTo>
                            <a:pt x="3364" y="552"/>
                            <a:pt x="3535" y="223"/>
                            <a:pt x="3419" y="73"/>
                          </a:cubicBezTo>
                          <a:cubicBezTo>
                            <a:pt x="3381" y="24"/>
                            <a:pt x="3315" y="0"/>
                            <a:pt x="3234" y="0"/>
                          </a:cubicBezTo>
                          <a:close/>
                          <a:moveTo>
                            <a:pt x="1385" y="1364"/>
                          </a:moveTo>
                          <a:cubicBezTo>
                            <a:pt x="1170" y="1364"/>
                            <a:pt x="862" y="1511"/>
                            <a:pt x="582" y="1766"/>
                          </a:cubicBezTo>
                          <a:cubicBezTo>
                            <a:pt x="188" y="2126"/>
                            <a:pt x="0" y="2563"/>
                            <a:pt x="162" y="2742"/>
                          </a:cubicBezTo>
                          <a:cubicBezTo>
                            <a:pt x="210" y="2794"/>
                            <a:pt x="281" y="2818"/>
                            <a:pt x="369" y="2818"/>
                          </a:cubicBezTo>
                          <a:cubicBezTo>
                            <a:pt x="583" y="2818"/>
                            <a:pt x="893" y="2670"/>
                            <a:pt x="1172" y="2415"/>
                          </a:cubicBezTo>
                          <a:cubicBezTo>
                            <a:pt x="1567" y="2055"/>
                            <a:pt x="1755" y="1618"/>
                            <a:pt x="1593" y="1440"/>
                          </a:cubicBezTo>
                          <a:cubicBezTo>
                            <a:pt x="1545" y="1388"/>
                            <a:pt x="1473" y="1364"/>
                            <a:pt x="1385" y="136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1" name="Google Shape;2361;p3"/>
                    <p:cNvSpPr/>
                    <p:nvPr/>
                  </p:nvSpPr>
                  <p:spPr>
                    <a:xfrm>
                      <a:off x="2021878" y="632029"/>
                      <a:ext cx="96957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50" h="1956" extrusionOk="0">
                          <a:moveTo>
                            <a:pt x="3644" y="0"/>
                          </a:moveTo>
                          <a:cubicBezTo>
                            <a:pt x="3501" y="0"/>
                            <a:pt x="3328" y="35"/>
                            <a:pt x="3151" y="105"/>
                          </a:cubicBezTo>
                          <a:cubicBezTo>
                            <a:pt x="2763" y="260"/>
                            <a:pt x="2506" y="528"/>
                            <a:pt x="2576" y="704"/>
                          </a:cubicBezTo>
                          <a:cubicBezTo>
                            <a:pt x="2613" y="799"/>
                            <a:pt x="2739" y="847"/>
                            <a:pt x="2907" y="847"/>
                          </a:cubicBezTo>
                          <a:cubicBezTo>
                            <a:pt x="3050" y="847"/>
                            <a:pt x="3224" y="812"/>
                            <a:pt x="3402" y="742"/>
                          </a:cubicBezTo>
                          <a:cubicBezTo>
                            <a:pt x="3792" y="587"/>
                            <a:pt x="4049" y="321"/>
                            <a:pt x="3977" y="144"/>
                          </a:cubicBezTo>
                          <a:cubicBezTo>
                            <a:pt x="3940" y="49"/>
                            <a:pt x="3813" y="0"/>
                            <a:pt x="3644" y="0"/>
                          </a:cubicBezTo>
                          <a:close/>
                          <a:moveTo>
                            <a:pt x="1482" y="795"/>
                          </a:moveTo>
                          <a:cubicBezTo>
                            <a:pt x="1285" y="795"/>
                            <a:pt x="1034" y="858"/>
                            <a:pt x="782" y="982"/>
                          </a:cubicBezTo>
                          <a:cubicBezTo>
                            <a:pt x="303" y="1217"/>
                            <a:pt x="0" y="1583"/>
                            <a:pt x="107" y="1800"/>
                          </a:cubicBezTo>
                          <a:cubicBezTo>
                            <a:pt x="158" y="1904"/>
                            <a:pt x="291" y="1955"/>
                            <a:pt x="469" y="1955"/>
                          </a:cubicBezTo>
                          <a:cubicBezTo>
                            <a:pt x="665" y="1955"/>
                            <a:pt x="916" y="1892"/>
                            <a:pt x="1169" y="1768"/>
                          </a:cubicBezTo>
                          <a:cubicBezTo>
                            <a:pt x="1648" y="1533"/>
                            <a:pt x="1949" y="1165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2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2" name="Google Shape;2362;p3"/>
                    <p:cNvSpPr/>
                    <p:nvPr/>
                  </p:nvSpPr>
                  <p:spPr>
                    <a:xfrm>
                      <a:off x="2335575" y="837082"/>
                      <a:ext cx="101170" cy="265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26" h="1111" extrusionOk="0">
                          <a:moveTo>
                            <a:pt x="603" y="1"/>
                          </a:moveTo>
                          <a:cubicBezTo>
                            <a:pt x="289" y="1"/>
                            <a:pt x="48" y="99"/>
                            <a:pt x="28" y="252"/>
                          </a:cubicBezTo>
                          <a:cubicBezTo>
                            <a:pt x="0" y="440"/>
                            <a:pt x="314" y="637"/>
                            <a:pt x="727" y="695"/>
                          </a:cubicBezTo>
                          <a:cubicBezTo>
                            <a:pt x="804" y="706"/>
                            <a:pt x="879" y="711"/>
                            <a:pt x="950" y="711"/>
                          </a:cubicBezTo>
                          <a:cubicBezTo>
                            <a:pt x="1262" y="711"/>
                            <a:pt x="1501" y="613"/>
                            <a:pt x="1522" y="460"/>
                          </a:cubicBezTo>
                          <a:cubicBezTo>
                            <a:pt x="1550" y="273"/>
                            <a:pt x="1235" y="76"/>
                            <a:pt x="823" y="16"/>
                          </a:cubicBezTo>
                          <a:cubicBezTo>
                            <a:pt x="747" y="6"/>
                            <a:pt x="674" y="1"/>
                            <a:pt x="603" y="1"/>
                          </a:cubicBezTo>
                          <a:close/>
                          <a:moveTo>
                            <a:pt x="3143" y="228"/>
                          </a:moveTo>
                          <a:cubicBezTo>
                            <a:pt x="2670" y="228"/>
                            <a:pt x="2295" y="388"/>
                            <a:pt x="2281" y="610"/>
                          </a:cubicBezTo>
                          <a:cubicBezTo>
                            <a:pt x="2267" y="853"/>
                            <a:pt x="2686" y="1073"/>
                            <a:pt x="3219" y="1107"/>
                          </a:cubicBezTo>
                          <a:cubicBezTo>
                            <a:pt x="3261" y="1109"/>
                            <a:pt x="3302" y="1110"/>
                            <a:pt x="3343" y="1110"/>
                          </a:cubicBezTo>
                          <a:cubicBezTo>
                            <a:pt x="3820" y="1110"/>
                            <a:pt x="4197" y="950"/>
                            <a:pt x="4210" y="728"/>
                          </a:cubicBezTo>
                          <a:cubicBezTo>
                            <a:pt x="4225" y="486"/>
                            <a:pt x="3805" y="264"/>
                            <a:pt x="3272" y="232"/>
                          </a:cubicBezTo>
                          <a:cubicBezTo>
                            <a:pt x="3228" y="229"/>
                            <a:pt x="3185" y="228"/>
                            <a:pt x="3143" y="22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3" name="Google Shape;2363;p3"/>
                    <p:cNvSpPr/>
                    <p:nvPr/>
                  </p:nvSpPr>
                  <p:spPr>
                    <a:xfrm>
                      <a:off x="2154582" y="884413"/>
                      <a:ext cx="99303" cy="39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48" h="1645" extrusionOk="0">
                          <a:moveTo>
                            <a:pt x="440" y="0"/>
                          </a:moveTo>
                          <a:cubicBezTo>
                            <a:pt x="244" y="0"/>
                            <a:pt x="98" y="58"/>
                            <a:pt x="62" y="165"/>
                          </a:cubicBezTo>
                          <a:cubicBezTo>
                            <a:pt x="1" y="344"/>
                            <a:pt x="275" y="597"/>
                            <a:pt x="668" y="728"/>
                          </a:cubicBezTo>
                          <a:cubicBezTo>
                            <a:pt x="826" y="781"/>
                            <a:pt x="980" y="806"/>
                            <a:pt x="1112" y="806"/>
                          </a:cubicBezTo>
                          <a:cubicBezTo>
                            <a:pt x="1310" y="806"/>
                            <a:pt x="1458" y="749"/>
                            <a:pt x="1494" y="643"/>
                          </a:cubicBezTo>
                          <a:cubicBezTo>
                            <a:pt x="1553" y="462"/>
                            <a:pt x="1281" y="211"/>
                            <a:pt x="888" y="80"/>
                          </a:cubicBezTo>
                          <a:cubicBezTo>
                            <a:pt x="728" y="26"/>
                            <a:pt x="573" y="0"/>
                            <a:pt x="440" y="0"/>
                          </a:cubicBezTo>
                          <a:close/>
                          <a:moveTo>
                            <a:pt x="2793" y="675"/>
                          </a:moveTo>
                          <a:cubicBezTo>
                            <a:pt x="2484" y="675"/>
                            <a:pt x="2252" y="765"/>
                            <a:pt x="2213" y="926"/>
                          </a:cubicBezTo>
                          <a:cubicBezTo>
                            <a:pt x="2154" y="1163"/>
                            <a:pt x="2526" y="1455"/>
                            <a:pt x="3045" y="1585"/>
                          </a:cubicBezTo>
                          <a:cubicBezTo>
                            <a:pt x="3208" y="1625"/>
                            <a:pt x="3366" y="1645"/>
                            <a:pt x="3508" y="1645"/>
                          </a:cubicBezTo>
                          <a:cubicBezTo>
                            <a:pt x="3816" y="1645"/>
                            <a:pt x="4048" y="1554"/>
                            <a:pt x="4088" y="1394"/>
                          </a:cubicBezTo>
                          <a:cubicBezTo>
                            <a:pt x="4148" y="1158"/>
                            <a:pt x="3774" y="863"/>
                            <a:pt x="3256" y="734"/>
                          </a:cubicBezTo>
                          <a:cubicBezTo>
                            <a:pt x="3093" y="694"/>
                            <a:pt x="2935" y="675"/>
                            <a:pt x="2793" y="67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4" name="Google Shape;2364;p3"/>
                    <p:cNvSpPr/>
                    <p:nvPr/>
                  </p:nvSpPr>
                  <p:spPr>
                    <a:xfrm>
                      <a:off x="1908901" y="838207"/>
                      <a:ext cx="79840" cy="7296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35" h="3048" extrusionOk="0">
                          <a:moveTo>
                            <a:pt x="281" y="1"/>
                          </a:moveTo>
                          <a:cubicBezTo>
                            <a:pt x="221" y="1"/>
                            <a:pt x="170" y="18"/>
                            <a:pt x="135" y="53"/>
                          </a:cubicBezTo>
                          <a:cubicBezTo>
                            <a:pt x="0" y="186"/>
                            <a:pt x="130" y="534"/>
                            <a:pt x="421" y="829"/>
                          </a:cubicBezTo>
                          <a:cubicBezTo>
                            <a:pt x="638" y="1047"/>
                            <a:pt x="883" y="1176"/>
                            <a:pt x="1051" y="1176"/>
                          </a:cubicBezTo>
                          <a:cubicBezTo>
                            <a:pt x="1112" y="1176"/>
                            <a:pt x="1162" y="1159"/>
                            <a:pt x="1198" y="1124"/>
                          </a:cubicBezTo>
                          <a:cubicBezTo>
                            <a:pt x="1333" y="993"/>
                            <a:pt x="1203" y="644"/>
                            <a:pt x="910" y="349"/>
                          </a:cubicBezTo>
                          <a:cubicBezTo>
                            <a:pt x="693" y="130"/>
                            <a:pt x="448" y="1"/>
                            <a:pt x="281" y="1"/>
                          </a:cubicBezTo>
                          <a:close/>
                          <a:moveTo>
                            <a:pt x="1928" y="1621"/>
                          </a:moveTo>
                          <a:cubicBezTo>
                            <a:pt x="1835" y="1621"/>
                            <a:pt x="1760" y="1647"/>
                            <a:pt x="1712" y="1702"/>
                          </a:cubicBezTo>
                          <a:cubicBezTo>
                            <a:pt x="1553" y="1886"/>
                            <a:pt x="1753" y="2317"/>
                            <a:pt x="2157" y="2666"/>
                          </a:cubicBezTo>
                          <a:cubicBezTo>
                            <a:pt x="2439" y="2908"/>
                            <a:pt x="2746" y="3048"/>
                            <a:pt x="2959" y="3048"/>
                          </a:cubicBezTo>
                          <a:cubicBezTo>
                            <a:pt x="3052" y="3048"/>
                            <a:pt x="3127" y="3021"/>
                            <a:pt x="3174" y="2966"/>
                          </a:cubicBezTo>
                          <a:cubicBezTo>
                            <a:pt x="3335" y="2781"/>
                            <a:pt x="3133" y="2351"/>
                            <a:pt x="2729" y="2002"/>
                          </a:cubicBezTo>
                          <a:cubicBezTo>
                            <a:pt x="2448" y="1759"/>
                            <a:pt x="2141" y="1621"/>
                            <a:pt x="1928" y="162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5" name="Google Shape;2365;p3"/>
                    <p:cNvSpPr/>
                    <p:nvPr/>
                  </p:nvSpPr>
                  <p:spPr>
                    <a:xfrm>
                      <a:off x="1704590" y="671722"/>
                      <a:ext cx="57671" cy="8951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09" h="3739" extrusionOk="0">
                          <a:moveTo>
                            <a:pt x="249" y="1"/>
                          </a:moveTo>
                          <a:cubicBezTo>
                            <a:pt x="220" y="1"/>
                            <a:pt x="193" y="7"/>
                            <a:pt x="169" y="20"/>
                          </a:cubicBezTo>
                          <a:cubicBezTo>
                            <a:pt x="0" y="106"/>
                            <a:pt x="20" y="477"/>
                            <a:pt x="211" y="846"/>
                          </a:cubicBezTo>
                          <a:cubicBezTo>
                            <a:pt x="377" y="1165"/>
                            <a:pt x="615" y="1378"/>
                            <a:pt x="785" y="1378"/>
                          </a:cubicBezTo>
                          <a:cubicBezTo>
                            <a:pt x="813" y="1378"/>
                            <a:pt x="839" y="1372"/>
                            <a:pt x="863" y="1360"/>
                          </a:cubicBezTo>
                          <a:cubicBezTo>
                            <a:pt x="1031" y="1273"/>
                            <a:pt x="1011" y="903"/>
                            <a:pt x="820" y="532"/>
                          </a:cubicBezTo>
                          <a:cubicBezTo>
                            <a:pt x="656" y="215"/>
                            <a:pt x="419" y="1"/>
                            <a:pt x="249" y="1"/>
                          </a:cubicBezTo>
                          <a:close/>
                          <a:moveTo>
                            <a:pt x="1302" y="2033"/>
                          </a:moveTo>
                          <a:cubicBezTo>
                            <a:pt x="1257" y="2033"/>
                            <a:pt x="1216" y="2043"/>
                            <a:pt x="1181" y="2065"/>
                          </a:cubicBezTo>
                          <a:cubicBezTo>
                            <a:pt x="975" y="2194"/>
                            <a:pt x="1037" y="2663"/>
                            <a:pt x="1317" y="3117"/>
                          </a:cubicBezTo>
                          <a:cubicBezTo>
                            <a:pt x="1552" y="3492"/>
                            <a:pt x="1864" y="3739"/>
                            <a:pt x="2080" y="3739"/>
                          </a:cubicBezTo>
                          <a:cubicBezTo>
                            <a:pt x="2125" y="3739"/>
                            <a:pt x="2165" y="3728"/>
                            <a:pt x="2200" y="3706"/>
                          </a:cubicBezTo>
                          <a:cubicBezTo>
                            <a:pt x="2408" y="3578"/>
                            <a:pt x="2344" y="3108"/>
                            <a:pt x="2062" y="2654"/>
                          </a:cubicBezTo>
                          <a:cubicBezTo>
                            <a:pt x="1829" y="2279"/>
                            <a:pt x="1518" y="2033"/>
                            <a:pt x="1302" y="20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6" name="Google Shape;2366;p3"/>
                    <p:cNvSpPr/>
                    <p:nvPr/>
                  </p:nvSpPr>
                  <p:spPr>
                    <a:xfrm>
                      <a:off x="2491693" y="592957"/>
                      <a:ext cx="96909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8" h="1956" extrusionOk="0">
                          <a:moveTo>
                            <a:pt x="3645" y="1"/>
                          </a:moveTo>
                          <a:cubicBezTo>
                            <a:pt x="3502" y="1"/>
                            <a:pt x="3328" y="35"/>
                            <a:pt x="3151" y="105"/>
                          </a:cubicBezTo>
                          <a:cubicBezTo>
                            <a:pt x="2764" y="261"/>
                            <a:pt x="2507" y="529"/>
                            <a:pt x="2576" y="705"/>
                          </a:cubicBezTo>
                          <a:cubicBezTo>
                            <a:pt x="2613" y="799"/>
                            <a:pt x="2740" y="848"/>
                            <a:pt x="2909" y="848"/>
                          </a:cubicBezTo>
                          <a:cubicBezTo>
                            <a:pt x="3052" y="848"/>
                            <a:pt x="3226" y="813"/>
                            <a:pt x="3402" y="743"/>
                          </a:cubicBezTo>
                          <a:cubicBezTo>
                            <a:pt x="3792" y="589"/>
                            <a:pt x="4048" y="321"/>
                            <a:pt x="3979" y="145"/>
                          </a:cubicBezTo>
                          <a:cubicBezTo>
                            <a:pt x="3941" y="50"/>
                            <a:pt x="3815" y="1"/>
                            <a:pt x="3645" y="1"/>
                          </a:cubicBezTo>
                          <a:close/>
                          <a:moveTo>
                            <a:pt x="1483" y="795"/>
                          </a:moveTo>
                          <a:cubicBezTo>
                            <a:pt x="1286" y="795"/>
                            <a:pt x="1034" y="858"/>
                            <a:pt x="782" y="982"/>
                          </a:cubicBezTo>
                          <a:cubicBezTo>
                            <a:pt x="303" y="1219"/>
                            <a:pt x="0" y="1584"/>
                            <a:pt x="107" y="1802"/>
                          </a:cubicBezTo>
                          <a:cubicBezTo>
                            <a:pt x="158" y="1905"/>
                            <a:pt x="291" y="1956"/>
                            <a:pt x="467" y="1956"/>
                          </a:cubicBezTo>
                          <a:cubicBezTo>
                            <a:pt x="664" y="1956"/>
                            <a:pt x="916" y="1892"/>
                            <a:pt x="1169" y="1768"/>
                          </a:cubicBezTo>
                          <a:cubicBezTo>
                            <a:pt x="1648" y="1534"/>
                            <a:pt x="1949" y="1167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3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7" name="Google Shape;2367;p3"/>
                    <p:cNvSpPr/>
                    <p:nvPr/>
                  </p:nvSpPr>
                  <p:spPr>
                    <a:xfrm>
                      <a:off x="1792669" y="575145"/>
                      <a:ext cx="98896" cy="40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1" h="1698" extrusionOk="0">
                          <a:moveTo>
                            <a:pt x="620" y="0"/>
                          </a:moveTo>
                          <a:cubicBezTo>
                            <a:pt x="325" y="0"/>
                            <a:pt x="104" y="86"/>
                            <a:pt x="61" y="240"/>
                          </a:cubicBezTo>
                          <a:cubicBezTo>
                            <a:pt x="0" y="476"/>
                            <a:pt x="367" y="776"/>
                            <a:pt x="883" y="914"/>
                          </a:cubicBezTo>
                          <a:cubicBezTo>
                            <a:pt x="1056" y="960"/>
                            <a:pt x="1223" y="982"/>
                            <a:pt x="1372" y="982"/>
                          </a:cubicBezTo>
                          <a:cubicBezTo>
                            <a:pt x="1667" y="982"/>
                            <a:pt x="1889" y="895"/>
                            <a:pt x="1931" y="741"/>
                          </a:cubicBezTo>
                          <a:cubicBezTo>
                            <a:pt x="1992" y="507"/>
                            <a:pt x="1625" y="205"/>
                            <a:pt x="1108" y="68"/>
                          </a:cubicBezTo>
                          <a:cubicBezTo>
                            <a:pt x="935" y="22"/>
                            <a:pt x="768" y="0"/>
                            <a:pt x="620" y="0"/>
                          </a:cubicBezTo>
                          <a:close/>
                          <a:moveTo>
                            <a:pt x="3010" y="879"/>
                          </a:moveTo>
                          <a:cubicBezTo>
                            <a:pt x="2821" y="879"/>
                            <a:pt x="2680" y="934"/>
                            <a:pt x="2643" y="1037"/>
                          </a:cubicBezTo>
                          <a:cubicBezTo>
                            <a:pt x="2581" y="1216"/>
                            <a:pt x="2848" y="1472"/>
                            <a:pt x="3240" y="1611"/>
                          </a:cubicBezTo>
                          <a:cubicBezTo>
                            <a:pt x="3405" y="1669"/>
                            <a:pt x="3566" y="1698"/>
                            <a:pt x="3702" y="1698"/>
                          </a:cubicBezTo>
                          <a:cubicBezTo>
                            <a:pt x="3891" y="1698"/>
                            <a:pt x="4031" y="1643"/>
                            <a:pt x="4068" y="1539"/>
                          </a:cubicBezTo>
                          <a:cubicBezTo>
                            <a:pt x="4130" y="1362"/>
                            <a:pt x="3863" y="1105"/>
                            <a:pt x="3469" y="966"/>
                          </a:cubicBezTo>
                          <a:cubicBezTo>
                            <a:pt x="3305" y="907"/>
                            <a:pt x="3145" y="879"/>
                            <a:pt x="3010" y="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368" name="Google Shape;2368;p3"/>
              <p:cNvGrpSpPr/>
              <p:nvPr/>
            </p:nvGrpSpPr>
            <p:grpSpPr>
              <a:xfrm rot="10800000" flipH="1">
                <a:off x="1964830" y="4711759"/>
                <a:ext cx="139051" cy="125953"/>
                <a:chOff x="2494422" y="885945"/>
                <a:chExt cx="103445" cy="93701"/>
              </a:xfrm>
            </p:grpSpPr>
            <p:sp>
              <p:nvSpPr>
                <p:cNvPr id="2369" name="Google Shape;2369;p3"/>
                <p:cNvSpPr/>
                <p:nvPr/>
              </p:nvSpPr>
              <p:spPr>
                <a:xfrm>
                  <a:off x="2494422" y="885945"/>
                  <a:ext cx="103445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4" extrusionOk="0">
                      <a:moveTo>
                        <a:pt x="2162" y="1"/>
                      </a:moveTo>
                      <a:cubicBezTo>
                        <a:pt x="2006" y="1"/>
                        <a:pt x="1848" y="19"/>
                        <a:pt x="1690" y="59"/>
                      </a:cubicBezTo>
                      <a:cubicBezTo>
                        <a:pt x="640" y="320"/>
                        <a:pt x="1" y="1383"/>
                        <a:pt x="264" y="2431"/>
                      </a:cubicBezTo>
                      <a:cubicBezTo>
                        <a:pt x="485" y="3320"/>
                        <a:pt x="1282" y="3914"/>
                        <a:pt x="2159" y="3914"/>
                      </a:cubicBezTo>
                      <a:cubicBezTo>
                        <a:pt x="2315" y="3914"/>
                        <a:pt x="2475" y="3895"/>
                        <a:pt x="2633" y="3855"/>
                      </a:cubicBezTo>
                      <a:cubicBezTo>
                        <a:pt x="3684" y="3594"/>
                        <a:pt x="4321" y="2534"/>
                        <a:pt x="4059" y="1484"/>
                      </a:cubicBezTo>
                      <a:cubicBezTo>
                        <a:pt x="3838" y="595"/>
                        <a:pt x="3040" y="1"/>
                        <a:pt x="21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0" name="Google Shape;2370;p3"/>
                <p:cNvSpPr/>
                <p:nvPr/>
              </p:nvSpPr>
              <p:spPr>
                <a:xfrm>
                  <a:off x="2500264" y="888794"/>
                  <a:ext cx="97603" cy="9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7" h="3795" extrusionOk="0">
                      <a:moveTo>
                        <a:pt x="2588" y="1"/>
                      </a:moveTo>
                      <a:lnTo>
                        <a:pt x="2588" y="1"/>
                      </a:lnTo>
                      <a:cubicBezTo>
                        <a:pt x="2715" y="174"/>
                        <a:pt x="2813" y="374"/>
                        <a:pt x="2868" y="594"/>
                      </a:cubicBezTo>
                      <a:cubicBezTo>
                        <a:pt x="3096" y="1512"/>
                        <a:pt x="2538" y="2441"/>
                        <a:pt x="1622" y="2669"/>
                      </a:cubicBezTo>
                      <a:cubicBezTo>
                        <a:pt x="1484" y="2703"/>
                        <a:pt x="1346" y="2720"/>
                        <a:pt x="1210" y="2720"/>
                      </a:cubicBezTo>
                      <a:cubicBezTo>
                        <a:pt x="750" y="2720"/>
                        <a:pt x="318" y="2530"/>
                        <a:pt x="0" y="2213"/>
                      </a:cubicBezTo>
                      <a:lnTo>
                        <a:pt x="0" y="2213"/>
                      </a:lnTo>
                      <a:cubicBezTo>
                        <a:pt x="6" y="2246"/>
                        <a:pt x="12" y="2278"/>
                        <a:pt x="20" y="2312"/>
                      </a:cubicBezTo>
                      <a:cubicBezTo>
                        <a:pt x="241" y="3201"/>
                        <a:pt x="1038" y="3795"/>
                        <a:pt x="1915" y="3795"/>
                      </a:cubicBezTo>
                      <a:cubicBezTo>
                        <a:pt x="2071" y="3795"/>
                        <a:pt x="2231" y="3776"/>
                        <a:pt x="2389" y="3736"/>
                      </a:cubicBezTo>
                      <a:cubicBezTo>
                        <a:pt x="3440" y="3475"/>
                        <a:pt x="4077" y="2415"/>
                        <a:pt x="3815" y="1365"/>
                      </a:cubicBezTo>
                      <a:cubicBezTo>
                        <a:pt x="3653" y="711"/>
                        <a:pt x="3177" y="216"/>
                        <a:pt x="258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1" name="Google Shape;2371;p3"/>
                <p:cNvSpPr/>
                <p:nvPr/>
              </p:nvSpPr>
              <p:spPr>
                <a:xfrm>
                  <a:off x="2507254" y="904667"/>
                  <a:ext cx="34043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89" extrusionOk="0">
                      <a:moveTo>
                        <a:pt x="713" y="1"/>
                      </a:moveTo>
                      <a:cubicBezTo>
                        <a:pt x="661" y="1"/>
                        <a:pt x="609" y="7"/>
                        <a:pt x="557" y="20"/>
                      </a:cubicBezTo>
                      <a:cubicBezTo>
                        <a:pt x="210" y="106"/>
                        <a:pt x="0" y="454"/>
                        <a:pt x="86" y="799"/>
                      </a:cubicBezTo>
                      <a:cubicBezTo>
                        <a:pt x="159" y="1093"/>
                        <a:pt x="422" y="1289"/>
                        <a:pt x="711" y="1289"/>
                      </a:cubicBezTo>
                      <a:cubicBezTo>
                        <a:pt x="762" y="1289"/>
                        <a:pt x="814" y="1283"/>
                        <a:pt x="866" y="1270"/>
                      </a:cubicBezTo>
                      <a:cubicBezTo>
                        <a:pt x="1212" y="1183"/>
                        <a:pt x="1421" y="834"/>
                        <a:pt x="1336" y="488"/>
                      </a:cubicBezTo>
                      <a:cubicBezTo>
                        <a:pt x="1263" y="196"/>
                        <a:pt x="1001" y="1"/>
                        <a:pt x="7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2" name="Google Shape;2372;p3"/>
                <p:cNvSpPr/>
                <p:nvPr/>
              </p:nvSpPr>
              <p:spPr>
                <a:xfrm>
                  <a:off x="2546278" y="903206"/>
                  <a:ext cx="15824" cy="1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00" extrusionOk="0">
                      <a:moveTo>
                        <a:pt x="331" y="1"/>
                      </a:moveTo>
                      <a:cubicBezTo>
                        <a:pt x="307" y="1"/>
                        <a:pt x="283" y="3"/>
                        <a:pt x="259" y="9"/>
                      </a:cubicBezTo>
                      <a:cubicBezTo>
                        <a:pt x="99" y="49"/>
                        <a:pt x="1" y="213"/>
                        <a:pt x="41" y="372"/>
                      </a:cubicBezTo>
                      <a:cubicBezTo>
                        <a:pt x="74" y="508"/>
                        <a:pt x="197" y="599"/>
                        <a:pt x="331" y="599"/>
                      </a:cubicBezTo>
                      <a:cubicBezTo>
                        <a:pt x="355" y="599"/>
                        <a:pt x="379" y="596"/>
                        <a:pt x="403" y="590"/>
                      </a:cubicBezTo>
                      <a:cubicBezTo>
                        <a:pt x="564" y="551"/>
                        <a:pt x="660" y="387"/>
                        <a:pt x="622" y="228"/>
                      </a:cubicBezTo>
                      <a:cubicBezTo>
                        <a:pt x="588" y="90"/>
                        <a:pt x="466" y="1"/>
                        <a:pt x="33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73" name="Google Shape;2373;p3"/>
              <p:cNvGrpSpPr/>
              <p:nvPr/>
            </p:nvGrpSpPr>
            <p:grpSpPr>
              <a:xfrm rot="10800000" flipH="1">
                <a:off x="824230" y="4724632"/>
                <a:ext cx="145744" cy="138890"/>
                <a:chOff x="1645887" y="866744"/>
                <a:chExt cx="108425" cy="103325"/>
              </a:xfrm>
            </p:grpSpPr>
            <p:sp>
              <p:nvSpPr>
                <p:cNvPr id="2374" name="Google Shape;2374;p3"/>
                <p:cNvSpPr/>
                <p:nvPr/>
              </p:nvSpPr>
              <p:spPr>
                <a:xfrm>
                  <a:off x="1645887" y="866744"/>
                  <a:ext cx="108424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6" extrusionOk="0">
                      <a:moveTo>
                        <a:pt x="2260" y="1"/>
                      </a:moveTo>
                      <a:cubicBezTo>
                        <a:pt x="1165" y="1"/>
                        <a:pt x="227" y="835"/>
                        <a:pt x="117" y="1948"/>
                      </a:cubicBezTo>
                      <a:cubicBezTo>
                        <a:pt x="0" y="3132"/>
                        <a:pt x="866" y="4189"/>
                        <a:pt x="2053" y="4305"/>
                      </a:cubicBezTo>
                      <a:cubicBezTo>
                        <a:pt x="2125" y="4312"/>
                        <a:pt x="2196" y="4316"/>
                        <a:pt x="2266" y="4316"/>
                      </a:cubicBezTo>
                      <a:cubicBezTo>
                        <a:pt x="3363" y="4316"/>
                        <a:pt x="4300" y="3484"/>
                        <a:pt x="4410" y="2369"/>
                      </a:cubicBezTo>
                      <a:cubicBezTo>
                        <a:pt x="4528" y="1183"/>
                        <a:pt x="3661" y="128"/>
                        <a:pt x="2475" y="12"/>
                      </a:cubicBezTo>
                      <a:cubicBezTo>
                        <a:pt x="2403" y="4"/>
                        <a:pt x="2331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5" name="Google Shape;2375;p3"/>
                <p:cNvSpPr/>
                <p:nvPr/>
              </p:nvSpPr>
              <p:spPr>
                <a:xfrm>
                  <a:off x="1654674" y="866912"/>
                  <a:ext cx="99638" cy="103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4308" extrusionOk="0">
                      <a:moveTo>
                        <a:pt x="1997" y="0"/>
                      </a:moveTo>
                      <a:cubicBezTo>
                        <a:pt x="2512" y="381"/>
                        <a:pt x="2821" y="1011"/>
                        <a:pt x="2754" y="1693"/>
                      </a:cubicBezTo>
                      <a:cubicBezTo>
                        <a:pt x="2659" y="2669"/>
                        <a:pt x="1838" y="3396"/>
                        <a:pt x="880" y="3396"/>
                      </a:cubicBezTo>
                      <a:cubicBezTo>
                        <a:pt x="818" y="3396"/>
                        <a:pt x="755" y="3393"/>
                        <a:pt x="692" y="3387"/>
                      </a:cubicBezTo>
                      <a:cubicBezTo>
                        <a:pt x="443" y="3364"/>
                        <a:pt x="210" y="3289"/>
                        <a:pt x="0" y="3177"/>
                      </a:cubicBezTo>
                      <a:lnTo>
                        <a:pt x="0" y="3177"/>
                      </a:lnTo>
                      <a:cubicBezTo>
                        <a:pt x="331" y="3786"/>
                        <a:pt x="946" y="4225"/>
                        <a:pt x="1686" y="4297"/>
                      </a:cubicBezTo>
                      <a:cubicBezTo>
                        <a:pt x="1759" y="4304"/>
                        <a:pt x="1831" y="4308"/>
                        <a:pt x="1902" y="4308"/>
                      </a:cubicBezTo>
                      <a:cubicBezTo>
                        <a:pt x="2997" y="4308"/>
                        <a:pt x="3933" y="3476"/>
                        <a:pt x="4043" y="2362"/>
                      </a:cubicBezTo>
                      <a:cubicBezTo>
                        <a:pt x="4161" y="1176"/>
                        <a:pt x="3294" y="121"/>
                        <a:pt x="2108" y="5"/>
                      </a:cubicBezTo>
                      <a:cubicBezTo>
                        <a:pt x="2070" y="2"/>
                        <a:pt x="2035" y="2"/>
                        <a:pt x="19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6" name="Google Shape;2376;p3"/>
                <p:cNvSpPr/>
                <p:nvPr/>
              </p:nvSpPr>
              <p:spPr>
                <a:xfrm>
                  <a:off x="1664849" y="879601"/>
                  <a:ext cx="35742" cy="33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420" extrusionOk="0">
                      <a:moveTo>
                        <a:pt x="742" y="0"/>
                      </a:moveTo>
                      <a:cubicBezTo>
                        <a:pt x="384" y="0"/>
                        <a:pt x="75" y="275"/>
                        <a:pt x="39" y="640"/>
                      </a:cubicBezTo>
                      <a:cubicBezTo>
                        <a:pt x="1" y="1030"/>
                        <a:pt x="287" y="1378"/>
                        <a:pt x="677" y="1416"/>
                      </a:cubicBezTo>
                      <a:cubicBezTo>
                        <a:pt x="700" y="1418"/>
                        <a:pt x="724" y="1419"/>
                        <a:pt x="747" y="1419"/>
                      </a:cubicBezTo>
                      <a:cubicBezTo>
                        <a:pt x="1108" y="1419"/>
                        <a:pt x="1416" y="1146"/>
                        <a:pt x="1454" y="779"/>
                      </a:cubicBezTo>
                      <a:cubicBezTo>
                        <a:pt x="1492" y="388"/>
                        <a:pt x="1206" y="41"/>
                        <a:pt x="814" y="4"/>
                      </a:cubicBezTo>
                      <a:cubicBezTo>
                        <a:pt x="790" y="1"/>
                        <a:pt x="766" y="0"/>
                        <a:pt x="7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7" name="Google Shape;2377;p3"/>
                <p:cNvSpPr/>
                <p:nvPr/>
              </p:nvSpPr>
              <p:spPr>
                <a:xfrm>
                  <a:off x="1668631" y="922886"/>
                  <a:ext cx="16566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661" extrusionOk="0">
                      <a:moveTo>
                        <a:pt x="343" y="1"/>
                      </a:moveTo>
                      <a:cubicBezTo>
                        <a:pt x="178" y="1"/>
                        <a:pt x="34" y="127"/>
                        <a:pt x="17" y="298"/>
                      </a:cubicBezTo>
                      <a:cubicBezTo>
                        <a:pt x="0" y="478"/>
                        <a:pt x="132" y="642"/>
                        <a:pt x="314" y="659"/>
                      </a:cubicBezTo>
                      <a:cubicBezTo>
                        <a:pt x="324" y="660"/>
                        <a:pt x="335" y="660"/>
                        <a:pt x="345" y="660"/>
                      </a:cubicBezTo>
                      <a:cubicBezTo>
                        <a:pt x="513" y="660"/>
                        <a:pt x="657" y="533"/>
                        <a:pt x="673" y="362"/>
                      </a:cubicBezTo>
                      <a:cubicBezTo>
                        <a:pt x="692" y="180"/>
                        <a:pt x="559" y="19"/>
                        <a:pt x="377" y="2"/>
                      </a:cubicBezTo>
                      <a:cubicBezTo>
                        <a:pt x="365" y="1"/>
                        <a:pt x="354" y="1"/>
                        <a:pt x="3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78" name="Google Shape;2378;p3"/>
              <p:cNvGrpSpPr/>
              <p:nvPr/>
            </p:nvGrpSpPr>
            <p:grpSpPr>
              <a:xfrm rot="10800000" flipH="1">
                <a:off x="740784" y="4955725"/>
                <a:ext cx="106420" cy="101464"/>
                <a:chOff x="1583809" y="722668"/>
                <a:chExt cx="79170" cy="75483"/>
              </a:xfrm>
            </p:grpSpPr>
            <p:sp>
              <p:nvSpPr>
                <p:cNvPr id="2379" name="Google Shape;2379;p3"/>
                <p:cNvSpPr/>
                <p:nvPr/>
              </p:nvSpPr>
              <p:spPr>
                <a:xfrm>
                  <a:off x="1583809" y="722668"/>
                  <a:ext cx="79170" cy="75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151" extrusionOk="0">
                      <a:moveTo>
                        <a:pt x="1650" y="1"/>
                      </a:moveTo>
                      <a:cubicBezTo>
                        <a:pt x="850" y="1"/>
                        <a:pt x="166" y="610"/>
                        <a:pt x="85" y="1422"/>
                      </a:cubicBezTo>
                      <a:cubicBezTo>
                        <a:pt x="1" y="2288"/>
                        <a:pt x="632" y="3061"/>
                        <a:pt x="1500" y="3143"/>
                      </a:cubicBezTo>
                      <a:cubicBezTo>
                        <a:pt x="1552" y="3148"/>
                        <a:pt x="1605" y="3151"/>
                        <a:pt x="1657" y="3151"/>
                      </a:cubicBezTo>
                      <a:cubicBezTo>
                        <a:pt x="2457" y="3151"/>
                        <a:pt x="3142" y="2544"/>
                        <a:pt x="3222" y="1730"/>
                      </a:cubicBezTo>
                      <a:cubicBezTo>
                        <a:pt x="3306" y="864"/>
                        <a:pt x="2673" y="93"/>
                        <a:pt x="1809" y="9"/>
                      </a:cubicBezTo>
                      <a:cubicBezTo>
                        <a:pt x="1755" y="4"/>
                        <a:pt x="1702" y="1"/>
                        <a:pt x="165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0" name="Google Shape;2380;p3"/>
                <p:cNvSpPr/>
                <p:nvPr/>
              </p:nvSpPr>
              <p:spPr>
                <a:xfrm>
                  <a:off x="1590225" y="722764"/>
                  <a:ext cx="72754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9" h="3149" extrusionOk="0">
                      <a:moveTo>
                        <a:pt x="1460" y="0"/>
                      </a:moveTo>
                      <a:lnTo>
                        <a:pt x="1460" y="0"/>
                      </a:lnTo>
                      <a:cubicBezTo>
                        <a:pt x="1834" y="280"/>
                        <a:pt x="2061" y="739"/>
                        <a:pt x="2012" y="1238"/>
                      </a:cubicBezTo>
                      <a:cubicBezTo>
                        <a:pt x="1941" y="1950"/>
                        <a:pt x="1343" y="2482"/>
                        <a:pt x="642" y="2482"/>
                      </a:cubicBezTo>
                      <a:cubicBezTo>
                        <a:pt x="597" y="2482"/>
                        <a:pt x="551" y="2480"/>
                        <a:pt x="505" y="2475"/>
                      </a:cubicBezTo>
                      <a:cubicBezTo>
                        <a:pt x="323" y="2457"/>
                        <a:pt x="153" y="2403"/>
                        <a:pt x="0" y="2322"/>
                      </a:cubicBezTo>
                      <a:lnTo>
                        <a:pt x="0" y="2322"/>
                      </a:lnTo>
                      <a:cubicBezTo>
                        <a:pt x="242" y="2766"/>
                        <a:pt x="690" y="3087"/>
                        <a:pt x="1232" y="3141"/>
                      </a:cubicBezTo>
                      <a:cubicBezTo>
                        <a:pt x="1284" y="3146"/>
                        <a:pt x="1337" y="3148"/>
                        <a:pt x="1388" y="3148"/>
                      </a:cubicBezTo>
                      <a:cubicBezTo>
                        <a:pt x="2189" y="3148"/>
                        <a:pt x="2874" y="2540"/>
                        <a:pt x="2954" y="1726"/>
                      </a:cubicBezTo>
                      <a:cubicBezTo>
                        <a:pt x="3038" y="860"/>
                        <a:pt x="2405" y="89"/>
                        <a:pt x="1541" y="5"/>
                      </a:cubicBezTo>
                      <a:cubicBezTo>
                        <a:pt x="1513" y="2"/>
                        <a:pt x="1486" y="2"/>
                        <a:pt x="146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1" name="Google Shape;2381;p3"/>
                <p:cNvSpPr/>
                <p:nvPr/>
              </p:nvSpPr>
              <p:spPr>
                <a:xfrm>
                  <a:off x="1597695" y="732029"/>
                  <a:ext cx="26047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038" extrusionOk="0">
                      <a:moveTo>
                        <a:pt x="543" y="1"/>
                      </a:moveTo>
                      <a:cubicBezTo>
                        <a:pt x="280" y="1"/>
                        <a:pt x="54" y="201"/>
                        <a:pt x="26" y="470"/>
                      </a:cubicBezTo>
                      <a:cubicBezTo>
                        <a:pt x="0" y="754"/>
                        <a:pt x="208" y="1007"/>
                        <a:pt x="493" y="1034"/>
                      </a:cubicBezTo>
                      <a:cubicBezTo>
                        <a:pt x="511" y="1036"/>
                        <a:pt x="528" y="1037"/>
                        <a:pt x="546" y="1037"/>
                      </a:cubicBezTo>
                      <a:cubicBezTo>
                        <a:pt x="808" y="1037"/>
                        <a:pt x="1033" y="838"/>
                        <a:pt x="1059" y="571"/>
                      </a:cubicBezTo>
                      <a:cubicBezTo>
                        <a:pt x="1088" y="285"/>
                        <a:pt x="880" y="31"/>
                        <a:pt x="594" y="3"/>
                      </a:cubicBezTo>
                      <a:cubicBezTo>
                        <a:pt x="577" y="2"/>
                        <a:pt x="560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2" name="Google Shape;2382;p3"/>
                <p:cNvSpPr/>
                <p:nvPr/>
              </p:nvSpPr>
              <p:spPr>
                <a:xfrm>
                  <a:off x="1600400" y="763679"/>
                  <a:ext cx="12138" cy="11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482" extrusionOk="0">
                      <a:moveTo>
                        <a:pt x="251" y="0"/>
                      </a:moveTo>
                      <a:cubicBezTo>
                        <a:pt x="130" y="0"/>
                        <a:pt x="26" y="93"/>
                        <a:pt x="14" y="217"/>
                      </a:cubicBezTo>
                      <a:cubicBezTo>
                        <a:pt x="0" y="349"/>
                        <a:pt x="97" y="468"/>
                        <a:pt x="230" y="480"/>
                      </a:cubicBezTo>
                      <a:cubicBezTo>
                        <a:pt x="237" y="481"/>
                        <a:pt x="245" y="481"/>
                        <a:pt x="252" y="481"/>
                      </a:cubicBezTo>
                      <a:cubicBezTo>
                        <a:pt x="375" y="481"/>
                        <a:pt x="480" y="389"/>
                        <a:pt x="493" y="263"/>
                      </a:cubicBezTo>
                      <a:cubicBezTo>
                        <a:pt x="507" y="132"/>
                        <a:pt x="409" y="14"/>
                        <a:pt x="276" y="2"/>
                      </a:cubicBezTo>
                      <a:cubicBezTo>
                        <a:pt x="267" y="1"/>
                        <a:pt x="259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83" name="Google Shape;2383;p3"/>
              <p:cNvGrpSpPr/>
              <p:nvPr/>
            </p:nvGrpSpPr>
            <p:grpSpPr>
              <a:xfrm rot="10800000" flipH="1">
                <a:off x="701265" y="4543644"/>
                <a:ext cx="117780" cy="103073"/>
                <a:chOff x="1554410" y="1028034"/>
                <a:chExt cx="87621" cy="76680"/>
              </a:xfrm>
            </p:grpSpPr>
            <p:sp>
              <p:nvSpPr>
                <p:cNvPr id="2384" name="Google Shape;2384;p3"/>
                <p:cNvSpPr/>
                <p:nvPr/>
              </p:nvSpPr>
              <p:spPr>
                <a:xfrm>
                  <a:off x="1554410" y="1028034"/>
                  <a:ext cx="87620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0" h="3203" extrusionOk="0">
                      <a:moveTo>
                        <a:pt x="1828" y="1"/>
                      </a:moveTo>
                      <a:cubicBezTo>
                        <a:pt x="1576" y="1"/>
                        <a:pt x="1320" y="60"/>
                        <a:pt x="1082" y="186"/>
                      </a:cubicBezTo>
                      <a:cubicBezTo>
                        <a:pt x="302" y="599"/>
                        <a:pt x="0" y="1568"/>
                        <a:pt x="415" y="2350"/>
                      </a:cubicBezTo>
                      <a:cubicBezTo>
                        <a:pt x="701" y="2893"/>
                        <a:pt x="1255" y="3203"/>
                        <a:pt x="1830" y="3203"/>
                      </a:cubicBezTo>
                      <a:cubicBezTo>
                        <a:pt x="2082" y="3203"/>
                        <a:pt x="2339" y="3143"/>
                        <a:pt x="2578" y="3017"/>
                      </a:cubicBezTo>
                      <a:cubicBezTo>
                        <a:pt x="3361" y="2604"/>
                        <a:pt x="3659" y="1637"/>
                        <a:pt x="3246" y="854"/>
                      </a:cubicBezTo>
                      <a:cubicBezTo>
                        <a:pt x="2959" y="311"/>
                        <a:pt x="2403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5" name="Google Shape;2385;p3"/>
                <p:cNvSpPr/>
                <p:nvPr/>
              </p:nvSpPr>
              <p:spPr>
                <a:xfrm>
                  <a:off x="1563483" y="1028249"/>
                  <a:ext cx="78547" cy="7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1" h="3194" extrusionOk="0">
                      <a:moveTo>
                        <a:pt x="1624" y="1"/>
                      </a:moveTo>
                      <a:lnTo>
                        <a:pt x="1624" y="1"/>
                      </a:lnTo>
                      <a:cubicBezTo>
                        <a:pt x="1760" y="114"/>
                        <a:pt x="1876" y="255"/>
                        <a:pt x="1963" y="418"/>
                      </a:cubicBezTo>
                      <a:cubicBezTo>
                        <a:pt x="2324" y="1102"/>
                        <a:pt x="2061" y="1949"/>
                        <a:pt x="1377" y="2310"/>
                      </a:cubicBezTo>
                      <a:cubicBezTo>
                        <a:pt x="1171" y="2420"/>
                        <a:pt x="950" y="2471"/>
                        <a:pt x="732" y="2471"/>
                      </a:cubicBezTo>
                      <a:cubicBezTo>
                        <a:pt x="475" y="2471"/>
                        <a:pt x="221" y="2400"/>
                        <a:pt x="1" y="2266"/>
                      </a:cubicBezTo>
                      <a:lnTo>
                        <a:pt x="1" y="2266"/>
                      </a:lnTo>
                      <a:cubicBezTo>
                        <a:pt x="13" y="2292"/>
                        <a:pt x="24" y="2317"/>
                        <a:pt x="36" y="2341"/>
                      </a:cubicBezTo>
                      <a:cubicBezTo>
                        <a:pt x="322" y="2884"/>
                        <a:pt x="876" y="3194"/>
                        <a:pt x="1451" y="3194"/>
                      </a:cubicBezTo>
                      <a:cubicBezTo>
                        <a:pt x="1703" y="3194"/>
                        <a:pt x="1960" y="3134"/>
                        <a:pt x="2199" y="3008"/>
                      </a:cubicBezTo>
                      <a:cubicBezTo>
                        <a:pt x="2982" y="2595"/>
                        <a:pt x="3280" y="1628"/>
                        <a:pt x="2867" y="845"/>
                      </a:cubicBezTo>
                      <a:cubicBezTo>
                        <a:pt x="2609" y="357"/>
                        <a:pt x="2134" y="57"/>
                        <a:pt x="16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6" name="Google Shape;2386;p3"/>
                <p:cNvSpPr/>
                <p:nvPr/>
              </p:nvSpPr>
              <p:spPr>
                <a:xfrm>
                  <a:off x="1563914" y="1047952"/>
                  <a:ext cx="28848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1055" extrusionOk="0">
                      <a:moveTo>
                        <a:pt x="602" y="1"/>
                      </a:moveTo>
                      <a:cubicBezTo>
                        <a:pt x="519" y="1"/>
                        <a:pt x="436" y="20"/>
                        <a:pt x="357" y="62"/>
                      </a:cubicBezTo>
                      <a:cubicBezTo>
                        <a:pt x="99" y="196"/>
                        <a:pt x="1" y="516"/>
                        <a:pt x="136" y="773"/>
                      </a:cubicBezTo>
                      <a:cubicBezTo>
                        <a:pt x="230" y="953"/>
                        <a:pt x="413" y="1055"/>
                        <a:pt x="602" y="1055"/>
                      </a:cubicBezTo>
                      <a:cubicBezTo>
                        <a:pt x="686" y="1055"/>
                        <a:pt x="770" y="1035"/>
                        <a:pt x="848" y="993"/>
                      </a:cubicBezTo>
                      <a:cubicBezTo>
                        <a:pt x="1105" y="857"/>
                        <a:pt x="1205" y="539"/>
                        <a:pt x="1067" y="282"/>
                      </a:cubicBezTo>
                      <a:cubicBezTo>
                        <a:pt x="973" y="103"/>
                        <a:pt x="79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7" name="Google Shape;2387;p3"/>
                <p:cNvSpPr/>
                <p:nvPr/>
              </p:nvSpPr>
              <p:spPr>
                <a:xfrm>
                  <a:off x="1593505" y="1041129"/>
                  <a:ext cx="13406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91" extrusionOk="0">
                      <a:moveTo>
                        <a:pt x="281" y="0"/>
                      </a:moveTo>
                      <a:cubicBezTo>
                        <a:pt x="242" y="0"/>
                        <a:pt x="203" y="9"/>
                        <a:pt x="166" y="29"/>
                      </a:cubicBezTo>
                      <a:cubicBezTo>
                        <a:pt x="45" y="91"/>
                        <a:pt x="1" y="240"/>
                        <a:pt x="62" y="359"/>
                      </a:cubicBezTo>
                      <a:cubicBezTo>
                        <a:pt x="107" y="442"/>
                        <a:pt x="192" y="490"/>
                        <a:pt x="280" y="490"/>
                      </a:cubicBezTo>
                      <a:cubicBezTo>
                        <a:pt x="318" y="490"/>
                        <a:pt x="357" y="481"/>
                        <a:pt x="394" y="462"/>
                      </a:cubicBezTo>
                      <a:cubicBezTo>
                        <a:pt x="513" y="399"/>
                        <a:pt x="559" y="250"/>
                        <a:pt x="497" y="131"/>
                      </a:cubicBezTo>
                      <a:cubicBezTo>
                        <a:pt x="453" y="47"/>
                        <a:pt x="368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88" name="Google Shape;2388;p3"/>
              <p:cNvGrpSpPr/>
              <p:nvPr/>
            </p:nvGrpSpPr>
            <p:grpSpPr>
              <a:xfrm rot="10800000" flipH="1">
                <a:off x="1241170" y="3909857"/>
                <a:ext cx="983200" cy="783040"/>
                <a:chOff x="1956065" y="993679"/>
                <a:chExt cx="731439" cy="582532"/>
              </a:xfrm>
            </p:grpSpPr>
            <p:sp>
              <p:nvSpPr>
                <p:cNvPr id="2389" name="Google Shape;2389;p3"/>
                <p:cNvSpPr/>
                <p:nvPr/>
              </p:nvSpPr>
              <p:spPr>
                <a:xfrm>
                  <a:off x="1956065" y="993679"/>
                  <a:ext cx="731439" cy="58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53" h="24333" extrusionOk="0">
                      <a:moveTo>
                        <a:pt x="13432" y="0"/>
                      </a:moveTo>
                      <a:cubicBezTo>
                        <a:pt x="8789" y="0"/>
                        <a:pt x="0" y="4395"/>
                        <a:pt x="0" y="4395"/>
                      </a:cubicBezTo>
                      <a:cubicBezTo>
                        <a:pt x="15615" y="7132"/>
                        <a:pt x="18538" y="24333"/>
                        <a:pt x="23381" y="24333"/>
                      </a:cubicBezTo>
                      <a:cubicBezTo>
                        <a:pt x="23821" y="24333"/>
                        <a:pt x="24276" y="24191"/>
                        <a:pt x="24758" y="23885"/>
                      </a:cubicBezTo>
                      <a:cubicBezTo>
                        <a:pt x="30552" y="20198"/>
                        <a:pt x="21598" y="11594"/>
                        <a:pt x="21598" y="11594"/>
                      </a:cubicBezTo>
                      <a:lnTo>
                        <a:pt x="21598" y="11594"/>
                      </a:lnTo>
                      <a:cubicBezTo>
                        <a:pt x="21598" y="11594"/>
                        <a:pt x="22609" y="12100"/>
                        <a:pt x="23643" y="12100"/>
                      </a:cubicBezTo>
                      <a:cubicBezTo>
                        <a:pt x="24631" y="12100"/>
                        <a:pt x="25640" y="11639"/>
                        <a:pt x="25812" y="9838"/>
                      </a:cubicBezTo>
                      <a:cubicBezTo>
                        <a:pt x="26162" y="6150"/>
                        <a:pt x="18612" y="4922"/>
                        <a:pt x="18612" y="4922"/>
                      </a:cubicBezTo>
                      <a:cubicBezTo>
                        <a:pt x="22124" y="2288"/>
                        <a:pt x="18261" y="181"/>
                        <a:pt x="13695" y="5"/>
                      </a:cubicBezTo>
                      <a:cubicBezTo>
                        <a:pt x="13609" y="2"/>
                        <a:pt x="13521" y="0"/>
                        <a:pt x="13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90" name="Google Shape;2390;p3"/>
                <p:cNvGrpSpPr/>
                <p:nvPr/>
              </p:nvGrpSpPr>
              <p:grpSpPr>
                <a:xfrm>
                  <a:off x="2049961" y="993798"/>
                  <a:ext cx="620155" cy="582398"/>
                  <a:chOff x="2049961" y="993798"/>
                  <a:chExt cx="620155" cy="582398"/>
                </a:xfrm>
              </p:grpSpPr>
              <p:sp>
                <p:nvSpPr>
                  <p:cNvPr id="2391" name="Google Shape;2391;p3"/>
                  <p:cNvSpPr/>
                  <p:nvPr/>
                </p:nvSpPr>
                <p:spPr>
                  <a:xfrm>
                    <a:off x="2283886" y="993798"/>
                    <a:ext cx="298532" cy="289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70" h="12095" extrusionOk="0">
                        <a:moveTo>
                          <a:pt x="1" y="0"/>
                        </a:moveTo>
                        <a:cubicBezTo>
                          <a:pt x="4004" y="461"/>
                          <a:pt x="6933" y="2423"/>
                          <a:pt x="3732" y="4825"/>
                        </a:cubicBezTo>
                        <a:cubicBezTo>
                          <a:pt x="3732" y="4825"/>
                          <a:pt x="11282" y="6055"/>
                          <a:pt x="10930" y="9741"/>
                        </a:cubicBezTo>
                        <a:cubicBezTo>
                          <a:pt x="10777" y="11358"/>
                          <a:pt x="9948" y="11895"/>
                          <a:pt x="9066" y="11988"/>
                        </a:cubicBezTo>
                        <a:cubicBezTo>
                          <a:pt x="9342" y="12050"/>
                          <a:pt x="9646" y="12095"/>
                          <a:pt x="9951" y="12095"/>
                        </a:cubicBezTo>
                        <a:cubicBezTo>
                          <a:pt x="10939" y="12095"/>
                          <a:pt x="11947" y="11634"/>
                          <a:pt x="12119" y="9833"/>
                        </a:cubicBezTo>
                        <a:cubicBezTo>
                          <a:pt x="12469" y="6145"/>
                          <a:pt x="4919" y="4917"/>
                          <a:pt x="4919" y="4917"/>
                        </a:cubicBezTo>
                        <a:cubicBezTo>
                          <a:pt x="8431" y="2283"/>
                          <a:pt x="4568" y="176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2" name="Google Shape;2392;p3"/>
                  <p:cNvSpPr/>
                  <p:nvPr/>
                </p:nvSpPr>
                <p:spPr>
                  <a:xfrm>
                    <a:off x="2444673" y="1269046"/>
                    <a:ext cx="225443" cy="30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17" h="12830" extrusionOk="0">
                        <a:moveTo>
                          <a:pt x="0" y="0"/>
                        </a:moveTo>
                        <a:cubicBezTo>
                          <a:pt x="0" y="1"/>
                          <a:pt x="8956" y="8605"/>
                          <a:pt x="3160" y="12292"/>
                        </a:cubicBezTo>
                        <a:cubicBezTo>
                          <a:pt x="2836" y="12499"/>
                          <a:pt x="2526" y="12626"/>
                          <a:pt x="2223" y="12690"/>
                        </a:cubicBezTo>
                        <a:cubicBezTo>
                          <a:pt x="2470" y="12781"/>
                          <a:pt x="2720" y="12829"/>
                          <a:pt x="2976" y="12829"/>
                        </a:cubicBezTo>
                        <a:cubicBezTo>
                          <a:pt x="3414" y="12829"/>
                          <a:pt x="3868" y="12689"/>
                          <a:pt x="4349" y="12383"/>
                        </a:cubicBezTo>
                        <a:cubicBezTo>
                          <a:pt x="9417" y="9158"/>
                          <a:pt x="3205" y="2175"/>
                          <a:pt x="1565" y="473"/>
                        </a:cubicBezTo>
                        <a:cubicBezTo>
                          <a:pt x="719" y="36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3" name="Google Shape;2393;p3"/>
                  <p:cNvSpPr/>
                  <p:nvPr/>
                </p:nvSpPr>
                <p:spPr>
                  <a:xfrm>
                    <a:off x="2049961" y="1064639"/>
                    <a:ext cx="510951" cy="440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43" h="18405" extrusionOk="0">
                        <a:moveTo>
                          <a:pt x="8396" y="1"/>
                        </a:moveTo>
                        <a:cubicBezTo>
                          <a:pt x="6023" y="1"/>
                          <a:pt x="2218" y="1519"/>
                          <a:pt x="1" y="2502"/>
                        </a:cubicBezTo>
                        <a:cubicBezTo>
                          <a:pt x="8713" y="5800"/>
                          <a:pt x="12651" y="13968"/>
                          <a:pt x="15788" y="18398"/>
                        </a:cubicBezTo>
                        <a:cubicBezTo>
                          <a:pt x="15832" y="18402"/>
                          <a:pt x="15876" y="18404"/>
                          <a:pt x="15920" y="18404"/>
                        </a:cubicBezTo>
                        <a:cubicBezTo>
                          <a:pt x="16251" y="18404"/>
                          <a:pt x="16596" y="18297"/>
                          <a:pt x="16960" y="18065"/>
                        </a:cubicBezTo>
                        <a:cubicBezTo>
                          <a:pt x="21342" y="15276"/>
                          <a:pt x="14571" y="8769"/>
                          <a:pt x="14570" y="8769"/>
                        </a:cubicBezTo>
                        <a:lnTo>
                          <a:pt x="14570" y="8769"/>
                        </a:lnTo>
                        <a:cubicBezTo>
                          <a:pt x="14571" y="8769"/>
                          <a:pt x="15335" y="9152"/>
                          <a:pt x="16118" y="9152"/>
                        </a:cubicBezTo>
                        <a:cubicBezTo>
                          <a:pt x="16865" y="9152"/>
                          <a:pt x="17628" y="8803"/>
                          <a:pt x="17757" y="7441"/>
                        </a:cubicBezTo>
                        <a:cubicBezTo>
                          <a:pt x="18023" y="4653"/>
                          <a:pt x="12313" y="3723"/>
                          <a:pt x="12313" y="3723"/>
                        </a:cubicBezTo>
                        <a:cubicBezTo>
                          <a:pt x="14968" y="1731"/>
                          <a:pt x="12047" y="137"/>
                          <a:pt x="8594" y="4"/>
                        </a:cubicBezTo>
                        <a:cubicBezTo>
                          <a:pt x="8529" y="2"/>
                          <a:pt x="8463" y="1"/>
                          <a:pt x="839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4" name="Google Shape;2394;p3"/>
                  <p:cNvSpPr/>
                  <p:nvPr/>
                </p:nvSpPr>
                <p:spPr>
                  <a:xfrm>
                    <a:off x="2175746" y="1021833"/>
                    <a:ext cx="152522" cy="32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1" h="1339" extrusionOk="0">
                        <a:moveTo>
                          <a:pt x="5240" y="73"/>
                        </a:moveTo>
                        <a:cubicBezTo>
                          <a:pt x="5236" y="73"/>
                          <a:pt x="5232" y="73"/>
                          <a:pt x="5228" y="73"/>
                        </a:cubicBezTo>
                        <a:cubicBezTo>
                          <a:pt x="4599" y="81"/>
                          <a:pt x="4094" y="315"/>
                          <a:pt x="4094" y="599"/>
                        </a:cubicBezTo>
                        <a:cubicBezTo>
                          <a:pt x="4096" y="881"/>
                          <a:pt x="4597" y="1106"/>
                          <a:pt x="5215" y="1106"/>
                        </a:cubicBezTo>
                        <a:cubicBezTo>
                          <a:pt x="5221" y="1106"/>
                          <a:pt x="5228" y="1105"/>
                          <a:pt x="5234" y="1105"/>
                        </a:cubicBezTo>
                        <a:cubicBezTo>
                          <a:pt x="5864" y="1099"/>
                          <a:pt x="6370" y="865"/>
                          <a:pt x="6367" y="579"/>
                        </a:cubicBezTo>
                        <a:cubicBezTo>
                          <a:pt x="6364" y="297"/>
                          <a:pt x="5860" y="73"/>
                          <a:pt x="5240" y="73"/>
                        </a:cubicBezTo>
                        <a:close/>
                        <a:moveTo>
                          <a:pt x="1696" y="0"/>
                        </a:moveTo>
                        <a:cubicBezTo>
                          <a:pt x="1608" y="0"/>
                          <a:pt x="1518" y="4"/>
                          <a:pt x="1427" y="12"/>
                        </a:cubicBezTo>
                        <a:cubicBezTo>
                          <a:pt x="627" y="82"/>
                          <a:pt x="1" y="431"/>
                          <a:pt x="33" y="793"/>
                        </a:cubicBezTo>
                        <a:cubicBezTo>
                          <a:pt x="60" y="1116"/>
                          <a:pt x="589" y="1338"/>
                          <a:pt x="1261" y="1338"/>
                        </a:cubicBezTo>
                        <a:cubicBezTo>
                          <a:pt x="1352" y="1338"/>
                          <a:pt x="1445" y="1334"/>
                          <a:pt x="1540" y="1326"/>
                        </a:cubicBezTo>
                        <a:cubicBezTo>
                          <a:pt x="2340" y="1257"/>
                          <a:pt x="2964" y="907"/>
                          <a:pt x="2932" y="544"/>
                        </a:cubicBezTo>
                        <a:cubicBezTo>
                          <a:pt x="2905" y="222"/>
                          <a:pt x="2372" y="0"/>
                          <a:pt x="169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5" name="Google Shape;2395;p3"/>
                  <p:cNvSpPr/>
                  <p:nvPr/>
                </p:nvSpPr>
                <p:spPr>
                  <a:xfrm>
                    <a:off x="2490663" y="1379222"/>
                    <a:ext cx="42637" cy="150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" h="6297" extrusionOk="0">
                        <a:moveTo>
                          <a:pt x="589" y="1"/>
                        </a:moveTo>
                        <a:cubicBezTo>
                          <a:pt x="571" y="1"/>
                          <a:pt x="554" y="2"/>
                          <a:pt x="536" y="6"/>
                        </a:cubicBezTo>
                        <a:cubicBezTo>
                          <a:pt x="175" y="70"/>
                          <a:pt x="0" y="764"/>
                          <a:pt x="141" y="1555"/>
                        </a:cubicBezTo>
                        <a:cubicBezTo>
                          <a:pt x="275" y="2305"/>
                          <a:pt x="647" y="2875"/>
                          <a:pt x="991" y="2875"/>
                        </a:cubicBezTo>
                        <a:cubicBezTo>
                          <a:pt x="1009" y="2875"/>
                          <a:pt x="1027" y="2874"/>
                          <a:pt x="1045" y="2871"/>
                        </a:cubicBezTo>
                        <a:cubicBezTo>
                          <a:pt x="1405" y="2808"/>
                          <a:pt x="1579" y="2113"/>
                          <a:pt x="1440" y="1323"/>
                        </a:cubicBezTo>
                        <a:cubicBezTo>
                          <a:pt x="1305" y="573"/>
                          <a:pt x="932" y="1"/>
                          <a:pt x="589" y="1"/>
                        </a:cubicBezTo>
                        <a:close/>
                        <a:moveTo>
                          <a:pt x="1116" y="4032"/>
                        </a:moveTo>
                        <a:cubicBezTo>
                          <a:pt x="1109" y="4032"/>
                          <a:pt x="1101" y="4032"/>
                          <a:pt x="1094" y="4033"/>
                        </a:cubicBezTo>
                        <a:cubicBezTo>
                          <a:pt x="811" y="4061"/>
                          <a:pt x="634" y="4590"/>
                          <a:pt x="693" y="5214"/>
                        </a:cubicBezTo>
                        <a:cubicBezTo>
                          <a:pt x="753" y="5824"/>
                          <a:pt x="1019" y="6297"/>
                          <a:pt x="1296" y="6297"/>
                        </a:cubicBezTo>
                        <a:cubicBezTo>
                          <a:pt x="1303" y="6297"/>
                          <a:pt x="1311" y="6296"/>
                          <a:pt x="1319" y="6295"/>
                        </a:cubicBezTo>
                        <a:cubicBezTo>
                          <a:pt x="1602" y="6266"/>
                          <a:pt x="1781" y="5737"/>
                          <a:pt x="1721" y="5115"/>
                        </a:cubicBezTo>
                        <a:cubicBezTo>
                          <a:pt x="1659" y="4505"/>
                          <a:pt x="1393" y="4032"/>
                          <a:pt x="1116" y="403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96" name="Google Shape;2396;p3"/>
                <p:cNvSpPr/>
                <p:nvPr/>
              </p:nvSpPr>
              <p:spPr>
                <a:xfrm>
                  <a:off x="2183622" y="1121906"/>
                  <a:ext cx="52548" cy="52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5" h="2194" extrusionOk="0">
                      <a:moveTo>
                        <a:pt x="1098" y="0"/>
                      </a:moveTo>
                      <a:cubicBezTo>
                        <a:pt x="492" y="0"/>
                        <a:pt x="1" y="490"/>
                        <a:pt x="1" y="1097"/>
                      </a:cubicBezTo>
                      <a:cubicBezTo>
                        <a:pt x="1" y="1703"/>
                        <a:pt x="492" y="2194"/>
                        <a:pt x="1098" y="2194"/>
                      </a:cubicBezTo>
                      <a:cubicBezTo>
                        <a:pt x="1703" y="2194"/>
                        <a:pt x="2194" y="1703"/>
                        <a:pt x="2194" y="1097"/>
                      </a:cubicBezTo>
                      <a:cubicBezTo>
                        <a:pt x="2194" y="490"/>
                        <a:pt x="1703" y="0"/>
                        <a:pt x="10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3"/>
                <p:cNvSpPr/>
                <p:nvPr/>
              </p:nvSpPr>
              <p:spPr>
                <a:xfrm>
                  <a:off x="2284293" y="1187527"/>
                  <a:ext cx="78810" cy="78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291" extrusionOk="0">
                      <a:moveTo>
                        <a:pt x="1645" y="0"/>
                      </a:moveTo>
                      <a:cubicBezTo>
                        <a:pt x="737" y="0"/>
                        <a:pt x="1" y="736"/>
                        <a:pt x="1" y="1646"/>
                      </a:cubicBezTo>
                      <a:cubicBezTo>
                        <a:pt x="1" y="2555"/>
                        <a:pt x="737" y="3290"/>
                        <a:pt x="1645" y="3290"/>
                      </a:cubicBezTo>
                      <a:cubicBezTo>
                        <a:pt x="2554" y="3290"/>
                        <a:pt x="3291" y="2555"/>
                        <a:pt x="3291" y="1646"/>
                      </a:cubicBezTo>
                      <a:cubicBezTo>
                        <a:pt x="3291" y="736"/>
                        <a:pt x="2554" y="0"/>
                        <a:pt x="16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3"/>
                <p:cNvSpPr/>
                <p:nvPr/>
              </p:nvSpPr>
              <p:spPr>
                <a:xfrm>
                  <a:off x="2371797" y="1349463"/>
                  <a:ext cx="61310" cy="61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2560" extrusionOk="0">
                      <a:moveTo>
                        <a:pt x="1280" y="0"/>
                      </a:moveTo>
                      <a:cubicBezTo>
                        <a:pt x="574" y="0"/>
                        <a:pt x="0" y="572"/>
                        <a:pt x="0" y="1279"/>
                      </a:cubicBezTo>
                      <a:cubicBezTo>
                        <a:pt x="0" y="1987"/>
                        <a:pt x="574" y="2559"/>
                        <a:pt x="1280" y="2559"/>
                      </a:cubicBezTo>
                      <a:cubicBezTo>
                        <a:pt x="1987" y="2559"/>
                        <a:pt x="2561" y="1987"/>
                        <a:pt x="2561" y="1279"/>
                      </a:cubicBezTo>
                      <a:cubicBezTo>
                        <a:pt x="2561" y="572"/>
                        <a:pt x="1987" y="0"/>
                        <a:pt x="12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99" name="Google Shape;2399;p3"/>
              <p:cNvGrpSpPr/>
              <p:nvPr/>
            </p:nvGrpSpPr>
            <p:grpSpPr>
              <a:xfrm rot="10800000" flipH="1">
                <a:off x="1709954" y="3235155"/>
                <a:ext cx="139051" cy="125985"/>
                <a:chOff x="2304811" y="1984422"/>
                <a:chExt cx="103445" cy="93725"/>
              </a:xfrm>
            </p:grpSpPr>
            <p:sp>
              <p:nvSpPr>
                <p:cNvPr id="2400" name="Google Shape;2400;p3"/>
                <p:cNvSpPr/>
                <p:nvPr/>
              </p:nvSpPr>
              <p:spPr>
                <a:xfrm>
                  <a:off x="2304811" y="1984422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2" y="1"/>
                      </a:moveTo>
                      <a:cubicBezTo>
                        <a:pt x="2005" y="1"/>
                        <a:pt x="1846" y="20"/>
                        <a:pt x="1688" y="59"/>
                      </a:cubicBezTo>
                      <a:cubicBezTo>
                        <a:pt x="638" y="321"/>
                        <a:pt x="0" y="1382"/>
                        <a:pt x="262" y="2432"/>
                      </a:cubicBezTo>
                      <a:cubicBezTo>
                        <a:pt x="483" y="3320"/>
                        <a:pt x="1280" y="3914"/>
                        <a:pt x="2157" y="3914"/>
                      </a:cubicBezTo>
                      <a:cubicBezTo>
                        <a:pt x="2314" y="3914"/>
                        <a:pt x="2474" y="3895"/>
                        <a:pt x="2633" y="3856"/>
                      </a:cubicBezTo>
                      <a:cubicBezTo>
                        <a:pt x="3682" y="3594"/>
                        <a:pt x="4320" y="2533"/>
                        <a:pt x="4059" y="1485"/>
                      </a:cubicBezTo>
                      <a:cubicBezTo>
                        <a:pt x="3838" y="594"/>
                        <a:pt x="3040" y="1"/>
                        <a:pt x="216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3"/>
                <p:cNvSpPr/>
                <p:nvPr/>
              </p:nvSpPr>
              <p:spPr>
                <a:xfrm>
                  <a:off x="2310604" y="1987295"/>
                  <a:ext cx="97651" cy="9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5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5" y="173"/>
                        <a:pt x="2813" y="374"/>
                        <a:pt x="2868" y="594"/>
                      </a:cubicBezTo>
                      <a:cubicBezTo>
                        <a:pt x="3096" y="1512"/>
                        <a:pt x="2538" y="2440"/>
                        <a:pt x="1621" y="2668"/>
                      </a:cubicBezTo>
                      <a:cubicBezTo>
                        <a:pt x="1484" y="2702"/>
                        <a:pt x="1347" y="2718"/>
                        <a:pt x="1212" y="2718"/>
                      </a:cubicBezTo>
                      <a:cubicBezTo>
                        <a:pt x="752" y="2718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2"/>
                      </a:cubicBezTo>
                      <a:cubicBezTo>
                        <a:pt x="241" y="3200"/>
                        <a:pt x="1038" y="3794"/>
                        <a:pt x="1915" y="3794"/>
                      </a:cubicBezTo>
                      <a:cubicBezTo>
                        <a:pt x="2072" y="3794"/>
                        <a:pt x="2232" y="3775"/>
                        <a:pt x="2391" y="3736"/>
                      </a:cubicBezTo>
                      <a:cubicBezTo>
                        <a:pt x="3440" y="3474"/>
                        <a:pt x="4078" y="2413"/>
                        <a:pt x="3817" y="1365"/>
                      </a:cubicBezTo>
                      <a:cubicBezTo>
                        <a:pt x="3653" y="710"/>
                        <a:pt x="3177" y="216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3"/>
                <p:cNvSpPr/>
                <p:nvPr/>
              </p:nvSpPr>
              <p:spPr>
                <a:xfrm>
                  <a:off x="2317595" y="2003143"/>
                  <a:ext cx="34067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3" h="1290" extrusionOk="0">
                      <a:moveTo>
                        <a:pt x="711" y="0"/>
                      </a:moveTo>
                      <a:cubicBezTo>
                        <a:pt x="660" y="0"/>
                        <a:pt x="608" y="6"/>
                        <a:pt x="557" y="19"/>
                      </a:cubicBezTo>
                      <a:cubicBezTo>
                        <a:pt x="211" y="105"/>
                        <a:pt x="0" y="455"/>
                        <a:pt x="87" y="799"/>
                      </a:cubicBezTo>
                      <a:cubicBezTo>
                        <a:pt x="159" y="1094"/>
                        <a:pt x="422" y="1289"/>
                        <a:pt x="711" y="1289"/>
                      </a:cubicBezTo>
                      <a:cubicBezTo>
                        <a:pt x="763" y="1289"/>
                        <a:pt x="815" y="1283"/>
                        <a:pt x="868" y="1270"/>
                      </a:cubicBezTo>
                      <a:cubicBezTo>
                        <a:pt x="1213" y="1183"/>
                        <a:pt x="1423" y="834"/>
                        <a:pt x="1336" y="489"/>
                      </a:cubicBezTo>
                      <a:cubicBezTo>
                        <a:pt x="1263" y="196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3" name="Google Shape;2403;p3"/>
                <p:cNvSpPr/>
                <p:nvPr/>
              </p:nvSpPr>
              <p:spPr>
                <a:xfrm>
                  <a:off x="2356619" y="2001683"/>
                  <a:ext cx="15848" cy="1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600" extrusionOk="0">
                      <a:moveTo>
                        <a:pt x="332" y="1"/>
                      </a:moveTo>
                      <a:cubicBezTo>
                        <a:pt x="308" y="1"/>
                        <a:pt x="284" y="4"/>
                        <a:pt x="259" y="10"/>
                      </a:cubicBezTo>
                      <a:cubicBezTo>
                        <a:pt x="99" y="49"/>
                        <a:pt x="1" y="213"/>
                        <a:pt x="41" y="371"/>
                      </a:cubicBezTo>
                      <a:cubicBezTo>
                        <a:pt x="76" y="507"/>
                        <a:pt x="197" y="600"/>
                        <a:pt x="332" y="600"/>
                      </a:cubicBezTo>
                      <a:cubicBezTo>
                        <a:pt x="355" y="600"/>
                        <a:pt x="379" y="597"/>
                        <a:pt x="403" y="591"/>
                      </a:cubicBezTo>
                      <a:cubicBezTo>
                        <a:pt x="564" y="551"/>
                        <a:pt x="662" y="387"/>
                        <a:pt x="622" y="228"/>
                      </a:cubicBezTo>
                      <a:cubicBezTo>
                        <a:pt x="588" y="91"/>
                        <a:pt x="466" y="1"/>
                        <a:pt x="3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04" name="Google Shape;2404;p3"/>
              <p:cNvGrpSpPr/>
              <p:nvPr/>
            </p:nvGrpSpPr>
            <p:grpSpPr>
              <a:xfrm rot="10800000" flipH="1">
                <a:off x="748282" y="3678805"/>
                <a:ext cx="115237" cy="101464"/>
                <a:chOff x="1589387" y="1672616"/>
                <a:chExt cx="85729" cy="75483"/>
              </a:xfrm>
            </p:grpSpPr>
            <p:sp>
              <p:nvSpPr>
                <p:cNvPr id="2405" name="Google Shape;2405;p3"/>
                <p:cNvSpPr/>
                <p:nvPr/>
              </p:nvSpPr>
              <p:spPr>
                <a:xfrm>
                  <a:off x="1589387" y="1672616"/>
                  <a:ext cx="85729" cy="75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3153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30"/>
                      </a:cubicBezTo>
                      <a:cubicBezTo>
                        <a:pt x="369" y="474"/>
                        <a:pt x="0" y="1400"/>
                        <a:pt x="344" y="2200"/>
                      </a:cubicBezTo>
                      <a:cubicBezTo>
                        <a:pt x="601" y="2796"/>
                        <a:pt x="1181" y="3153"/>
                        <a:pt x="1791" y="3153"/>
                      </a:cubicBezTo>
                      <a:cubicBezTo>
                        <a:pt x="1999" y="3153"/>
                        <a:pt x="2211" y="3112"/>
                        <a:pt x="2414" y="3024"/>
                      </a:cubicBezTo>
                      <a:cubicBezTo>
                        <a:pt x="3212" y="2680"/>
                        <a:pt x="3581" y="1753"/>
                        <a:pt x="3238" y="953"/>
                      </a:cubicBezTo>
                      <a:cubicBezTo>
                        <a:pt x="2981" y="358"/>
                        <a:pt x="2400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6" name="Google Shape;2406;p3"/>
                <p:cNvSpPr/>
                <p:nvPr/>
              </p:nvSpPr>
              <p:spPr>
                <a:xfrm>
                  <a:off x="1589387" y="1672640"/>
                  <a:ext cx="63249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3152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29"/>
                      </a:cubicBezTo>
                      <a:cubicBezTo>
                        <a:pt x="369" y="473"/>
                        <a:pt x="0" y="1399"/>
                        <a:pt x="344" y="2199"/>
                      </a:cubicBezTo>
                      <a:cubicBezTo>
                        <a:pt x="601" y="2795"/>
                        <a:pt x="1181" y="3152"/>
                        <a:pt x="1791" y="3152"/>
                      </a:cubicBezTo>
                      <a:cubicBezTo>
                        <a:pt x="1999" y="3152"/>
                        <a:pt x="2211" y="3111"/>
                        <a:pt x="2414" y="3023"/>
                      </a:cubicBezTo>
                      <a:cubicBezTo>
                        <a:pt x="2438" y="3011"/>
                        <a:pt x="2461" y="2999"/>
                        <a:pt x="2486" y="2986"/>
                      </a:cubicBezTo>
                      <a:cubicBezTo>
                        <a:pt x="2022" y="2924"/>
                        <a:pt x="1602" y="2631"/>
                        <a:pt x="1404" y="2171"/>
                      </a:cubicBezTo>
                      <a:cubicBezTo>
                        <a:pt x="1101" y="1472"/>
                        <a:pt x="1424" y="661"/>
                        <a:pt x="2123" y="360"/>
                      </a:cubicBezTo>
                      <a:cubicBezTo>
                        <a:pt x="2293" y="287"/>
                        <a:pt x="2467" y="253"/>
                        <a:pt x="2642" y="248"/>
                      </a:cubicBezTo>
                      <a:cubicBezTo>
                        <a:pt x="2389" y="88"/>
                        <a:pt x="2093" y="0"/>
                        <a:pt x="17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3"/>
                <p:cNvSpPr/>
                <p:nvPr/>
              </p:nvSpPr>
              <p:spPr>
                <a:xfrm>
                  <a:off x="1636958" y="1705751"/>
                  <a:ext cx="28249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1039" extrusionOk="0">
                      <a:moveTo>
                        <a:pt x="590" y="1"/>
                      </a:moveTo>
                      <a:cubicBezTo>
                        <a:pt x="522" y="1"/>
                        <a:pt x="452" y="14"/>
                        <a:pt x="386" y="43"/>
                      </a:cubicBezTo>
                      <a:cubicBezTo>
                        <a:pt x="121" y="156"/>
                        <a:pt x="0" y="461"/>
                        <a:pt x="112" y="724"/>
                      </a:cubicBezTo>
                      <a:cubicBezTo>
                        <a:pt x="197" y="920"/>
                        <a:pt x="390" y="1038"/>
                        <a:pt x="591" y="1038"/>
                      </a:cubicBezTo>
                      <a:cubicBezTo>
                        <a:pt x="659" y="1038"/>
                        <a:pt x="728" y="1025"/>
                        <a:pt x="794" y="996"/>
                      </a:cubicBezTo>
                      <a:cubicBezTo>
                        <a:pt x="1057" y="883"/>
                        <a:pt x="1179" y="577"/>
                        <a:pt x="1066" y="314"/>
                      </a:cubicBezTo>
                      <a:cubicBezTo>
                        <a:pt x="982" y="118"/>
                        <a:pt x="790" y="1"/>
                        <a:pt x="59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3"/>
                <p:cNvSpPr/>
                <p:nvPr/>
              </p:nvSpPr>
              <p:spPr>
                <a:xfrm>
                  <a:off x="1636144" y="1688489"/>
                  <a:ext cx="13143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483" extrusionOk="0">
                      <a:moveTo>
                        <a:pt x="275" y="1"/>
                      </a:moveTo>
                      <a:cubicBezTo>
                        <a:pt x="243" y="1"/>
                        <a:pt x="210" y="7"/>
                        <a:pt x="179" y="21"/>
                      </a:cubicBezTo>
                      <a:cubicBezTo>
                        <a:pt x="57" y="74"/>
                        <a:pt x="0" y="215"/>
                        <a:pt x="52" y="337"/>
                      </a:cubicBezTo>
                      <a:cubicBezTo>
                        <a:pt x="91" y="429"/>
                        <a:pt x="180" y="482"/>
                        <a:pt x="273" y="482"/>
                      </a:cubicBezTo>
                      <a:cubicBezTo>
                        <a:pt x="305" y="482"/>
                        <a:pt x="338" y="476"/>
                        <a:pt x="369" y="463"/>
                      </a:cubicBezTo>
                      <a:cubicBezTo>
                        <a:pt x="491" y="411"/>
                        <a:pt x="548" y="269"/>
                        <a:pt x="495" y="146"/>
                      </a:cubicBezTo>
                      <a:cubicBezTo>
                        <a:pt x="456" y="55"/>
                        <a:pt x="367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09" name="Google Shape;2409;p3"/>
              <p:cNvGrpSpPr/>
              <p:nvPr/>
            </p:nvGrpSpPr>
            <p:grpSpPr>
              <a:xfrm rot="10800000" flipH="1">
                <a:off x="1290343" y="4208476"/>
                <a:ext cx="117425" cy="103105"/>
                <a:chOff x="1992646" y="1277353"/>
                <a:chExt cx="87357" cy="76704"/>
              </a:xfrm>
            </p:grpSpPr>
            <p:sp>
              <p:nvSpPr>
                <p:cNvPr id="2410" name="Google Shape;2410;p3"/>
                <p:cNvSpPr/>
                <p:nvPr/>
              </p:nvSpPr>
              <p:spPr>
                <a:xfrm>
                  <a:off x="1992646" y="1277353"/>
                  <a:ext cx="87357" cy="76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9" h="3204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3"/>
                        <a:pt x="1823" y="3203"/>
                      </a:cubicBezTo>
                      <a:cubicBezTo>
                        <a:pt x="2344" y="3203"/>
                        <a:pt x="2856" y="2948"/>
                        <a:pt x="3164" y="2480"/>
                      </a:cubicBezTo>
                      <a:cubicBezTo>
                        <a:pt x="3649" y="1741"/>
                        <a:pt x="3442" y="747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3"/>
                <p:cNvSpPr/>
                <p:nvPr/>
              </p:nvSpPr>
              <p:spPr>
                <a:xfrm>
                  <a:off x="1992646" y="1277353"/>
                  <a:ext cx="66314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3203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2"/>
                        <a:pt x="1823" y="3202"/>
                      </a:cubicBezTo>
                      <a:cubicBezTo>
                        <a:pt x="2036" y="3202"/>
                        <a:pt x="2247" y="3160"/>
                        <a:pt x="2443" y="3078"/>
                      </a:cubicBezTo>
                      <a:cubicBezTo>
                        <a:pt x="2271" y="3044"/>
                        <a:pt x="2101" y="2979"/>
                        <a:pt x="1945" y="2878"/>
                      </a:cubicBezTo>
                      <a:cubicBezTo>
                        <a:pt x="1298" y="2452"/>
                        <a:pt x="1117" y="1584"/>
                        <a:pt x="1542" y="938"/>
                      </a:cubicBezTo>
                      <a:cubicBezTo>
                        <a:pt x="1809" y="531"/>
                        <a:pt x="2255" y="311"/>
                        <a:pt x="2710" y="311"/>
                      </a:cubicBezTo>
                      <a:cubicBezTo>
                        <a:pt x="2730" y="311"/>
                        <a:pt x="2750" y="312"/>
                        <a:pt x="2769" y="312"/>
                      </a:cubicBezTo>
                      <a:cubicBezTo>
                        <a:pt x="2746" y="296"/>
                        <a:pt x="2725" y="279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3"/>
                <p:cNvSpPr/>
                <p:nvPr/>
              </p:nvSpPr>
              <p:spPr>
                <a:xfrm>
                  <a:off x="2042156" y="1298517"/>
                  <a:ext cx="28776" cy="2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1056" extrusionOk="0">
                      <a:moveTo>
                        <a:pt x="602" y="1"/>
                      </a:moveTo>
                      <a:cubicBezTo>
                        <a:pt x="430" y="1"/>
                        <a:pt x="261" y="85"/>
                        <a:pt x="160" y="239"/>
                      </a:cubicBezTo>
                      <a:cubicBezTo>
                        <a:pt x="1" y="484"/>
                        <a:pt x="68" y="810"/>
                        <a:pt x="313" y="969"/>
                      </a:cubicBezTo>
                      <a:cubicBezTo>
                        <a:pt x="402" y="1027"/>
                        <a:pt x="502" y="1055"/>
                        <a:pt x="601" y="1055"/>
                      </a:cubicBezTo>
                      <a:cubicBezTo>
                        <a:pt x="773" y="1055"/>
                        <a:pt x="940" y="972"/>
                        <a:pt x="1041" y="819"/>
                      </a:cubicBezTo>
                      <a:cubicBezTo>
                        <a:pt x="1201" y="574"/>
                        <a:pt x="1133" y="247"/>
                        <a:pt x="891" y="88"/>
                      </a:cubicBezTo>
                      <a:cubicBezTo>
                        <a:pt x="802" y="29"/>
                        <a:pt x="70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"/>
                <p:cNvSpPr/>
                <p:nvPr/>
              </p:nvSpPr>
              <p:spPr>
                <a:xfrm>
                  <a:off x="2037296" y="1327773"/>
                  <a:ext cx="13359" cy="1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" h="490" extrusionOk="0">
                      <a:moveTo>
                        <a:pt x="278" y="0"/>
                      </a:moveTo>
                      <a:cubicBezTo>
                        <a:pt x="198" y="0"/>
                        <a:pt x="121" y="38"/>
                        <a:pt x="74" y="109"/>
                      </a:cubicBezTo>
                      <a:cubicBezTo>
                        <a:pt x="0" y="224"/>
                        <a:pt x="32" y="376"/>
                        <a:pt x="144" y="450"/>
                      </a:cubicBezTo>
                      <a:cubicBezTo>
                        <a:pt x="185" y="477"/>
                        <a:pt x="231" y="490"/>
                        <a:pt x="277" y="490"/>
                      </a:cubicBezTo>
                      <a:cubicBezTo>
                        <a:pt x="357" y="490"/>
                        <a:pt x="436" y="451"/>
                        <a:pt x="484" y="379"/>
                      </a:cubicBezTo>
                      <a:cubicBezTo>
                        <a:pt x="557" y="265"/>
                        <a:pt x="526" y="114"/>
                        <a:pt x="413" y="41"/>
                      </a:cubicBezTo>
                      <a:cubicBezTo>
                        <a:pt x="371" y="13"/>
                        <a:pt x="324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14" name="Google Shape;2414;p3"/>
              <p:cNvGrpSpPr/>
              <p:nvPr/>
            </p:nvGrpSpPr>
            <p:grpSpPr>
              <a:xfrm rot="10800000" flipH="1">
                <a:off x="855091" y="3304741"/>
                <a:ext cx="918341" cy="856458"/>
                <a:chOff x="1668847" y="1389229"/>
                <a:chExt cx="683188" cy="637150"/>
              </a:xfrm>
            </p:grpSpPr>
            <p:sp>
              <p:nvSpPr>
                <p:cNvPr id="2415" name="Google Shape;2415;p3"/>
                <p:cNvSpPr/>
                <p:nvPr/>
              </p:nvSpPr>
              <p:spPr>
                <a:xfrm>
                  <a:off x="1677082" y="1389229"/>
                  <a:ext cx="328026" cy="308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12894" extrusionOk="0">
                      <a:moveTo>
                        <a:pt x="7827" y="1"/>
                      </a:moveTo>
                      <a:cubicBezTo>
                        <a:pt x="7690" y="1"/>
                        <a:pt x="7552" y="18"/>
                        <a:pt x="7412" y="54"/>
                      </a:cubicBezTo>
                      <a:cubicBezTo>
                        <a:pt x="3707" y="1002"/>
                        <a:pt x="6292" y="5656"/>
                        <a:pt x="6292" y="5656"/>
                      </a:cubicBezTo>
                      <a:cubicBezTo>
                        <a:pt x="6292" y="5656"/>
                        <a:pt x="4738" y="4629"/>
                        <a:pt x="3272" y="4629"/>
                      </a:cubicBezTo>
                      <a:cubicBezTo>
                        <a:pt x="2224" y="4629"/>
                        <a:pt x="1222" y="5153"/>
                        <a:pt x="863" y="6948"/>
                      </a:cubicBezTo>
                      <a:cubicBezTo>
                        <a:pt x="1" y="11257"/>
                        <a:pt x="13702" y="12894"/>
                        <a:pt x="13702" y="12894"/>
                      </a:cubicBezTo>
                      <a:cubicBezTo>
                        <a:pt x="13702" y="12894"/>
                        <a:pt x="11542" y="1"/>
                        <a:pt x="7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6" name="Google Shape;2416;p3"/>
                <p:cNvSpPr/>
                <p:nvPr/>
              </p:nvSpPr>
              <p:spPr>
                <a:xfrm>
                  <a:off x="1777753" y="1484178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4788" y="0"/>
                      </a:moveTo>
                      <a:cubicBezTo>
                        <a:pt x="4705" y="0"/>
                        <a:pt x="4620" y="11"/>
                        <a:pt x="4534" y="33"/>
                      </a:cubicBezTo>
                      <a:cubicBezTo>
                        <a:pt x="2268" y="613"/>
                        <a:pt x="3849" y="3459"/>
                        <a:pt x="3849" y="3459"/>
                      </a:cubicBezTo>
                      <a:cubicBezTo>
                        <a:pt x="3849" y="3459"/>
                        <a:pt x="2898" y="2832"/>
                        <a:pt x="2001" y="2832"/>
                      </a:cubicBezTo>
                      <a:cubicBezTo>
                        <a:pt x="1361" y="2832"/>
                        <a:pt x="748" y="3152"/>
                        <a:pt x="528" y="4250"/>
                      </a:cubicBezTo>
                      <a:cubicBezTo>
                        <a:pt x="1" y="6886"/>
                        <a:pt x="8383" y="7888"/>
                        <a:pt x="8383" y="7888"/>
                      </a:cubicBezTo>
                      <a:cubicBezTo>
                        <a:pt x="8383" y="7888"/>
                        <a:pt x="7061" y="0"/>
                        <a:pt x="47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3"/>
                <p:cNvSpPr/>
                <p:nvPr/>
              </p:nvSpPr>
              <p:spPr>
                <a:xfrm>
                  <a:off x="2015725" y="1717673"/>
                  <a:ext cx="328050" cy="308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3" h="12895" extrusionOk="0">
                      <a:moveTo>
                        <a:pt x="0" y="1"/>
                      </a:moveTo>
                      <a:cubicBezTo>
                        <a:pt x="0" y="1"/>
                        <a:pt x="2161" y="12894"/>
                        <a:pt x="5876" y="12894"/>
                      </a:cubicBezTo>
                      <a:cubicBezTo>
                        <a:pt x="6012" y="12894"/>
                        <a:pt x="6150" y="12877"/>
                        <a:pt x="6290" y="12841"/>
                      </a:cubicBezTo>
                      <a:cubicBezTo>
                        <a:pt x="9996" y="11893"/>
                        <a:pt x="7412" y="7240"/>
                        <a:pt x="7411" y="7239"/>
                      </a:cubicBezTo>
                      <a:lnTo>
                        <a:pt x="7411" y="7239"/>
                      </a:lnTo>
                      <a:cubicBezTo>
                        <a:pt x="7412" y="7239"/>
                        <a:pt x="8966" y="8266"/>
                        <a:pt x="10432" y="8266"/>
                      </a:cubicBezTo>
                      <a:cubicBezTo>
                        <a:pt x="11479" y="8266"/>
                        <a:pt x="12481" y="7742"/>
                        <a:pt x="12840" y="5947"/>
                      </a:cubicBezTo>
                      <a:cubicBezTo>
                        <a:pt x="13703" y="1639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" name="Google Shape;2418;p3"/>
                <p:cNvSpPr/>
                <p:nvPr/>
              </p:nvSpPr>
              <p:spPr>
                <a:xfrm>
                  <a:off x="2042371" y="1742595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1" y="0"/>
                      </a:moveTo>
                      <a:cubicBezTo>
                        <a:pt x="1" y="0"/>
                        <a:pt x="1323" y="7887"/>
                        <a:pt x="3597" y="7887"/>
                      </a:cubicBezTo>
                      <a:cubicBezTo>
                        <a:pt x="3681" y="7887"/>
                        <a:pt x="3765" y="7877"/>
                        <a:pt x="3851" y="7855"/>
                      </a:cubicBezTo>
                      <a:cubicBezTo>
                        <a:pt x="6116" y="7275"/>
                        <a:pt x="4535" y="4429"/>
                        <a:pt x="4535" y="4428"/>
                      </a:cubicBezTo>
                      <a:lnTo>
                        <a:pt x="4535" y="4428"/>
                      </a:lnTo>
                      <a:cubicBezTo>
                        <a:pt x="4535" y="4429"/>
                        <a:pt x="5486" y="5056"/>
                        <a:pt x="6383" y="5056"/>
                      </a:cubicBezTo>
                      <a:cubicBezTo>
                        <a:pt x="7024" y="5056"/>
                        <a:pt x="7637" y="4736"/>
                        <a:pt x="7857" y="3638"/>
                      </a:cubicBezTo>
                      <a:cubicBezTo>
                        <a:pt x="8383" y="100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" name="Google Shape;2419;p3"/>
                <p:cNvSpPr/>
                <p:nvPr/>
              </p:nvSpPr>
              <p:spPr>
                <a:xfrm>
                  <a:off x="2020298" y="1394161"/>
                  <a:ext cx="331737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7" h="12880" extrusionOk="0">
                      <a:moveTo>
                        <a:pt x="5561" y="0"/>
                      </a:moveTo>
                      <a:cubicBezTo>
                        <a:pt x="1540" y="0"/>
                        <a:pt x="0" y="12879"/>
                        <a:pt x="0" y="12879"/>
                      </a:cubicBezTo>
                      <a:cubicBezTo>
                        <a:pt x="0" y="12879"/>
                        <a:pt x="13856" y="10557"/>
                        <a:pt x="12840" y="6588"/>
                      </a:cubicBezTo>
                      <a:cubicBezTo>
                        <a:pt x="12445" y="5041"/>
                        <a:pt x="11403" y="4591"/>
                        <a:pt x="10324" y="4591"/>
                      </a:cubicBezTo>
                      <a:cubicBezTo>
                        <a:pt x="8819" y="4591"/>
                        <a:pt x="7240" y="5468"/>
                        <a:pt x="7240" y="5468"/>
                      </a:cubicBezTo>
                      <a:cubicBezTo>
                        <a:pt x="7240" y="5468"/>
                        <a:pt x="10255" y="900"/>
                        <a:pt x="5948" y="39"/>
                      </a:cubicBezTo>
                      <a:cubicBezTo>
                        <a:pt x="5816" y="13"/>
                        <a:pt x="5687" y="0"/>
                        <a:pt x="55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2420;p3"/>
                <p:cNvSpPr/>
                <p:nvPr/>
              </p:nvSpPr>
              <p:spPr>
                <a:xfrm>
                  <a:off x="2045196" y="1487171"/>
                  <a:ext cx="202963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8" h="7880" extrusionOk="0">
                      <a:moveTo>
                        <a:pt x="3401" y="0"/>
                      </a:moveTo>
                      <a:cubicBezTo>
                        <a:pt x="942" y="0"/>
                        <a:pt x="1" y="7879"/>
                        <a:pt x="1" y="7879"/>
                      </a:cubicBezTo>
                      <a:cubicBezTo>
                        <a:pt x="1" y="7879"/>
                        <a:pt x="8478" y="6460"/>
                        <a:pt x="7857" y="4030"/>
                      </a:cubicBezTo>
                      <a:cubicBezTo>
                        <a:pt x="7614" y="3085"/>
                        <a:pt x="6977" y="2809"/>
                        <a:pt x="6316" y="2809"/>
                      </a:cubicBezTo>
                      <a:cubicBezTo>
                        <a:pt x="5395" y="2809"/>
                        <a:pt x="4429" y="3345"/>
                        <a:pt x="4429" y="3345"/>
                      </a:cubicBezTo>
                      <a:cubicBezTo>
                        <a:pt x="4429" y="3345"/>
                        <a:pt x="6274" y="552"/>
                        <a:pt x="3638" y="24"/>
                      </a:cubicBezTo>
                      <a:cubicBezTo>
                        <a:pt x="3558" y="8"/>
                        <a:pt x="3479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3"/>
                <p:cNvSpPr/>
                <p:nvPr/>
              </p:nvSpPr>
              <p:spPr>
                <a:xfrm>
                  <a:off x="1668847" y="1713076"/>
                  <a:ext cx="331689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5" h="12880" extrusionOk="0">
                      <a:moveTo>
                        <a:pt x="13854" y="0"/>
                      </a:moveTo>
                      <a:cubicBezTo>
                        <a:pt x="13854" y="0"/>
                        <a:pt x="0" y="2322"/>
                        <a:pt x="1015" y="6292"/>
                      </a:cubicBezTo>
                      <a:cubicBezTo>
                        <a:pt x="1410" y="7838"/>
                        <a:pt x="2452" y="8289"/>
                        <a:pt x="3531" y="8289"/>
                      </a:cubicBezTo>
                      <a:cubicBezTo>
                        <a:pt x="5037" y="8289"/>
                        <a:pt x="6616" y="7411"/>
                        <a:pt x="6616" y="7411"/>
                      </a:cubicBezTo>
                      <a:lnTo>
                        <a:pt x="6616" y="7411"/>
                      </a:lnTo>
                      <a:cubicBezTo>
                        <a:pt x="6616" y="7412"/>
                        <a:pt x="3600" y="11979"/>
                        <a:pt x="7909" y="12840"/>
                      </a:cubicBezTo>
                      <a:cubicBezTo>
                        <a:pt x="8040" y="12866"/>
                        <a:pt x="8169" y="12879"/>
                        <a:pt x="8296" y="12879"/>
                      </a:cubicBezTo>
                      <a:cubicBezTo>
                        <a:pt x="12316" y="12879"/>
                        <a:pt x="13854" y="0"/>
                        <a:pt x="138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3"/>
                <p:cNvSpPr/>
                <p:nvPr/>
              </p:nvSpPr>
              <p:spPr>
                <a:xfrm>
                  <a:off x="1772702" y="1739770"/>
                  <a:ext cx="202939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7" h="7880" extrusionOk="0">
                      <a:moveTo>
                        <a:pt x="8476" y="0"/>
                      </a:moveTo>
                      <a:lnTo>
                        <a:pt x="8476" y="0"/>
                      </a:lnTo>
                      <a:cubicBezTo>
                        <a:pt x="8476" y="0"/>
                        <a:pt x="1" y="1420"/>
                        <a:pt x="622" y="3849"/>
                      </a:cubicBezTo>
                      <a:cubicBezTo>
                        <a:pt x="864" y="4795"/>
                        <a:pt x="1501" y="5071"/>
                        <a:pt x="2161" y="5071"/>
                      </a:cubicBezTo>
                      <a:cubicBezTo>
                        <a:pt x="3082" y="5071"/>
                        <a:pt x="4048" y="4534"/>
                        <a:pt x="4048" y="4534"/>
                      </a:cubicBezTo>
                      <a:lnTo>
                        <a:pt x="4048" y="4534"/>
                      </a:lnTo>
                      <a:cubicBezTo>
                        <a:pt x="4048" y="4534"/>
                        <a:pt x="2203" y="7329"/>
                        <a:pt x="4839" y="7855"/>
                      </a:cubicBezTo>
                      <a:cubicBezTo>
                        <a:pt x="4919" y="7871"/>
                        <a:pt x="4998" y="7879"/>
                        <a:pt x="5076" y="7879"/>
                      </a:cubicBezTo>
                      <a:cubicBezTo>
                        <a:pt x="7535" y="7879"/>
                        <a:pt x="8476" y="0"/>
                        <a:pt x="847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3"/>
                <p:cNvSpPr/>
                <p:nvPr/>
              </p:nvSpPr>
              <p:spPr>
                <a:xfrm>
                  <a:off x="1795326" y="1493012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6421" y="1"/>
                      </a:moveTo>
                      <a:lnTo>
                        <a:pt x="6421" y="1"/>
                      </a:lnTo>
                      <a:cubicBezTo>
                        <a:pt x="6728" y="1778"/>
                        <a:pt x="6863" y="3774"/>
                        <a:pt x="5936" y="3846"/>
                      </a:cubicBezTo>
                      <a:cubicBezTo>
                        <a:pt x="5917" y="3848"/>
                        <a:pt x="5898" y="3848"/>
                        <a:pt x="5878" y="3848"/>
                      </a:cubicBezTo>
                      <a:cubicBezTo>
                        <a:pt x="4804" y="3848"/>
                        <a:pt x="2435" y="1745"/>
                        <a:pt x="784" y="141"/>
                      </a:cubicBezTo>
                      <a:lnTo>
                        <a:pt x="784" y="141"/>
                      </a:lnTo>
                      <a:cubicBezTo>
                        <a:pt x="1027" y="856"/>
                        <a:pt x="1309" y="1363"/>
                        <a:pt x="1309" y="1363"/>
                      </a:cubicBezTo>
                      <a:cubicBezTo>
                        <a:pt x="1309" y="1363"/>
                        <a:pt x="756" y="999"/>
                        <a:pt x="1" y="706"/>
                      </a:cubicBezTo>
                      <a:lnTo>
                        <a:pt x="1" y="706"/>
                      </a:lnTo>
                      <a:cubicBezTo>
                        <a:pt x="2303" y="2835"/>
                        <a:pt x="4831" y="5565"/>
                        <a:pt x="3739" y="6431"/>
                      </a:cubicBezTo>
                      <a:cubicBezTo>
                        <a:pt x="3221" y="6843"/>
                        <a:pt x="2435" y="7045"/>
                        <a:pt x="1570" y="7124"/>
                      </a:cubicBezTo>
                      <a:cubicBezTo>
                        <a:pt x="5009" y="8157"/>
                        <a:pt x="8720" y="8602"/>
                        <a:pt x="8720" y="8602"/>
                      </a:cubicBezTo>
                      <a:cubicBezTo>
                        <a:pt x="8720" y="8602"/>
                        <a:pt x="7908" y="3751"/>
                        <a:pt x="642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4" name="Google Shape;2424;p3"/>
                <p:cNvSpPr/>
                <p:nvPr/>
              </p:nvSpPr>
              <p:spPr>
                <a:xfrm>
                  <a:off x="1849744" y="1406706"/>
                  <a:ext cx="93605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0" h="4824" extrusionOk="0">
                      <a:moveTo>
                        <a:pt x="476" y="1"/>
                      </a:moveTo>
                      <a:cubicBezTo>
                        <a:pt x="392" y="1"/>
                        <a:pt x="320" y="23"/>
                        <a:pt x="262" y="69"/>
                      </a:cubicBezTo>
                      <a:cubicBezTo>
                        <a:pt x="1" y="280"/>
                        <a:pt x="169" y="916"/>
                        <a:pt x="634" y="1490"/>
                      </a:cubicBezTo>
                      <a:cubicBezTo>
                        <a:pt x="998" y="1938"/>
                        <a:pt x="1436" y="2216"/>
                        <a:pt x="1735" y="2216"/>
                      </a:cubicBezTo>
                      <a:cubicBezTo>
                        <a:pt x="1818" y="2216"/>
                        <a:pt x="1891" y="2194"/>
                        <a:pt x="1948" y="2148"/>
                      </a:cubicBezTo>
                      <a:cubicBezTo>
                        <a:pt x="2210" y="1935"/>
                        <a:pt x="2041" y="1300"/>
                        <a:pt x="1576" y="725"/>
                      </a:cubicBezTo>
                      <a:cubicBezTo>
                        <a:pt x="1212" y="279"/>
                        <a:pt x="774" y="1"/>
                        <a:pt x="476" y="1"/>
                      </a:cubicBezTo>
                      <a:close/>
                      <a:moveTo>
                        <a:pt x="2650" y="3021"/>
                      </a:moveTo>
                      <a:cubicBezTo>
                        <a:pt x="2596" y="3021"/>
                        <a:pt x="2547" y="3034"/>
                        <a:pt x="2506" y="3063"/>
                      </a:cubicBezTo>
                      <a:cubicBezTo>
                        <a:pt x="2291" y="3209"/>
                        <a:pt x="2383" y="3716"/>
                        <a:pt x="2708" y="4190"/>
                      </a:cubicBezTo>
                      <a:cubicBezTo>
                        <a:pt x="2975" y="4577"/>
                        <a:pt x="3315" y="4824"/>
                        <a:pt x="3549" y="4824"/>
                      </a:cubicBezTo>
                      <a:cubicBezTo>
                        <a:pt x="3604" y="4824"/>
                        <a:pt x="3653" y="4810"/>
                        <a:pt x="3693" y="4782"/>
                      </a:cubicBezTo>
                      <a:cubicBezTo>
                        <a:pt x="3909" y="4633"/>
                        <a:pt x="3817" y="4129"/>
                        <a:pt x="3492" y="3653"/>
                      </a:cubicBezTo>
                      <a:cubicBezTo>
                        <a:pt x="3225" y="3267"/>
                        <a:pt x="2884" y="3021"/>
                        <a:pt x="2650" y="30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5" name="Google Shape;2425;p3"/>
                <p:cNvSpPr/>
                <p:nvPr/>
              </p:nvSpPr>
              <p:spPr>
                <a:xfrm>
                  <a:off x="2016755" y="1716668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814" y="4851"/>
                        <a:pt x="2299" y="8601"/>
                      </a:cubicBezTo>
                      <a:cubicBezTo>
                        <a:pt x="1993" y="6824"/>
                        <a:pt x="1857" y="4828"/>
                        <a:pt x="2784" y="4756"/>
                      </a:cubicBezTo>
                      <a:cubicBezTo>
                        <a:pt x="2803" y="4754"/>
                        <a:pt x="2822" y="4754"/>
                        <a:pt x="2842" y="4754"/>
                      </a:cubicBezTo>
                      <a:cubicBezTo>
                        <a:pt x="3918" y="4754"/>
                        <a:pt x="6287" y="6856"/>
                        <a:pt x="7937" y="8461"/>
                      </a:cubicBezTo>
                      <a:cubicBezTo>
                        <a:pt x="7693" y="7746"/>
                        <a:pt x="7411" y="7239"/>
                        <a:pt x="7411" y="7238"/>
                      </a:cubicBezTo>
                      <a:lnTo>
                        <a:pt x="7411" y="7238"/>
                      </a:lnTo>
                      <a:cubicBezTo>
                        <a:pt x="7411" y="7239"/>
                        <a:pt x="7964" y="7603"/>
                        <a:pt x="8719" y="7896"/>
                      </a:cubicBezTo>
                      <a:cubicBezTo>
                        <a:pt x="6419" y="5768"/>
                        <a:pt x="3890" y="3036"/>
                        <a:pt x="4982" y="2171"/>
                      </a:cubicBezTo>
                      <a:cubicBezTo>
                        <a:pt x="5501" y="1759"/>
                        <a:pt x="6285" y="1557"/>
                        <a:pt x="7150" y="1478"/>
                      </a:cubicBezTo>
                      <a:cubicBezTo>
                        <a:pt x="3711" y="445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3"/>
                <p:cNvSpPr/>
                <p:nvPr/>
              </p:nvSpPr>
              <p:spPr>
                <a:xfrm>
                  <a:off x="2077540" y="1893423"/>
                  <a:ext cx="93558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4824" extrusionOk="0">
                      <a:moveTo>
                        <a:pt x="360" y="0"/>
                      </a:moveTo>
                      <a:cubicBezTo>
                        <a:pt x="305" y="0"/>
                        <a:pt x="256" y="14"/>
                        <a:pt x="214" y="42"/>
                      </a:cubicBezTo>
                      <a:cubicBezTo>
                        <a:pt x="0" y="190"/>
                        <a:pt x="92" y="695"/>
                        <a:pt x="416" y="1169"/>
                      </a:cubicBezTo>
                      <a:cubicBezTo>
                        <a:pt x="685" y="1557"/>
                        <a:pt x="1026" y="1804"/>
                        <a:pt x="1260" y="1804"/>
                      </a:cubicBezTo>
                      <a:cubicBezTo>
                        <a:pt x="1314" y="1804"/>
                        <a:pt x="1363" y="1790"/>
                        <a:pt x="1403" y="1763"/>
                      </a:cubicBezTo>
                      <a:cubicBezTo>
                        <a:pt x="1619" y="1615"/>
                        <a:pt x="1525" y="1108"/>
                        <a:pt x="1201" y="634"/>
                      </a:cubicBezTo>
                      <a:cubicBezTo>
                        <a:pt x="933" y="247"/>
                        <a:pt x="594" y="0"/>
                        <a:pt x="360" y="0"/>
                      </a:cubicBezTo>
                      <a:close/>
                      <a:moveTo>
                        <a:pt x="2174" y="2608"/>
                      </a:moveTo>
                      <a:cubicBezTo>
                        <a:pt x="2091" y="2608"/>
                        <a:pt x="2018" y="2630"/>
                        <a:pt x="1961" y="2676"/>
                      </a:cubicBezTo>
                      <a:cubicBezTo>
                        <a:pt x="1700" y="2889"/>
                        <a:pt x="1867" y="3524"/>
                        <a:pt x="2332" y="4099"/>
                      </a:cubicBezTo>
                      <a:cubicBezTo>
                        <a:pt x="2696" y="4545"/>
                        <a:pt x="3135" y="4823"/>
                        <a:pt x="3432" y="4823"/>
                      </a:cubicBezTo>
                      <a:cubicBezTo>
                        <a:pt x="3516" y="4823"/>
                        <a:pt x="3589" y="4801"/>
                        <a:pt x="3646" y="4755"/>
                      </a:cubicBezTo>
                      <a:cubicBezTo>
                        <a:pt x="3907" y="4544"/>
                        <a:pt x="3739" y="3906"/>
                        <a:pt x="3274" y="3334"/>
                      </a:cubicBezTo>
                      <a:cubicBezTo>
                        <a:pt x="2911" y="2886"/>
                        <a:pt x="2472" y="2608"/>
                        <a:pt x="2174" y="26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" name="Google Shape;2427;p3"/>
                <p:cNvSpPr/>
                <p:nvPr/>
              </p:nvSpPr>
              <p:spPr>
                <a:xfrm>
                  <a:off x="2019269" y="1492725"/>
                  <a:ext cx="205932" cy="208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2" h="8720" extrusionOk="0">
                      <a:moveTo>
                        <a:pt x="7897" y="0"/>
                      </a:moveTo>
                      <a:lnTo>
                        <a:pt x="7897" y="0"/>
                      </a:lnTo>
                      <a:cubicBezTo>
                        <a:pt x="6121" y="1920"/>
                        <a:pt x="3925" y="3999"/>
                        <a:pt x="2743" y="3999"/>
                      </a:cubicBezTo>
                      <a:cubicBezTo>
                        <a:pt x="2509" y="3999"/>
                        <a:pt x="2315" y="3918"/>
                        <a:pt x="2171" y="3737"/>
                      </a:cubicBezTo>
                      <a:cubicBezTo>
                        <a:pt x="1761" y="3219"/>
                        <a:pt x="1558" y="2434"/>
                        <a:pt x="1478" y="1568"/>
                      </a:cubicBezTo>
                      <a:cubicBezTo>
                        <a:pt x="446" y="5007"/>
                        <a:pt x="1" y="8719"/>
                        <a:pt x="1" y="8719"/>
                      </a:cubicBezTo>
                      <a:cubicBezTo>
                        <a:pt x="1" y="8719"/>
                        <a:pt x="4851" y="7906"/>
                        <a:pt x="8602" y="6419"/>
                      </a:cubicBezTo>
                      <a:lnTo>
                        <a:pt x="8602" y="6419"/>
                      </a:lnTo>
                      <a:cubicBezTo>
                        <a:pt x="7846" y="6549"/>
                        <a:pt x="7051" y="6649"/>
                        <a:pt x="6380" y="6649"/>
                      </a:cubicBezTo>
                      <a:cubicBezTo>
                        <a:pt x="5475" y="6649"/>
                        <a:pt x="4798" y="6467"/>
                        <a:pt x="4756" y="5935"/>
                      </a:cubicBezTo>
                      <a:cubicBezTo>
                        <a:pt x="4677" y="4888"/>
                        <a:pt x="6828" y="2463"/>
                        <a:pt x="8461" y="782"/>
                      </a:cubicBezTo>
                      <a:lnTo>
                        <a:pt x="8461" y="782"/>
                      </a:lnTo>
                      <a:cubicBezTo>
                        <a:pt x="7747" y="1027"/>
                        <a:pt x="7239" y="1308"/>
                        <a:pt x="7239" y="1308"/>
                      </a:cubicBezTo>
                      <a:cubicBezTo>
                        <a:pt x="7239" y="1308"/>
                        <a:pt x="7603" y="756"/>
                        <a:pt x="78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8" name="Google Shape;2428;p3"/>
                <p:cNvSpPr/>
                <p:nvPr/>
              </p:nvSpPr>
              <p:spPr>
                <a:xfrm>
                  <a:off x="2193486" y="1550422"/>
                  <a:ext cx="121496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544" y="1"/>
                      </a:moveTo>
                      <a:cubicBezTo>
                        <a:pt x="4250" y="1"/>
                        <a:pt x="3831" y="179"/>
                        <a:pt x="3440" y="497"/>
                      </a:cubicBezTo>
                      <a:cubicBezTo>
                        <a:pt x="2867" y="962"/>
                        <a:pt x="2572" y="1551"/>
                        <a:pt x="2783" y="1809"/>
                      </a:cubicBezTo>
                      <a:cubicBezTo>
                        <a:pt x="2851" y="1893"/>
                        <a:pt x="2963" y="1933"/>
                        <a:pt x="3102" y="1933"/>
                      </a:cubicBezTo>
                      <a:cubicBezTo>
                        <a:pt x="3397" y="1933"/>
                        <a:pt x="3815" y="1755"/>
                        <a:pt x="4205" y="1439"/>
                      </a:cubicBezTo>
                      <a:cubicBezTo>
                        <a:pt x="4777" y="972"/>
                        <a:pt x="5074" y="385"/>
                        <a:pt x="4861" y="123"/>
                      </a:cubicBezTo>
                      <a:cubicBezTo>
                        <a:pt x="4794" y="40"/>
                        <a:pt x="4683" y="1"/>
                        <a:pt x="4544" y="1"/>
                      </a:cubicBezTo>
                      <a:close/>
                      <a:moveTo>
                        <a:pt x="1581" y="2251"/>
                      </a:moveTo>
                      <a:cubicBezTo>
                        <a:pt x="1354" y="2251"/>
                        <a:pt x="1041" y="2363"/>
                        <a:pt x="741" y="2569"/>
                      </a:cubicBezTo>
                      <a:cubicBezTo>
                        <a:pt x="265" y="2898"/>
                        <a:pt x="0" y="3339"/>
                        <a:pt x="149" y="3554"/>
                      </a:cubicBezTo>
                      <a:cubicBezTo>
                        <a:pt x="203" y="3634"/>
                        <a:pt x="305" y="3671"/>
                        <a:pt x="437" y="3671"/>
                      </a:cubicBezTo>
                      <a:cubicBezTo>
                        <a:pt x="663" y="3671"/>
                        <a:pt x="976" y="3559"/>
                        <a:pt x="1277" y="3353"/>
                      </a:cubicBezTo>
                      <a:cubicBezTo>
                        <a:pt x="1753" y="3024"/>
                        <a:pt x="2016" y="2583"/>
                        <a:pt x="1869" y="2367"/>
                      </a:cubicBezTo>
                      <a:cubicBezTo>
                        <a:pt x="1815" y="2288"/>
                        <a:pt x="1712" y="2251"/>
                        <a:pt x="1581" y="225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9" name="Google Shape;2429;p3"/>
                <p:cNvSpPr/>
                <p:nvPr/>
              </p:nvSpPr>
              <p:spPr>
                <a:xfrm>
                  <a:off x="1795637" y="1714130"/>
                  <a:ext cx="205956" cy="208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719" extrusionOk="0">
                      <a:moveTo>
                        <a:pt x="8603" y="1"/>
                      </a:moveTo>
                      <a:cubicBezTo>
                        <a:pt x="8603" y="1"/>
                        <a:pt x="3752" y="813"/>
                        <a:pt x="0" y="2300"/>
                      </a:cubicBezTo>
                      <a:cubicBezTo>
                        <a:pt x="756" y="2169"/>
                        <a:pt x="1551" y="2070"/>
                        <a:pt x="2221" y="2070"/>
                      </a:cubicBezTo>
                      <a:cubicBezTo>
                        <a:pt x="3127" y="2070"/>
                        <a:pt x="3805" y="2252"/>
                        <a:pt x="3846" y="2785"/>
                      </a:cubicBezTo>
                      <a:cubicBezTo>
                        <a:pt x="3927" y="3831"/>
                        <a:pt x="1774" y="6255"/>
                        <a:pt x="141" y="7936"/>
                      </a:cubicBezTo>
                      <a:cubicBezTo>
                        <a:pt x="855" y="7692"/>
                        <a:pt x="1363" y="7410"/>
                        <a:pt x="1363" y="7410"/>
                      </a:cubicBezTo>
                      <a:lnTo>
                        <a:pt x="1363" y="7410"/>
                      </a:lnTo>
                      <a:cubicBezTo>
                        <a:pt x="1363" y="7410"/>
                        <a:pt x="999" y="7962"/>
                        <a:pt x="705" y="8718"/>
                      </a:cubicBezTo>
                      <a:cubicBezTo>
                        <a:pt x="2482" y="6798"/>
                        <a:pt x="4678" y="4719"/>
                        <a:pt x="5859" y="4719"/>
                      </a:cubicBezTo>
                      <a:cubicBezTo>
                        <a:pt x="6093" y="4719"/>
                        <a:pt x="6288" y="4801"/>
                        <a:pt x="6431" y="4981"/>
                      </a:cubicBezTo>
                      <a:cubicBezTo>
                        <a:pt x="6842" y="5500"/>
                        <a:pt x="7046" y="6284"/>
                        <a:pt x="7124" y="7150"/>
                      </a:cubicBezTo>
                      <a:cubicBezTo>
                        <a:pt x="8156" y="3712"/>
                        <a:pt x="8603" y="1"/>
                        <a:pt x="8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2430;p3"/>
                <p:cNvSpPr/>
                <p:nvPr/>
              </p:nvSpPr>
              <p:spPr>
                <a:xfrm>
                  <a:off x="1705907" y="1777262"/>
                  <a:ext cx="121495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637" y="0"/>
                      </a:moveTo>
                      <a:cubicBezTo>
                        <a:pt x="4410" y="0"/>
                        <a:pt x="4097" y="113"/>
                        <a:pt x="3797" y="319"/>
                      </a:cubicBezTo>
                      <a:cubicBezTo>
                        <a:pt x="3320" y="648"/>
                        <a:pt x="3057" y="1090"/>
                        <a:pt x="3205" y="1304"/>
                      </a:cubicBezTo>
                      <a:cubicBezTo>
                        <a:pt x="3259" y="1383"/>
                        <a:pt x="3361" y="1421"/>
                        <a:pt x="3492" y="1421"/>
                      </a:cubicBezTo>
                      <a:cubicBezTo>
                        <a:pt x="3719" y="1421"/>
                        <a:pt x="4032" y="1308"/>
                        <a:pt x="4332" y="1102"/>
                      </a:cubicBezTo>
                      <a:cubicBezTo>
                        <a:pt x="4810" y="773"/>
                        <a:pt x="5074" y="333"/>
                        <a:pt x="4924" y="117"/>
                      </a:cubicBezTo>
                      <a:cubicBezTo>
                        <a:pt x="4871" y="38"/>
                        <a:pt x="4768" y="0"/>
                        <a:pt x="4637" y="0"/>
                      </a:cubicBezTo>
                      <a:close/>
                      <a:moveTo>
                        <a:pt x="1972" y="1739"/>
                      </a:moveTo>
                      <a:cubicBezTo>
                        <a:pt x="1678" y="1739"/>
                        <a:pt x="1259" y="1918"/>
                        <a:pt x="869" y="2234"/>
                      </a:cubicBezTo>
                      <a:cubicBezTo>
                        <a:pt x="296" y="2701"/>
                        <a:pt x="0" y="3288"/>
                        <a:pt x="212" y="3548"/>
                      </a:cubicBezTo>
                      <a:cubicBezTo>
                        <a:pt x="279" y="3632"/>
                        <a:pt x="390" y="3671"/>
                        <a:pt x="529" y="3671"/>
                      </a:cubicBezTo>
                      <a:cubicBezTo>
                        <a:pt x="824" y="3671"/>
                        <a:pt x="1244" y="3492"/>
                        <a:pt x="1633" y="3176"/>
                      </a:cubicBezTo>
                      <a:cubicBezTo>
                        <a:pt x="2208" y="2710"/>
                        <a:pt x="2501" y="2122"/>
                        <a:pt x="2290" y="1862"/>
                      </a:cubicBezTo>
                      <a:cubicBezTo>
                        <a:pt x="2222" y="1779"/>
                        <a:pt x="2111" y="1739"/>
                        <a:pt x="1972" y="173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1" name="Google Shape;2431;p3"/>
                <p:cNvSpPr/>
                <p:nvPr/>
              </p:nvSpPr>
              <p:spPr>
                <a:xfrm>
                  <a:off x="1820129" y="1520592"/>
                  <a:ext cx="171482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4" extrusionOk="0">
                      <a:moveTo>
                        <a:pt x="145" y="1"/>
                      </a:moveTo>
                      <a:cubicBezTo>
                        <a:pt x="140" y="1"/>
                        <a:pt x="136" y="2"/>
                        <a:pt x="133" y="5"/>
                      </a:cubicBezTo>
                      <a:cubicBezTo>
                        <a:pt x="0" y="140"/>
                        <a:pt x="3334" y="3691"/>
                        <a:pt x="3334" y="3691"/>
                      </a:cubicBezTo>
                      <a:cubicBezTo>
                        <a:pt x="3334" y="3691"/>
                        <a:pt x="6755" y="6903"/>
                        <a:pt x="7016" y="6903"/>
                      </a:cubicBezTo>
                      <a:cubicBezTo>
                        <a:pt x="7021" y="6903"/>
                        <a:pt x="7025" y="6902"/>
                        <a:pt x="7028" y="6899"/>
                      </a:cubicBezTo>
                      <a:cubicBezTo>
                        <a:pt x="7162" y="6765"/>
                        <a:pt x="3820" y="3205"/>
                        <a:pt x="3820" y="3205"/>
                      </a:cubicBezTo>
                      <a:cubicBezTo>
                        <a:pt x="3820" y="3205"/>
                        <a:pt x="407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2" name="Google Shape;2432;p3"/>
                <p:cNvSpPr/>
                <p:nvPr/>
              </p:nvSpPr>
              <p:spPr>
                <a:xfrm>
                  <a:off x="2029228" y="1729715"/>
                  <a:ext cx="171530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3" extrusionOk="0">
                      <a:moveTo>
                        <a:pt x="147" y="0"/>
                      </a:moveTo>
                      <a:cubicBezTo>
                        <a:pt x="142" y="0"/>
                        <a:pt x="138" y="2"/>
                        <a:pt x="135" y="4"/>
                      </a:cubicBezTo>
                      <a:cubicBezTo>
                        <a:pt x="1" y="140"/>
                        <a:pt x="3343" y="3700"/>
                        <a:pt x="3343" y="3700"/>
                      </a:cubicBezTo>
                      <a:cubicBezTo>
                        <a:pt x="3343" y="3700"/>
                        <a:pt x="6756" y="6902"/>
                        <a:pt x="7018" y="6902"/>
                      </a:cubicBezTo>
                      <a:cubicBezTo>
                        <a:pt x="7023" y="6902"/>
                        <a:pt x="7027" y="6901"/>
                        <a:pt x="7029" y="6898"/>
                      </a:cubicBezTo>
                      <a:cubicBezTo>
                        <a:pt x="7164" y="6765"/>
                        <a:pt x="3829" y="3213"/>
                        <a:pt x="3829" y="3213"/>
                      </a:cubicBezTo>
                      <a:cubicBezTo>
                        <a:pt x="3829" y="3213"/>
                        <a:pt x="408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3" name="Google Shape;2433;p3"/>
                <p:cNvSpPr/>
                <p:nvPr/>
              </p:nvSpPr>
              <p:spPr>
                <a:xfrm>
                  <a:off x="2029228" y="1520592"/>
                  <a:ext cx="171530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4" extrusionOk="0">
                      <a:moveTo>
                        <a:pt x="7018" y="1"/>
                      </a:moveTo>
                      <a:cubicBezTo>
                        <a:pt x="6756" y="1"/>
                        <a:pt x="3343" y="3203"/>
                        <a:pt x="3343" y="3203"/>
                      </a:cubicBezTo>
                      <a:cubicBezTo>
                        <a:pt x="3343" y="3203"/>
                        <a:pt x="1" y="6765"/>
                        <a:pt x="135" y="6899"/>
                      </a:cubicBezTo>
                      <a:cubicBezTo>
                        <a:pt x="138" y="6902"/>
                        <a:pt x="142" y="6903"/>
                        <a:pt x="147" y="6903"/>
                      </a:cubicBezTo>
                      <a:cubicBezTo>
                        <a:pt x="409" y="6903"/>
                        <a:pt x="3829" y="3690"/>
                        <a:pt x="3829" y="3690"/>
                      </a:cubicBezTo>
                      <a:cubicBezTo>
                        <a:pt x="3829" y="3690"/>
                        <a:pt x="7164" y="140"/>
                        <a:pt x="7029" y="5"/>
                      </a:cubicBezTo>
                      <a:cubicBezTo>
                        <a:pt x="7027" y="2"/>
                        <a:pt x="7023" y="1"/>
                        <a:pt x="70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4" name="Google Shape;2434;p3"/>
                <p:cNvSpPr/>
                <p:nvPr/>
              </p:nvSpPr>
              <p:spPr>
                <a:xfrm>
                  <a:off x="1820129" y="1729715"/>
                  <a:ext cx="171482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3" extrusionOk="0">
                      <a:moveTo>
                        <a:pt x="7017" y="0"/>
                      </a:moveTo>
                      <a:cubicBezTo>
                        <a:pt x="6757" y="0"/>
                        <a:pt x="3334" y="3213"/>
                        <a:pt x="3334" y="3213"/>
                      </a:cubicBezTo>
                      <a:cubicBezTo>
                        <a:pt x="3334" y="3213"/>
                        <a:pt x="0" y="6764"/>
                        <a:pt x="135" y="6898"/>
                      </a:cubicBezTo>
                      <a:cubicBezTo>
                        <a:pt x="138" y="6901"/>
                        <a:pt x="142" y="6902"/>
                        <a:pt x="147" y="6902"/>
                      </a:cubicBezTo>
                      <a:cubicBezTo>
                        <a:pt x="409" y="6902"/>
                        <a:pt x="3820" y="3698"/>
                        <a:pt x="3820" y="3698"/>
                      </a:cubicBezTo>
                      <a:cubicBezTo>
                        <a:pt x="3820" y="3698"/>
                        <a:pt x="7162" y="139"/>
                        <a:pt x="7029" y="4"/>
                      </a:cubicBezTo>
                      <a:cubicBezTo>
                        <a:pt x="7027" y="2"/>
                        <a:pt x="7023" y="0"/>
                        <a:pt x="7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5" name="Google Shape;2435;p3"/>
                <p:cNvSpPr/>
                <p:nvPr/>
              </p:nvSpPr>
              <p:spPr>
                <a:xfrm>
                  <a:off x="1956974" y="1660933"/>
                  <a:ext cx="106964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8" h="3915" extrusionOk="0">
                      <a:moveTo>
                        <a:pt x="2236" y="0"/>
                      </a:moveTo>
                      <a:cubicBezTo>
                        <a:pt x="1572" y="0"/>
                        <a:pt x="924" y="339"/>
                        <a:pt x="556" y="950"/>
                      </a:cubicBezTo>
                      <a:cubicBezTo>
                        <a:pt x="1" y="1875"/>
                        <a:pt x="299" y="3078"/>
                        <a:pt x="1226" y="3634"/>
                      </a:cubicBezTo>
                      <a:cubicBezTo>
                        <a:pt x="1541" y="3824"/>
                        <a:pt x="1888" y="3914"/>
                        <a:pt x="2231" y="3914"/>
                      </a:cubicBezTo>
                      <a:cubicBezTo>
                        <a:pt x="2895" y="3914"/>
                        <a:pt x="3542" y="3576"/>
                        <a:pt x="3909" y="2966"/>
                      </a:cubicBezTo>
                      <a:cubicBezTo>
                        <a:pt x="4467" y="2038"/>
                        <a:pt x="4168" y="837"/>
                        <a:pt x="3241" y="280"/>
                      </a:cubicBezTo>
                      <a:cubicBezTo>
                        <a:pt x="2925" y="90"/>
                        <a:pt x="2578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6" name="Google Shape;2436;p3"/>
                <p:cNvSpPr/>
                <p:nvPr/>
              </p:nvSpPr>
              <p:spPr>
                <a:xfrm>
                  <a:off x="1984291" y="1660957"/>
                  <a:ext cx="79648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7" h="3914" extrusionOk="0">
                      <a:moveTo>
                        <a:pt x="1096" y="0"/>
                      </a:moveTo>
                      <a:cubicBezTo>
                        <a:pt x="809" y="0"/>
                        <a:pt x="526" y="63"/>
                        <a:pt x="267" y="183"/>
                      </a:cubicBezTo>
                      <a:cubicBezTo>
                        <a:pt x="480" y="215"/>
                        <a:pt x="689" y="288"/>
                        <a:pt x="883" y="404"/>
                      </a:cubicBezTo>
                      <a:cubicBezTo>
                        <a:pt x="1696" y="892"/>
                        <a:pt x="1956" y="1943"/>
                        <a:pt x="1468" y="2752"/>
                      </a:cubicBezTo>
                      <a:cubicBezTo>
                        <a:pt x="1148" y="3288"/>
                        <a:pt x="582" y="3577"/>
                        <a:pt x="1" y="3577"/>
                      </a:cubicBezTo>
                      <a:cubicBezTo>
                        <a:pt x="30" y="3595"/>
                        <a:pt x="56" y="3615"/>
                        <a:pt x="85" y="3633"/>
                      </a:cubicBezTo>
                      <a:cubicBezTo>
                        <a:pt x="400" y="3823"/>
                        <a:pt x="747" y="3913"/>
                        <a:pt x="1090" y="3913"/>
                      </a:cubicBezTo>
                      <a:cubicBezTo>
                        <a:pt x="1754" y="3913"/>
                        <a:pt x="2401" y="3575"/>
                        <a:pt x="2768" y="2965"/>
                      </a:cubicBezTo>
                      <a:cubicBezTo>
                        <a:pt x="3326" y="2037"/>
                        <a:pt x="3027" y="836"/>
                        <a:pt x="2100" y="279"/>
                      </a:cubicBezTo>
                      <a:cubicBezTo>
                        <a:pt x="1785" y="90"/>
                        <a:pt x="1438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3"/>
                <p:cNvSpPr/>
                <p:nvPr/>
              </p:nvSpPr>
              <p:spPr>
                <a:xfrm>
                  <a:off x="1968370" y="1698856"/>
                  <a:ext cx="35216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289" extrusionOk="0">
                      <a:moveTo>
                        <a:pt x="736" y="1"/>
                      </a:moveTo>
                      <a:cubicBezTo>
                        <a:pt x="518" y="1"/>
                        <a:pt x="305" y="112"/>
                        <a:pt x="184" y="311"/>
                      </a:cubicBezTo>
                      <a:cubicBezTo>
                        <a:pt x="0" y="617"/>
                        <a:pt x="98" y="1013"/>
                        <a:pt x="403" y="1195"/>
                      </a:cubicBezTo>
                      <a:cubicBezTo>
                        <a:pt x="507" y="1259"/>
                        <a:pt x="622" y="1289"/>
                        <a:pt x="735" y="1289"/>
                      </a:cubicBezTo>
                      <a:cubicBezTo>
                        <a:pt x="954" y="1289"/>
                        <a:pt x="1167" y="1177"/>
                        <a:pt x="1287" y="977"/>
                      </a:cubicBezTo>
                      <a:cubicBezTo>
                        <a:pt x="1470" y="671"/>
                        <a:pt x="1371" y="276"/>
                        <a:pt x="1067" y="93"/>
                      </a:cubicBezTo>
                      <a:cubicBezTo>
                        <a:pt x="963" y="30"/>
                        <a:pt x="849" y="1"/>
                        <a:pt x="7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8" name="Google Shape;2438;p3"/>
                <p:cNvSpPr/>
                <p:nvPr/>
              </p:nvSpPr>
              <p:spPr>
                <a:xfrm>
                  <a:off x="1992072" y="1679080"/>
                  <a:ext cx="16375" cy="1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599" extrusionOk="0">
                      <a:moveTo>
                        <a:pt x="342" y="0"/>
                      </a:moveTo>
                      <a:cubicBezTo>
                        <a:pt x="241" y="0"/>
                        <a:pt x="142" y="52"/>
                        <a:pt x="86" y="146"/>
                      </a:cubicBezTo>
                      <a:cubicBezTo>
                        <a:pt x="0" y="287"/>
                        <a:pt x="46" y="472"/>
                        <a:pt x="187" y="556"/>
                      </a:cubicBezTo>
                      <a:cubicBezTo>
                        <a:pt x="236" y="585"/>
                        <a:pt x="290" y="599"/>
                        <a:pt x="343" y="599"/>
                      </a:cubicBezTo>
                      <a:cubicBezTo>
                        <a:pt x="444" y="599"/>
                        <a:pt x="542" y="548"/>
                        <a:pt x="598" y="455"/>
                      </a:cubicBezTo>
                      <a:cubicBezTo>
                        <a:pt x="684" y="313"/>
                        <a:pt x="636" y="129"/>
                        <a:pt x="497" y="44"/>
                      </a:cubicBezTo>
                      <a:cubicBezTo>
                        <a:pt x="448" y="14"/>
                        <a:pt x="395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39" name="Google Shape;2439;p3"/>
              <p:cNvGrpSpPr/>
              <p:nvPr/>
            </p:nvGrpSpPr>
            <p:grpSpPr>
              <a:xfrm rot="10800000" flipH="1">
                <a:off x="-420348" y="2699674"/>
                <a:ext cx="635107" cy="1499820"/>
                <a:chOff x="720000" y="1360739"/>
                <a:chExt cx="472480" cy="1115772"/>
              </a:xfrm>
            </p:grpSpPr>
            <p:sp>
              <p:nvSpPr>
                <p:cNvPr id="2440" name="Google Shape;2440;p3"/>
                <p:cNvSpPr/>
                <p:nvPr/>
              </p:nvSpPr>
              <p:spPr>
                <a:xfrm>
                  <a:off x="720000" y="1360739"/>
                  <a:ext cx="472480" cy="1115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36" h="46607" extrusionOk="0">
                      <a:moveTo>
                        <a:pt x="2995" y="0"/>
                      </a:moveTo>
                      <a:lnTo>
                        <a:pt x="2995" y="0"/>
                      </a:lnTo>
                      <a:cubicBezTo>
                        <a:pt x="1459" y="3805"/>
                        <a:pt x="2322" y="8287"/>
                        <a:pt x="3339" y="12150"/>
                      </a:cubicBezTo>
                      <a:cubicBezTo>
                        <a:pt x="3670" y="13402"/>
                        <a:pt x="4485" y="15924"/>
                        <a:pt x="5697" y="16571"/>
                      </a:cubicBezTo>
                      <a:cubicBezTo>
                        <a:pt x="5933" y="16697"/>
                        <a:pt x="6141" y="16752"/>
                        <a:pt x="6324" y="16752"/>
                      </a:cubicBezTo>
                      <a:cubicBezTo>
                        <a:pt x="7566" y="16752"/>
                        <a:pt x="7679" y="14232"/>
                        <a:pt x="7679" y="14232"/>
                      </a:cubicBezTo>
                      <a:lnTo>
                        <a:pt x="7679" y="14232"/>
                      </a:lnTo>
                      <a:cubicBezTo>
                        <a:pt x="8812" y="17902"/>
                        <a:pt x="6437" y="20443"/>
                        <a:pt x="5366" y="23696"/>
                      </a:cubicBezTo>
                      <a:cubicBezTo>
                        <a:pt x="4692" y="25751"/>
                        <a:pt x="5822" y="26789"/>
                        <a:pt x="7131" y="26789"/>
                      </a:cubicBezTo>
                      <a:cubicBezTo>
                        <a:pt x="8215" y="26789"/>
                        <a:pt x="9422" y="26077"/>
                        <a:pt x="9827" y="24640"/>
                      </a:cubicBezTo>
                      <a:lnTo>
                        <a:pt x="9827" y="24640"/>
                      </a:lnTo>
                      <a:cubicBezTo>
                        <a:pt x="8519" y="29280"/>
                        <a:pt x="2229" y="34089"/>
                        <a:pt x="3841" y="36366"/>
                      </a:cubicBezTo>
                      <a:cubicBezTo>
                        <a:pt x="4285" y="36994"/>
                        <a:pt x="4831" y="37222"/>
                        <a:pt x="5389" y="37222"/>
                      </a:cubicBezTo>
                      <a:cubicBezTo>
                        <a:pt x="6682" y="37222"/>
                        <a:pt x="8041" y="35999"/>
                        <a:pt x="8345" y="35710"/>
                      </a:cubicBezTo>
                      <a:lnTo>
                        <a:pt x="8345" y="35710"/>
                      </a:lnTo>
                      <a:cubicBezTo>
                        <a:pt x="7574" y="36467"/>
                        <a:pt x="0" y="44090"/>
                        <a:pt x="5117" y="46314"/>
                      </a:cubicBezTo>
                      <a:cubicBezTo>
                        <a:pt x="5580" y="46515"/>
                        <a:pt x="6017" y="46607"/>
                        <a:pt x="6429" y="46607"/>
                      </a:cubicBezTo>
                      <a:cubicBezTo>
                        <a:pt x="10333" y="46607"/>
                        <a:pt x="11988" y="38358"/>
                        <a:pt x="12302" y="36566"/>
                      </a:cubicBezTo>
                      <a:lnTo>
                        <a:pt x="12302" y="36566"/>
                      </a:lnTo>
                      <a:cubicBezTo>
                        <a:pt x="12171" y="37511"/>
                        <a:pt x="11997" y="40093"/>
                        <a:pt x="14014" y="40093"/>
                      </a:cubicBezTo>
                      <a:cubicBezTo>
                        <a:pt x="14206" y="40093"/>
                        <a:pt x="14417" y="40070"/>
                        <a:pt x="14651" y="40019"/>
                      </a:cubicBezTo>
                      <a:cubicBezTo>
                        <a:pt x="17889" y="39322"/>
                        <a:pt x="14927" y="28761"/>
                        <a:pt x="14926" y="28758"/>
                      </a:cubicBezTo>
                      <a:lnTo>
                        <a:pt x="14926" y="28758"/>
                      </a:lnTo>
                      <a:cubicBezTo>
                        <a:pt x="14927" y="28759"/>
                        <a:pt x="15970" y="32392"/>
                        <a:pt x="17263" y="32392"/>
                      </a:cubicBezTo>
                      <a:cubicBezTo>
                        <a:pt x="17592" y="32392"/>
                        <a:pt x="17937" y="32156"/>
                        <a:pt x="18286" y="31565"/>
                      </a:cubicBezTo>
                      <a:cubicBezTo>
                        <a:pt x="19736" y="29099"/>
                        <a:pt x="16849" y="23616"/>
                        <a:pt x="15177" y="20824"/>
                      </a:cubicBezTo>
                      <a:lnTo>
                        <a:pt x="15177" y="20824"/>
                      </a:lnTo>
                      <a:cubicBezTo>
                        <a:pt x="15690" y="21418"/>
                        <a:pt x="16537" y="21965"/>
                        <a:pt x="17267" y="21965"/>
                      </a:cubicBezTo>
                      <a:cubicBezTo>
                        <a:pt x="18033" y="21965"/>
                        <a:pt x="18669" y="21362"/>
                        <a:pt x="18656" y="19578"/>
                      </a:cubicBezTo>
                      <a:cubicBezTo>
                        <a:pt x="18627" y="15744"/>
                        <a:pt x="9934" y="11686"/>
                        <a:pt x="9934" y="11685"/>
                      </a:cubicBezTo>
                      <a:lnTo>
                        <a:pt x="9934" y="11685"/>
                      </a:lnTo>
                      <a:cubicBezTo>
                        <a:pt x="10572" y="11949"/>
                        <a:pt x="11154" y="12066"/>
                        <a:pt x="11650" y="12066"/>
                      </a:cubicBezTo>
                      <a:cubicBezTo>
                        <a:pt x="13467" y="12066"/>
                        <a:pt x="14130" y="10501"/>
                        <a:pt x="12222" y="8894"/>
                      </a:cubicBezTo>
                      <a:cubicBezTo>
                        <a:pt x="9793" y="6852"/>
                        <a:pt x="6682" y="6976"/>
                        <a:pt x="4641" y="5328"/>
                      </a:cubicBezTo>
                      <a:cubicBezTo>
                        <a:pt x="2602" y="3681"/>
                        <a:pt x="2995" y="1"/>
                        <a:pt x="29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1" name="Google Shape;2441;p3"/>
                <p:cNvSpPr/>
                <p:nvPr/>
              </p:nvSpPr>
              <p:spPr>
                <a:xfrm>
                  <a:off x="722921" y="1380778"/>
                  <a:ext cx="308946" cy="1087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5" h="45418" extrusionOk="0">
                      <a:moveTo>
                        <a:pt x="2576" y="0"/>
                      </a:moveTo>
                      <a:lnTo>
                        <a:pt x="2576" y="0"/>
                      </a:lnTo>
                      <a:cubicBezTo>
                        <a:pt x="1464" y="3615"/>
                        <a:pt x="2274" y="7729"/>
                        <a:pt x="3217" y="11313"/>
                      </a:cubicBezTo>
                      <a:cubicBezTo>
                        <a:pt x="3546" y="12566"/>
                        <a:pt x="4363" y="15087"/>
                        <a:pt x="5575" y="15736"/>
                      </a:cubicBezTo>
                      <a:cubicBezTo>
                        <a:pt x="5810" y="15862"/>
                        <a:pt x="6018" y="15917"/>
                        <a:pt x="6202" y="15917"/>
                      </a:cubicBezTo>
                      <a:cubicBezTo>
                        <a:pt x="7444" y="15917"/>
                        <a:pt x="7555" y="13395"/>
                        <a:pt x="7555" y="13395"/>
                      </a:cubicBezTo>
                      <a:lnTo>
                        <a:pt x="7555" y="13395"/>
                      </a:lnTo>
                      <a:cubicBezTo>
                        <a:pt x="8690" y="17065"/>
                        <a:pt x="6315" y="19606"/>
                        <a:pt x="5244" y="22859"/>
                      </a:cubicBezTo>
                      <a:cubicBezTo>
                        <a:pt x="4569" y="24914"/>
                        <a:pt x="5699" y="25953"/>
                        <a:pt x="7008" y="25953"/>
                      </a:cubicBezTo>
                      <a:cubicBezTo>
                        <a:pt x="8092" y="25953"/>
                        <a:pt x="9299" y="25240"/>
                        <a:pt x="9705" y="23803"/>
                      </a:cubicBezTo>
                      <a:lnTo>
                        <a:pt x="9705" y="23803"/>
                      </a:lnTo>
                      <a:cubicBezTo>
                        <a:pt x="8397" y="28443"/>
                        <a:pt x="2105" y="33253"/>
                        <a:pt x="3718" y="35531"/>
                      </a:cubicBezTo>
                      <a:cubicBezTo>
                        <a:pt x="4162" y="36159"/>
                        <a:pt x="4708" y="36386"/>
                        <a:pt x="5266" y="36386"/>
                      </a:cubicBezTo>
                      <a:cubicBezTo>
                        <a:pt x="6570" y="36386"/>
                        <a:pt x="7938" y="35146"/>
                        <a:pt x="8227" y="34870"/>
                      </a:cubicBezTo>
                      <a:lnTo>
                        <a:pt x="8227" y="34870"/>
                      </a:lnTo>
                      <a:cubicBezTo>
                        <a:pt x="7493" y="35591"/>
                        <a:pt x="0" y="43116"/>
                        <a:pt x="4866" y="45417"/>
                      </a:cubicBezTo>
                      <a:cubicBezTo>
                        <a:pt x="7275" y="42219"/>
                        <a:pt x="12905" y="33839"/>
                        <a:pt x="12689" y="24511"/>
                      </a:cubicBezTo>
                      <a:cubicBezTo>
                        <a:pt x="12421" y="13013"/>
                        <a:pt x="2156" y="8155"/>
                        <a:pt x="257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442" name="Google Shape;2442;p3"/>
                <p:cNvGrpSpPr/>
                <p:nvPr/>
              </p:nvGrpSpPr>
              <p:grpSpPr>
                <a:xfrm>
                  <a:off x="762974" y="1360739"/>
                  <a:ext cx="403006" cy="1058612"/>
                  <a:chOff x="762974" y="1360739"/>
                  <a:chExt cx="403006" cy="1058612"/>
                </a:xfrm>
              </p:grpSpPr>
              <p:sp>
                <p:nvSpPr>
                  <p:cNvPr id="2443" name="Google Shape;2443;p3"/>
                  <p:cNvSpPr/>
                  <p:nvPr/>
                </p:nvSpPr>
                <p:spPr>
                  <a:xfrm>
                    <a:off x="762974" y="1360739"/>
                    <a:ext cx="403006" cy="1022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4" h="42707" extrusionOk="0">
                        <a:moveTo>
                          <a:pt x="1199" y="0"/>
                        </a:moveTo>
                        <a:cubicBezTo>
                          <a:pt x="1" y="2969"/>
                          <a:pt x="264" y="6352"/>
                          <a:pt x="920" y="9530"/>
                        </a:cubicBezTo>
                        <a:cubicBezTo>
                          <a:pt x="1027" y="9172"/>
                          <a:pt x="1156" y="8889"/>
                          <a:pt x="1307" y="8759"/>
                        </a:cubicBezTo>
                        <a:cubicBezTo>
                          <a:pt x="1341" y="8730"/>
                          <a:pt x="1378" y="8716"/>
                          <a:pt x="1416" y="8716"/>
                        </a:cubicBezTo>
                        <a:cubicBezTo>
                          <a:pt x="2097" y="8716"/>
                          <a:pt x="3467" y="12944"/>
                          <a:pt x="3467" y="12944"/>
                        </a:cubicBezTo>
                        <a:lnTo>
                          <a:pt x="3398" y="10520"/>
                        </a:lnTo>
                        <a:lnTo>
                          <a:pt x="3398" y="10520"/>
                        </a:lnTo>
                        <a:cubicBezTo>
                          <a:pt x="3398" y="10520"/>
                          <a:pt x="4489" y="11181"/>
                          <a:pt x="5011" y="13903"/>
                        </a:cubicBezTo>
                        <a:cubicBezTo>
                          <a:pt x="5148" y="14627"/>
                          <a:pt x="5026" y="15630"/>
                          <a:pt x="4773" y="16716"/>
                        </a:cubicBezTo>
                        <a:cubicBezTo>
                          <a:pt x="5784" y="16411"/>
                          <a:pt x="5882" y="14232"/>
                          <a:pt x="5882" y="14232"/>
                        </a:cubicBezTo>
                        <a:lnTo>
                          <a:pt x="5882" y="14232"/>
                        </a:lnTo>
                        <a:cubicBezTo>
                          <a:pt x="6444" y="16046"/>
                          <a:pt x="6146" y="17584"/>
                          <a:pt x="5573" y="19069"/>
                        </a:cubicBezTo>
                        <a:cubicBezTo>
                          <a:pt x="5925" y="18725"/>
                          <a:pt x="6248" y="18485"/>
                          <a:pt x="6503" y="18425"/>
                        </a:cubicBezTo>
                        <a:cubicBezTo>
                          <a:pt x="6540" y="18417"/>
                          <a:pt x="6575" y="18412"/>
                          <a:pt x="6608" y="18412"/>
                        </a:cubicBezTo>
                        <a:cubicBezTo>
                          <a:pt x="7697" y="18412"/>
                          <a:pt x="6786" y="22916"/>
                          <a:pt x="6786" y="22916"/>
                        </a:cubicBezTo>
                        <a:cubicBezTo>
                          <a:pt x="7556" y="21557"/>
                          <a:pt x="8156" y="20991"/>
                          <a:pt x="8536" y="20991"/>
                        </a:cubicBezTo>
                        <a:cubicBezTo>
                          <a:pt x="9025" y="20991"/>
                          <a:pt x="9149" y="21927"/>
                          <a:pt x="8798" y="23317"/>
                        </a:cubicBezTo>
                        <a:cubicBezTo>
                          <a:pt x="8682" y="23771"/>
                          <a:pt x="8342" y="24415"/>
                          <a:pt x="7862" y="25162"/>
                        </a:cubicBezTo>
                        <a:cubicBezTo>
                          <a:pt x="7438" y="26347"/>
                          <a:pt x="6721" y="27539"/>
                          <a:pt x="5924" y="28691"/>
                        </a:cubicBezTo>
                        <a:cubicBezTo>
                          <a:pt x="7051" y="27693"/>
                          <a:pt x="8069" y="26946"/>
                          <a:pt x="8597" y="26946"/>
                        </a:cubicBezTo>
                        <a:cubicBezTo>
                          <a:pt x="8661" y="26946"/>
                          <a:pt x="8718" y="26957"/>
                          <a:pt x="8767" y="26980"/>
                        </a:cubicBezTo>
                        <a:cubicBezTo>
                          <a:pt x="10031" y="27575"/>
                          <a:pt x="6369" y="34148"/>
                          <a:pt x="6369" y="34148"/>
                        </a:cubicBezTo>
                        <a:cubicBezTo>
                          <a:pt x="6369" y="34148"/>
                          <a:pt x="9131" y="31169"/>
                          <a:pt x="9493" y="31169"/>
                        </a:cubicBezTo>
                        <a:cubicBezTo>
                          <a:pt x="9503" y="31169"/>
                          <a:pt x="9511" y="31171"/>
                          <a:pt x="9517" y="31175"/>
                        </a:cubicBezTo>
                        <a:cubicBezTo>
                          <a:pt x="9757" y="31338"/>
                          <a:pt x="10294" y="32229"/>
                          <a:pt x="7248" y="35163"/>
                        </a:cubicBezTo>
                        <a:cubicBezTo>
                          <a:pt x="6907" y="35491"/>
                          <a:pt x="6560" y="35785"/>
                          <a:pt x="6213" y="36050"/>
                        </a:cubicBezTo>
                        <a:cubicBezTo>
                          <a:pt x="5359" y="36926"/>
                          <a:pt x="3346" y="39118"/>
                          <a:pt x="2268" y="41309"/>
                        </a:cubicBezTo>
                        <a:cubicBezTo>
                          <a:pt x="3911" y="39589"/>
                          <a:pt x="5920" y="37651"/>
                          <a:pt x="6718" y="37651"/>
                        </a:cubicBezTo>
                        <a:cubicBezTo>
                          <a:pt x="6741" y="37651"/>
                          <a:pt x="6764" y="37652"/>
                          <a:pt x="6785" y="37656"/>
                        </a:cubicBezTo>
                        <a:cubicBezTo>
                          <a:pt x="8003" y="37847"/>
                          <a:pt x="6084" y="41918"/>
                          <a:pt x="5700" y="42707"/>
                        </a:cubicBezTo>
                        <a:cubicBezTo>
                          <a:pt x="6052" y="42000"/>
                          <a:pt x="7746" y="38700"/>
                          <a:pt x="8726" y="38700"/>
                        </a:cubicBezTo>
                        <a:cubicBezTo>
                          <a:pt x="8822" y="38700"/>
                          <a:pt x="8910" y="38732"/>
                          <a:pt x="8991" y="38800"/>
                        </a:cubicBezTo>
                        <a:cubicBezTo>
                          <a:pt x="9544" y="39273"/>
                          <a:pt x="9148" y="41140"/>
                          <a:pt x="8732" y="42690"/>
                        </a:cubicBezTo>
                        <a:cubicBezTo>
                          <a:pt x="9797" y="40288"/>
                          <a:pt x="10341" y="37503"/>
                          <a:pt x="10507" y="36559"/>
                        </a:cubicBezTo>
                        <a:lnTo>
                          <a:pt x="10507" y="36559"/>
                        </a:lnTo>
                        <a:cubicBezTo>
                          <a:pt x="10456" y="36920"/>
                          <a:pt x="10399" y="37523"/>
                          <a:pt x="10462" y="38133"/>
                        </a:cubicBezTo>
                        <a:cubicBezTo>
                          <a:pt x="10634" y="36752"/>
                          <a:pt x="10733" y="35670"/>
                          <a:pt x="10869" y="35514"/>
                        </a:cubicBezTo>
                        <a:cubicBezTo>
                          <a:pt x="10901" y="35479"/>
                          <a:pt x="10937" y="35462"/>
                          <a:pt x="10977" y="35462"/>
                        </a:cubicBezTo>
                        <a:cubicBezTo>
                          <a:pt x="11428" y="35462"/>
                          <a:pt x="12357" y="37553"/>
                          <a:pt x="12357" y="37553"/>
                        </a:cubicBezTo>
                        <a:cubicBezTo>
                          <a:pt x="12357" y="37553"/>
                          <a:pt x="11221" y="29699"/>
                          <a:pt x="12130" y="29264"/>
                        </a:cubicBezTo>
                        <a:cubicBezTo>
                          <a:pt x="12152" y="29253"/>
                          <a:pt x="12176" y="29248"/>
                          <a:pt x="12201" y="29248"/>
                        </a:cubicBezTo>
                        <a:cubicBezTo>
                          <a:pt x="12631" y="29248"/>
                          <a:pt x="13341" y="30880"/>
                          <a:pt x="13993" y="32677"/>
                        </a:cubicBezTo>
                        <a:cubicBezTo>
                          <a:pt x="13629" y="30534"/>
                          <a:pt x="13132" y="28759"/>
                          <a:pt x="13131" y="28758"/>
                        </a:cubicBezTo>
                        <a:lnTo>
                          <a:pt x="13131" y="28758"/>
                        </a:lnTo>
                        <a:cubicBezTo>
                          <a:pt x="13132" y="28759"/>
                          <a:pt x="14176" y="32389"/>
                          <a:pt x="15469" y="32389"/>
                        </a:cubicBezTo>
                        <a:cubicBezTo>
                          <a:pt x="15506" y="32389"/>
                          <a:pt x="15544" y="32386"/>
                          <a:pt x="15582" y="32380"/>
                        </a:cubicBezTo>
                        <a:cubicBezTo>
                          <a:pt x="14201" y="30263"/>
                          <a:pt x="11882" y="25348"/>
                          <a:pt x="12027" y="24632"/>
                        </a:cubicBezTo>
                        <a:cubicBezTo>
                          <a:pt x="12045" y="24544"/>
                          <a:pt x="12083" y="24504"/>
                          <a:pt x="12136" y="24504"/>
                        </a:cubicBezTo>
                        <a:cubicBezTo>
                          <a:pt x="12636" y="24504"/>
                          <a:pt x="14516" y="28076"/>
                          <a:pt x="14516" y="28076"/>
                        </a:cubicBezTo>
                        <a:cubicBezTo>
                          <a:pt x="14516" y="28076"/>
                          <a:pt x="12348" y="22699"/>
                          <a:pt x="13250" y="22699"/>
                        </a:cubicBezTo>
                        <a:cubicBezTo>
                          <a:pt x="13275" y="22699"/>
                          <a:pt x="13302" y="22703"/>
                          <a:pt x="13332" y="22711"/>
                        </a:cubicBezTo>
                        <a:cubicBezTo>
                          <a:pt x="13928" y="22878"/>
                          <a:pt x="15382" y="25466"/>
                          <a:pt x="16598" y="27872"/>
                        </a:cubicBezTo>
                        <a:cubicBezTo>
                          <a:pt x="15967" y="25405"/>
                          <a:pt x="14433" y="22581"/>
                          <a:pt x="13381" y="20822"/>
                        </a:cubicBezTo>
                        <a:lnTo>
                          <a:pt x="13381" y="20822"/>
                        </a:lnTo>
                        <a:cubicBezTo>
                          <a:pt x="13895" y="21417"/>
                          <a:pt x="14741" y="21965"/>
                          <a:pt x="15473" y="21965"/>
                        </a:cubicBezTo>
                        <a:cubicBezTo>
                          <a:pt x="15623" y="21965"/>
                          <a:pt x="15768" y="21942"/>
                          <a:pt x="15905" y="21891"/>
                        </a:cubicBezTo>
                        <a:cubicBezTo>
                          <a:pt x="14768" y="21038"/>
                          <a:pt x="10669" y="17922"/>
                          <a:pt x="10398" y="17209"/>
                        </a:cubicBezTo>
                        <a:cubicBezTo>
                          <a:pt x="10358" y="17103"/>
                          <a:pt x="10396" y="17057"/>
                          <a:pt x="10492" y="17057"/>
                        </a:cubicBezTo>
                        <a:cubicBezTo>
                          <a:pt x="11153" y="17057"/>
                          <a:pt x="14551" y="19202"/>
                          <a:pt x="14551" y="19202"/>
                        </a:cubicBezTo>
                        <a:cubicBezTo>
                          <a:pt x="14551" y="19202"/>
                          <a:pt x="9554" y="14707"/>
                          <a:pt x="8914" y="14096"/>
                        </a:cubicBezTo>
                        <a:cubicBezTo>
                          <a:pt x="8660" y="13854"/>
                          <a:pt x="8724" y="13675"/>
                          <a:pt x="9122" y="13675"/>
                        </a:cubicBezTo>
                        <a:cubicBezTo>
                          <a:pt x="9724" y="13675"/>
                          <a:pt x="11090" y="14084"/>
                          <a:pt x="13274" y="15302"/>
                        </a:cubicBezTo>
                        <a:cubicBezTo>
                          <a:pt x="14750" y="16125"/>
                          <a:pt x="15940" y="17671"/>
                          <a:pt x="16833" y="19214"/>
                        </a:cubicBezTo>
                        <a:cubicBezTo>
                          <a:pt x="16292" y="15491"/>
                          <a:pt x="8139" y="11686"/>
                          <a:pt x="8139" y="11685"/>
                        </a:cubicBezTo>
                        <a:lnTo>
                          <a:pt x="8139" y="11685"/>
                        </a:lnTo>
                        <a:cubicBezTo>
                          <a:pt x="8776" y="11948"/>
                          <a:pt x="9356" y="12064"/>
                          <a:pt x="9851" y="12064"/>
                        </a:cubicBezTo>
                        <a:cubicBezTo>
                          <a:pt x="10121" y="12064"/>
                          <a:pt x="10366" y="12030"/>
                          <a:pt x="10582" y="11965"/>
                        </a:cubicBezTo>
                        <a:cubicBezTo>
                          <a:pt x="8741" y="11445"/>
                          <a:pt x="6468" y="10583"/>
                          <a:pt x="5948" y="10066"/>
                        </a:cubicBezTo>
                        <a:cubicBezTo>
                          <a:pt x="5593" y="9714"/>
                          <a:pt x="5842" y="9613"/>
                          <a:pt x="6248" y="9613"/>
                        </a:cubicBezTo>
                        <a:cubicBezTo>
                          <a:pt x="6803" y="9613"/>
                          <a:pt x="7652" y="9802"/>
                          <a:pt x="7652" y="9802"/>
                        </a:cubicBezTo>
                        <a:cubicBezTo>
                          <a:pt x="7652" y="9802"/>
                          <a:pt x="4330" y="8443"/>
                          <a:pt x="3817" y="7129"/>
                        </a:cubicBezTo>
                        <a:cubicBezTo>
                          <a:pt x="3648" y="6693"/>
                          <a:pt x="4237" y="6529"/>
                          <a:pt x="5095" y="6501"/>
                        </a:cubicBezTo>
                        <a:cubicBezTo>
                          <a:pt x="4273" y="6208"/>
                          <a:pt x="3504" y="5861"/>
                          <a:pt x="2846" y="5330"/>
                        </a:cubicBezTo>
                        <a:cubicBezTo>
                          <a:pt x="807" y="3681"/>
                          <a:pt x="1199" y="1"/>
                          <a:pt x="1199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4" name="Google Shape;2444;p3"/>
                  <p:cNvSpPr/>
                  <p:nvPr/>
                </p:nvSpPr>
                <p:spPr>
                  <a:xfrm>
                    <a:off x="836089" y="2110303"/>
                    <a:ext cx="71748" cy="80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7" h="3353" extrusionOk="0">
                        <a:moveTo>
                          <a:pt x="2644" y="1"/>
                        </a:moveTo>
                        <a:cubicBezTo>
                          <a:pt x="2430" y="1"/>
                          <a:pt x="2115" y="181"/>
                          <a:pt x="1843" y="478"/>
                        </a:cubicBezTo>
                        <a:cubicBezTo>
                          <a:pt x="1482" y="872"/>
                          <a:pt x="1337" y="1325"/>
                          <a:pt x="1516" y="1489"/>
                        </a:cubicBezTo>
                        <a:cubicBezTo>
                          <a:pt x="1560" y="1528"/>
                          <a:pt x="1618" y="1547"/>
                          <a:pt x="1688" y="1547"/>
                        </a:cubicBezTo>
                        <a:cubicBezTo>
                          <a:pt x="1903" y="1547"/>
                          <a:pt x="2218" y="1367"/>
                          <a:pt x="2490" y="1068"/>
                        </a:cubicBezTo>
                        <a:cubicBezTo>
                          <a:pt x="2850" y="675"/>
                          <a:pt x="2997" y="222"/>
                          <a:pt x="2816" y="60"/>
                        </a:cubicBezTo>
                        <a:cubicBezTo>
                          <a:pt x="2773" y="20"/>
                          <a:pt x="2714" y="1"/>
                          <a:pt x="2644" y="1"/>
                        </a:cubicBezTo>
                        <a:close/>
                        <a:moveTo>
                          <a:pt x="960" y="2088"/>
                        </a:moveTo>
                        <a:cubicBezTo>
                          <a:pt x="792" y="2088"/>
                          <a:pt x="544" y="2250"/>
                          <a:pt x="341" y="2511"/>
                        </a:cubicBezTo>
                        <a:cubicBezTo>
                          <a:pt x="87" y="2839"/>
                          <a:pt x="0" y="3199"/>
                          <a:pt x="150" y="3317"/>
                        </a:cubicBezTo>
                        <a:cubicBezTo>
                          <a:pt x="181" y="3341"/>
                          <a:pt x="221" y="3353"/>
                          <a:pt x="266" y="3353"/>
                        </a:cubicBezTo>
                        <a:cubicBezTo>
                          <a:pt x="434" y="3353"/>
                          <a:pt x="681" y="3190"/>
                          <a:pt x="884" y="2928"/>
                        </a:cubicBezTo>
                        <a:cubicBezTo>
                          <a:pt x="1138" y="2601"/>
                          <a:pt x="1225" y="2240"/>
                          <a:pt x="1075" y="2124"/>
                        </a:cubicBezTo>
                        <a:cubicBezTo>
                          <a:pt x="1044" y="2099"/>
                          <a:pt x="1005" y="2088"/>
                          <a:pt x="960" y="208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5" name="Google Shape;2445;p3"/>
                  <p:cNvSpPr/>
                  <p:nvPr/>
                </p:nvSpPr>
                <p:spPr>
                  <a:xfrm>
                    <a:off x="862568" y="1856027"/>
                    <a:ext cx="49484" cy="9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7" h="3906" extrusionOk="0">
                        <a:moveTo>
                          <a:pt x="1752" y="1"/>
                        </a:moveTo>
                        <a:cubicBezTo>
                          <a:pt x="1535" y="1"/>
                          <a:pt x="1233" y="283"/>
                          <a:pt x="1029" y="697"/>
                        </a:cubicBezTo>
                        <a:cubicBezTo>
                          <a:pt x="794" y="1176"/>
                          <a:pt x="779" y="1651"/>
                          <a:pt x="997" y="1757"/>
                        </a:cubicBezTo>
                        <a:cubicBezTo>
                          <a:pt x="1027" y="1772"/>
                          <a:pt x="1059" y="1779"/>
                          <a:pt x="1093" y="1779"/>
                        </a:cubicBezTo>
                        <a:cubicBezTo>
                          <a:pt x="1311" y="1779"/>
                          <a:pt x="1612" y="1497"/>
                          <a:pt x="1816" y="1084"/>
                        </a:cubicBezTo>
                        <a:cubicBezTo>
                          <a:pt x="2051" y="605"/>
                          <a:pt x="2067" y="129"/>
                          <a:pt x="1848" y="22"/>
                        </a:cubicBezTo>
                        <a:cubicBezTo>
                          <a:pt x="1819" y="8"/>
                          <a:pt x="1786" y="1"/>
                          <a:pt x="1752" y="1"/>
                        </a:cubicBezTo>
                        <a:close/>
                        <a:moveTo>
                          <a:pt x="690" y="2480"/>
                        </a:moveTo>
                        <a:cubicBezTo>
                          <a:pt x="518" y="2480"/>
                          <a:pt x="291" y="2721"/>
                          <a:pt x="153" y="3066"/>
                        </a:cubicBezTo>
                        <a:cubicBezTo>
                          <a:pt x="0" y="3452"/>
                          <a:pt x="17" y="3824"/>
                          <a:pt x="193" y="3894"/>
                        </a:cubicBezTo>
                        <a:cubicBezTo>
                          <a:pt x="212" y="3902"/>
                          <a:pt x="233" y="3906"/>
                          <a:pt x="255" y="3906"/>
                        </a:cubicBezTo>
                        <a:cubicBezTo>
                          <a:pt x="427" y="3906"/>
                          <a:pt x="653" y="3664"/>
                          <a:pt x="789" y="3317"/>
                        </a:cubicBezTo>
                        <a:cubicBezTo>
                          <a:pt x="942" y="2932"/>
                          <a:pt x="927" y="2560"/>
                          <a:pt x="751" y="2491"/>
                        </a:cubicBezTo>
                        <a:cubicBezTo>
                          <a:pt x="732" y="2484"/>
                          <a:pt x="711" y="2480"/>
                          <a:pt x="690" y="248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6" name="Google Shape;2446;p3"/>
                  <p:cNvSpPr/>
                  <p:nvPr/>
                </p:nvSpPr>
                <p:spPr>
                  <a:xfrm>
                    <a:off x="1067788" y="2168311"/>
                    <a:ext cx="28225" cy="100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4185" extrusionOk="0">
                        <a:moveTo>
                          <a:pt x="315" y="0"/>
                        </a:moveTo>
                        <a:cubicBezTo>
                          <a:pt x="308" y="0"/>
                          <a:pt x="300" y="1"/>
                          <a:pt x="292" y="2"/>
                        </a:cubicBezTo>
                        <a:cubicBezTo>
                          <a:pt x="106" y="26"/>
                          <a:pt x="0" y="383"/>
                          <a:pt x="57" y="797"/>
                        </a:cubicBezTo>
                        <a:cubicBezTo>
                          <a:pt x="114" y="1192"/>
                          <a:pt x="299" y="1498"/>
                          <a:pt x="479" y="1498"/>
                        </a:cubicBezTo>
                        <a:cubicBezTo>
                          <a:pt x="487" y="1498"/>
                          <a:pt x="494" y="1497"/>
                          <a:pt x="502" y="1496"/>
                        </a:cubicBezTo>
                        <a:cubicBezTo>
                          <a:pt x="689" y="1470"/>
                          <a:pt x="794" y="1115"/>
                          <a:pt x="736" y="701"/>
                        </a:cubicBezTo>
                        <a:cubicBezTo>
                          <a:pt x="680" y="306"/>
                          <a:pt x="496" y="0"/>
                          <a:pt x="315" y="0"/>
                        </a:cubicBezTo>
                        <a:close/>
                        <a:moveTo>
                          <a:pt x="663" y="2255"/>
                        </a:moveTo>
                        <a:cubicBezTo>
                          <a:pt x="659" y="2255"/>
                          <a:pt x="655" y="2255"/>
                          <a:pt x="650" y="2255"/>
                        </a:cubicBezTo>
                        <a:cubicBezTo>
                          <a:pt x="410" y="2270"/>
                          <a:pt x="240" y="2714"/>
                          <a:pt x="272" y="3246"/>
                        </a:cubicBezTo>
                        <a:cubicBezTo>
                          <a:pt x="304" y="3771"/>
                          <a:pt x="519" y="4184"/>
                          <a:pt x="755" y="4184"/>
                        </a:cubicBezTo>
                        <a:cubicBezTo>
                          <a:pt x="760" y="4184"/>
                          <a:pt x="764" y="4184"/>
                          <a:pt x="768" y="4184"/>
                        </a:cubicBezTo>
                        <a:cubicBezTo>
                          <a:pt x="1010" y="4170"/>
                          <a:pt x="1178" y="3727"/>
                          <a:pt x="1147" y="3194"/>
                        </a:cubicBezTo>
                        <a:cubicBezTo>
                          <a:pt x="1114" y="2671"/>
                          <a:pt x="901" y="2255"/>
                          <a:pt x="663" y="225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7" name="Google Shape;2447;p3"/>
                  <p:cNvSpPr/>
                  <p:nvPr/>
                </p:nvSpPr>
                <p:spPr>
                  <a:xfrm>
                    <a:off x="1114808" y="1987965"/>
                    <a:ext cx="42326" cy="967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8" h="4043" extrusionOk="0">
                        <a:moveTo>
                          <a:pt x="270" y="1"/>
                        </a:moveTo>
                        <a:cubicBezTo>
                          <a:pt x="253" y="1"/>
                          <a:pt x="236" y="3"/>
                          <a:pt x="219" y="9"/>
                        </a:cubicBezTo>
                        <a:cubicBezTo>
                          <a:pt x="39" y="69"/>
                          <a:pt x="0" y="437"/>
                          <a:pt x="133" y="835"/>
                        </a:cubicBezTo>
                        <a:cubicBezTo>
                          <a:pt x="253" y="1192"/>
                          <a:pt x="471" y="1450"/>
                          <a:pt x="645" y="1450"/>
                        </a:cubicBezTo>
                        <a:cubicBezTo>
                          <a:pt x="662" y="1450"/>
                          <a:pt x="680" y="1448"/>
                          <a:pt x="696" y="1442"/>
                        </a:cubicBezTo>
                        <a:cubicBezTo>
                          <a:pt x="874" y="1381"/>
                          <a:pt x="913" y="1011"/>
                          <a:pt x="782" y="616"/>
                        </a:cubicBezTo>
                        <a:cubicBezTo>
                          <a:pt x="663" y="258"/>
                          <a:pt x="444" y="1"/>
                          <a:pt x="270" y="1"/>
                        </a:cubicBezTo>
                        <a:close/>
                        <a:moveTo>
                          <a:pt x="1029" y="2154"/>
                        </a:moveTo>
                        <a:cubicBezTo>
                          <a:pt x="1012" y="2154"/>
                          <a:pt x="996" y="2156"/>
                          <a:pt x="979" y="2160"/>
                        </a:cubicBezTo>
                        <a:cubicBezTo>
                          <a:pt x="745" y="2219"/>
                          <a:pt x="660" y="2686"/>
                          <a:pt x="788" y="3203"/>
                        </a:cubicBezTo>
                        <a:cubicBezTo>
                          <a:pt x="908" y="3686"/>
                          <a:pt x="1172" y="4043"/>
                          <a:pt x="1398" y="4043"/>
                        </a:cubicBezTo>
                        <a:cubicBezTo>
                          <a:pt x="1415" y="4043"/>
                          <a:pt x="1431" y="4041"/>
                          <a:pt x="1447" y="4037"/>
                        </a:cubicBezTo>
                        <a:cubicBezTo>
                          <a:pt x="1681" y="3977"/>
                          <a:pt x="1767" y="3509"/>
                          <a:pt x="1639" y="2992"/>
                        </a:cubicBezTo>
                        <a:cubicBezTo>
                          <a:pt x="1519" y="2509"/>
                          <a:pt x="1256" y="2154"/>
                          <a:pt x="1029" y="215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8" name="Google Shape;2448;p3"/>
                  <p:cNvSpPr/>
                  <p:nvPr/>
                </p:nvSpPr>
                <p:spPr>
                  <a:xfrm>
                    <a:off x="1067932" y="1742955"/>
                    <a:ext cx="77350" cy="75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1" h="3149" extrusionOk="0">
                        <a:moveTo>
                          <a:pt x="283" y="1"/>
                        </a:moveTo>
                        <a:cubicBezTo>
                          <a:pt x="221" y="1"/>
                          <a:pt x="170" y="18"/>
                          <a:pt x="135" y="54"/>
                        </a:cubicBezTo>
                        <a:cubicBezTo>
                          <a:pt x="0" y="189"/>
                          <a:pt x="133" y="534"/>
                          <a:pt x="430" y="830"/>
                        </a:cubicBezTo>
                        <a:cubicBezTo>
                          <a:pt x="646" y="1043"/>
                          <a:pt x="890" y="1170"/>
                          <a:pt x="1057" y="1170"/>
                        </a:cubicBezTo>
                        <a:cubicBezTo>
                          <a:pt x="1119" y="1170"/>
                          <a:pt x="1170" y="1153"/>
                          <a:pt x="1206" y="1117"/>
                        </a:cubicBezTo>
                        <a:cubicBezTo>
                          <a:pt x="1339" y="982"/>
                          <a:pt x="1207" y="637"/>
                          <a:pt x="912" y="342"/>
                        </a:cubicBezTo>
                        <a:cubicBezTo>
                          <a:pt x="695" y="128"/>
                          <a:pt x="450" y="1"/>
                          <a:pt x="283" y="1"/>
                        </a:cubicBezTo>
                        <a:close/>
                        <a:moveTo>
                          <a:pt x="1949" y="1576"/>
                        </a:moveTo>
                        <a:cubicBezTo>
                          <a:pt x="1884" y="1576"/>
                          <a:pt x="1828" y="1594"/>
                          <a:pt x="1785" y="1631"/>
                        </a:cubicBezTo>
                        <a:cubicBezTo>
                          <a:pt x="1602" y="1789"/>
                          <a:pt x="1735" y="2244"/>
                          <a:pt x="2084" y="2648"/>
                        </a:cubicBezTo>
                        <a:cubicBezTo>
                          <a:pt x="2351" y="2958"/>
                          <a:pt x="2666" y="3149"/>
                          <a:pt x="2882" y="3149"/>
                        </a:cubicBezTo>
                        <a:cubicBezTo>
                          <a:pt x="2948" y="3149"/>
                          <a:pt x="3004" y="3131"/>
                          <a:pt x="3047" y="3093"/>
                        </a:cubicBezTo>
                        <a:cubicBezTo>
                          <a:pt x="3231" y="2936"/>
                          <a:pt x="3095" y="2482"/>
                          <a:pt x="2748" y="2076"/>
                        </a:cubicBezTo>
                        <a:cubicBezTo>
                          <a:pt x="2480" y="1766"/>
                          <a:pt x="2164" y="1576"/>
                          <a:pt x="1949" y="157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9" name="Google Shape;2449;p3"/>
                  <p:cNvSpPr/>
                  <p:nvPr/>
                </p:nvSpPr>
                <p:spPr>
                  <a:xfrm>
                    <a:off x="901783" y="1537997"/>
                    <a:ext cx="93438" cy="5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3" h="2269" extrusionOk="0">
                        <a:moveTo>
                          <a:pt x="356" y="0"/>
                        </a:moveTo>
                        <a:cubicBezTo>
                          <a:pt x="225" y="0"/>
                          <a:pt x="127" y="38"/>
                          <a:pt x="87" y="115"/>
                        </a:cubicBezTo>
                        <a:cubicBezTo>
                          <a:pt x="0" y="283"/>
                          <a:pt x="230" y="575"/>
                          <a:pt x="601" y="766"/>
                        </a:cubicBezTo>
                        <a:cubicBezTo>
                          <a:pt x="802" y="870"/>
                          <a:pt x="1004" y="924"/>
                          <a:pt x="1159" y="924"/>
                        </a:cubicBezTo>
                        <a:cubicBezTo>
                          <a:pt x="1289" y="924"/>
                          <a:pt x="1388" y="887"/>
                          <a:pt x="1427" y="811"/>
                        </a:cubicBezTo>
                        <a:cubicBezTo>
                          <a:pt x="1515" y="642"/>
                          <a:pt x="1285" y="350"/>
                          <a:pt x="913" y="158"/>
                        </a:cubicBezTo>
                        <a:cubicBezTo>
                          <a:pt x="713" y="54"/>
                          <a:pt x="512" y="0"/>
                          <a:pt x="356" y="0"/>
                        </a:cubicBezTo>
                        <a:close/>
                        <a:moveTo>
                          <a:pt x="2425" y="1006"/>
                        </a:moveTo>
                        <a:cubicBezTo>
                          <a:pt x="2288" y="1006"/>
                          <a:pt x="2183" y="1045"/>
                          <a:pt x="2133" y="1127"/>
                        </a:cubicBezTo>
                        <a:cubicBezTo>
                          <a:pt x="2004" y="1332"/>
                          <a:pt x="2269" y="1727"/>
                          <a:pt x="2722" y="2008"/>
                        </a:cubicBezTo>
                        <a:cubicBezTo>
                          <a:pt x="2995" y="2178"/>
                          <a:pt x="3275" y="2269"/>
                          <a:pt x="3482" y="2269"/>
                        </a:cubicBezTo>
                        <a:cubicBezTo>
                          <a:pt x="3619" y="2269"/>
                          <a:pt x="3724" y="2229"/>
                          <a:pt x="3775" y="2146"/>
                        </a:cubicBezTo>
                        <a:cubicBezTo>
                          <a:pt x="3902" y="1941"/>
                          <a:pt x="3636" y="1546"/>
                          <a:pt x="3185" y="1265"/>
                        </a:cubicBezTo>
                        <a:cubicBezTo>
                          <a:pt x="2912" y="1096"/>
                          <a:pt x="2632" y="1006"/>
                          <a:pt x="2425" y="100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0" name="Google Shape;2450;p3"/>
                  <p:cNvSpPr/>
                  <p:nvPr/>
                </p:nvSpPr>
                <p:spPr>
                  <a:xfrm>
                    <a:off x="823472" y="2325866"/>
                    <a:ext cx="49508" cy="934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" h="3905" extrusionOk="0">
                        <a:moveTo>
                          <a:pt x="1755" y="0"/>
                        </a:moveTo>
                        <a:cubicBezTo>
                          <a:pt x="1537" y="0"/>
                          <a:pt x="1236" y="283"/>
                          <a:pt x="1030" y="696"/>
                        </a:cubicBezTo>
                        <a:cubicBezTo>
                          <a:pt x="796" y="1175"/>
                          <a:pt x="781" y="1650"/>
                          <a:pt x="998" y="1756"/>
                        </a:cubicBezTo>
                        <a:cubicBezTo>
                          <a:pt x="1028" y="1771"/>
                          <a:pt x="1060" y="1778"/>
                          <a:pt x="1095" y="1778"/>
                        </a:cubicBezTo>
                        <a:cubicBezTo>
                          <a:pt x="1313" y="1778"/>
                          <a:pt x="1614" y="1496"/>
                          <a:pt x="1817" y="1083"/>
                        </a:cubicBezTo>
                        <a:cubicBezTo>
                          <a:pt x="2052" y="604"/>
                          <a:pt x="2067" y="130"/>
                          <a:pt x="1850" y="21"/>
                        </a:cubicBezTo>
                        <a:cubicBezTo>
                          <a:pt x="1821" y="7"/>
                          <a:pt x="1789" y="0"/>
                          <a:pt x="1755" y="0"/>
                        </a:cubicBezTo>
                        <a:close/>
                        <a:moveTo>
                          <a:pt x="692" y="2479"/>
                        </a:moveTo>
                        <a:cubicBezTo>
                          <a:pt x="520" y="2479"/>
                          <a:pt x="293" y="2721"/>
                          <a:pt x="154" y="3065"/>
                        </a:cubicBezTo>
                        <a:cubicBezTo>
                          <a:pt x="1" y="3452"/>
                          <a:pt x="18" y="3824"/>
                          <a:pt x="194" y="3893"/>
                        </a:cubicBezTo>
                        <a:cubicBezTo>
                          <a:pt x="213" y="3901"/>
                          <a:pt x="234" y="3904"/>
                          <a:pt x="255" y="3904"/>
                        </a:cubicBezTo>
                        <a:cubicBezTo>
                          <a:pt x="428" y="3904"/>
                          <a:pt x="654" y="3663"/>
                          <a:pt x="792" y="3316"/>
                        </a:cubicBezTo>
                        <a:cubicBezTo>
                          <a:pt x="945" y="2931"/>
                          <a:pt x="929" y="2561"/>
                          <a:pt x="753" y="2490"/>
                        </a:cubicBezTo>
                        <a:cubicBezTo>
                          <a:pt x="734" y="2482"/>
                          <a:pt x="713" y="2479"/>
                          <a:pt x="692" y="24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1" name="Google Shape;2451;p3"/>
                  <p:cNvSpPr/>
                  <p:nvPr/>
                </p:nvSpPr>
                <p:spPr>
                  <a:xfrm>
                    <a:off x="805181" y="1626099"/>
                    <a:ext cx="43595" cy="96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1" h="4022" extrusionOk="0">
                        <a:moveTo>
                          <a:pt x="363" y="1"/>
                        </a:moveTo>
                        <a:cubicBezTo>
                          <a:pt x="345" y="1"/>
                          <a:pt x="327" y="3"/>
                          <a:pt x="309" y="8"/>
                        </a:cubicBezTo>
                        <a:cubicBezTo>
                          <a:pt x="77" y="71"/>
                          <a:pt x="0" y="539"/>
                          <a:pt x="136" y="1054"/>
                        </a:cubicBezTo>
                        <a:cubicBezTo>
                          <a:pt x="264" y="1532"/>
                          <a:pt x="532" y="1882"/>
                          <a:pt x="757" y="1882"/>
                        </a:cubicBezTo>
                        <a:cubicBezTo>
                          <a:pt x="775" y="1882"/>
                          <a:pt x="792" y="1880"/>
                          <a:pt x="809" y="1876"/>
                        </a:cubicBezTo>
                        <a:cubicBezTo>
                          <a:pt x="1043" y="1813"/>
                          <a:pt x="1121" y="1345"/>
                          <a:pt x="984" y="828"/>
                        </a:cubicBezTo>
                        <a:cubicBezTo>
                          <a:pt x="856" y="351"/>
                          <a:pt x="589" y="1"/>
                          <a:pt x="363" y="1"/>
                        </a:cubicBezTo>
                        <a:close/>
                        <a:moveTo>
                          <a:pt x="1161" y="2579"/>
                        </a:moveTo>
                        <a:cubicBezTo>
                          <a:pt x="1143" y="2579"/>
                          <a:pt x="1125" y="2582"/>
                          <a:pt x="1108" y="2588"/>
                        </a:cubicBezTo>
                        <a:cubicBezTo>
                          <a:pt x="930" y="2653"/>
                          <a:pt x="896" y="3021"/>
                          <a:pt x="1036" y="3416"/>
                        </a:cubicBezTo>
                        <a:cubicBezTo>
                          <a:pt x="1160" y="3770"/>
                          <a:pt x="1381" y="4022"/>
                          <a:pt x="1554" y="4022"/>
                        </a:cubicBezTo>
                        <a:cubicBezTo>
                          <a:pt x="1573" y="4022"/>
                          <a:pt x="1592" y="4019"/>
                          <a:pt x="1609" y="4013"/>
                        </a:cubicBezTo>
                        <a:cubicBezTo>
                          <a:pt x="1787" y="3950"/>
                          <a:pt x="1820" y="3581"/>
                          <a:pt x="1680" y="3185"/>
                        </a:cubicBezTo>
                        <a:cubicBezTo>
                          <a:pt x="1554" y="2833"/>
                          <a:pt x="1334" y="2579"/>
                          <a:pt x="1161" y="25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52" name="Google Shape;2452;p3"/>
                <p:cNvGrpSpPr/>
                <p:nvPr/>
              </p:nvGrpSpPr>
              <p:grpSpPr>
                <a:xfrm>
                  <a:off x="782198" y="1392461"/>
                  <a:ext cx="345291" cy="1031742"/>
                  <a:chOff x="782198" y="1392461"/>
                  <a:chExt cx="345291" cy="1031742"/>
                </a:xfrm>
              </p:grpSpPr>
              <p:sp>
                <p:nvSpPr>
                  <p:cNvPr id="2453" name="Google Shape;2453;p3"/>
                  <p:cNvSpPr/>
                  <p:nvPr/>
                </p:nvSpPr>
                <p:spPr>
                  <a:xfrm>
                    <a:off x="782198" y="1392461"/>
                    <a:ext cx="250341" cy="10317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7" h="43097" extrusionOk="0">
                        <a:moveTo>
                          <a:pt x="24" y="0"/>
                        </a:moveTo>
                        <a:cubicBezTo>
                          <a:pt x="13" y="0"/>
                          <a:pt x="7" y="92"/>
                          <a:pt x="6" y="265"/>
                        </a:cubicBezTo>
                        <a:cubicBezTo>
                          <a:pt x="4" y="352"/>
                          <a:pt x="1" y="457"/>
                          <a:pt x="2" y="583"/>
                        </a:cubicBezTo>
                        <a:cubicBezTo>
                          <a:pt x="10" y="710"/>
                          <a:pt x="19" y="854"/>
                          <a:pt x="28" y="1014"/>
                        </a:cubicBezTo>
                        <a:cubicBezTo>
                          <a:pt x="79" y="1658"/>
                          <a:pt x="233" y="2579"/>
                          <a:pt x="611" y="3627"/>
                        </a:cubicBezTo>
                        <a:cubicBezTo>
                          <a:pt x="980" y="4676"/>
                          <a:pt x="1570" y="5839"/>
                          <a:pt x="2308" y="7011"/>
                        </a:cubicBezTo>
                        <a:cubicBezTo>
                          <a:pt x="3042" y="8185"/>
                          <a:pt x="3912" y="9377"/>
                          <a:pt x="4769" y="10570"/>
                        </a:cubicBezTo>
                        <a:cubicBezTo>
                          <a:pt x="5626" y="11760"/>
                          <a:pt x="6464" y="12962"/>
                          <a:pt x="7126" y="14154"/>
                        </a:cubicBezTo>
                        <a:cubicBezTo>
                          <a:pt x="7458" y="14751"/>
                          <a:pt x="7743" y="15339"/>
                          <a:pt x="7978" y="15919"/>
                        </a:cubicBezTo>
                        <a:cubicBezTo>
                          <a:pt x="8094" y="16210"/>
                          <a:pt x="8206" y="16493"/>
                          <a:pt x="8316" y="16765"/>
                        </a:cubicBezTo>
                        <a:cubicBezTo>
                          <a:pt x="8414" y="17042"/>
                          <a:pt x="8510" y="17311"/>
                          <a:pt x="8602" y="17568"/>
                        </a:cubicBezTo>
                        <a:cubicBezTo>
                          <a:pt x="8946" y="18605"/>
                          <a:pt x="9191" y="19482"/>
                          <a:pt x="9323" y="20104"/>
                        </a:cubicBezTo>
                        <a:cubicBezTo>
                          <a:pt x="9395" y="20415"/>
                          <a:pt x="9451" y="20658"/>
                          <a:pt x="9477" y="20826"/>
                        </a:cubicBezTo>
                        <a:cubicBezTo>
                          <a:pt x="9509" y="20993"/>
                          <a:pt x="9525" y="21083"/>
                          <a:pt x="9525" y="21083"/>
                        </a:cubicBezTo>
                        <a:cubicBezTo>
                          <a:pt x="9525" y="21083"/>
                          <a:pt x="9543" y="21172"/>
                          <a:pt x="9577" y="21339"/>
                        </a:cubicBezTo>
                        <a:cubicBezTo>
                          <a:pt x="9612" y="21506"/>
                          <a:pt x="9648" y="21752"/>
                          <a:pt x="9696" y="22065"/>
                        </a:cubicBezTo>
                        <a:cubicBezTo>
                          <a:pt x="9798" y="22693"/>
                          <a:pt x="9901" y="23595"/>
                          <a:pt x="9942" y="24684"/>
                        </a:cubicBezTo>
                        <a:cubicBezTo>
                          <a:pt x="9980" y="25772"/>
                          <a:pt x="9941" y="27046"/>
                          <a:pt x="9768" y="28400"/>
                        </a:cubicBezTo>
                        <a:cubicBezTo>
                          <a:pt x="9687" y="29076"/>
                          <a:pt x="9558" y="29770"/>
                          <a:pt x="9414" y="30472"/>
                        </a:cubicBezTo>
                        <a:cubicBezTo>
                          <a:pt x="9254" y="31171"/>
                          <a:pt x="9081" y="31880"/>
                          <a:pt x="8864" y="32576"/>
                        </a:cubicBezTo>
                        <a:cubicBezTo>
                          <a:pt x="8032" y="35376"/>
                          <a:pt x="6718" y="38012"/>
                          <a:pt x="5648" y="39927"/>
                        </a:cubicBezTo>
                        <a:cubicBezTo>
                          <a:pt x="5112" y="40886"/>
                          <a:pt x="4639" y="41672"/>
                          <a:pt x="4308" y="42222"/>
                        </a:cubicBezTo>
                        <a:cubicBezTo>
                          <a:pt x="4143" y="42497"/>
                          <a:pt x="4013" y="42713"/>
                          <a:pt x="3925" y="42861"/>
                        </a:cubicBezTo>
                        <a:cubicBezTo>
                          <a:pt x="3837" y="43009"/>
                          <a:pt x="3795" y="43090"/>
                          <a:pt x="3802" y="43097"/>
                        </a:cubicBezTo>
                        <a:cubicBezTo>
                          <a:pt x="3802" y="43097"/>
                          <a:pt x="3803" y="43097"/>
                          <a:pt x="3803" y="43097"/>
                        </a:cubicBezTo>
                        <a:cubicBezTo>
                          <a:pt x="3813" y="43097"/>
                          <a:pt x="3871" y="43025"/>
                          <a:pt x="3969" y="42890"/>
                        </a:cubicBezTo>
                        <a:cubicBezTo>
                          <a:pt x="4070" y="42751"/>
                          <a:pt x="4218" y="42546"/>
                          <a:pt x="4399" y="42280"/>
                        </a:cubicBezTo>
                        <a:cubicBezTo>
                          <a:pt x="4758" y="41747"/>
                          <a:pt x="5260" y="40978"/>
                          <a:pt x="5827" y="40031"/>
                        </a:cubicBezTo>
                        <a:cubicBezTo>
                          <a:pt x="6955" y="38139"/>
                          <a:pt x="8331" y="35511"/>
                          <a:pt x="9222" y="32686"/>
                        </a:cubicBezTo>
                        <a:cubicBezTo>
                          <a:pt x="9454" y="31985"/>
                          <a:pt x="9639" y="31269"/>
                          <a:pt x="9812" y="30563"/>
                        </a:cubicBezTo>
                        <a:cubicBezTo>
                          <a:pt x="9970" y="29851"/>
                          <a:pt x="10110" y="29146"/>
                          <a:pt x="10202" y="28458"/>
                        </a:cubicBezTo>
                        <a:cubicBezTo>
                          <a:pt x="10400" y="27083"/>
                          <a:pt x="10456" y="25782"/>
                          <a:pt x="10430" y="24670"/>
                        </a:cubicBezTo>
                        <a:cubicBezTo>
                          <a:pt x="10401" y="23557"/>
                          <a:pt x="10308" y="22633"/>
                          <a:pt x="10210" y="21990"/>
                        </a:cubicBezTo>
                        <a:cubicBezTo>
                          <a:pt x="10164" y="21669"/>
                          <a:pt x="10132" y="21417"/>
                          <a:pt x="10095" y="21245"/>
                        </a:cubicBezTo>
                        <a:cubicBezTo>
                          <a:pt x="10063" y="21076"/>
                          <a:pt x="10046" y="20984"/>
                          <a:pt x="10046" y="20984"/>
                        </a:cubicBezTo>
                        <a:cubicBezTo>
                          <a:pt x="10046" y="20984"/>
                          <a:pt x="10028" y="20892"/>
                          <a:pt x="9994" y="20722"/>
                        </a:cubicBezTo>
                        <a:cubicBezTo>
                          <a:pt x="9965" y="20549"/>
                          <a:pt x="9905" y="20302"/>
                          <a:pt x="9829" y="19987"/>
                        </a:cubicBezTo>
                        <a:cubicBezTo>
                          <a:pt x="9687" y="19352"/>
                          <a:pt x="9428" y="18458"/>
                          <a:pt x="9064" y="17408"/>
                        </a:cubicBezTo>
                        <a:cubicBezTo>
                          <a:pt x="8966" y="17148"/>
                          <a:pt x="8865" y="16877"/>
                          <a:pt x="8761" y="16595"/>
                        </a:cubicBezTo>
                        <a:cubicBezTo>
                          <a:pt x="8647" y="16318"/>
                          <a:pt x="8529" y="16031"/>
                          <a:pt x="8408" y="15737"/>
                        </a:cubicBezTo>
                        <a:cubicBezTo>
                          <a:pt x="8160" y="15150"/>
                          <a:pt x="7856" y="14541"/>
                          <a:pt x="7509" y="13938"/>
                        </a:cubicBezTo>
                        <a:cubicBezTo>
                          <a:pt x="6814" y="12728"/>
                          <a:pt x="5950" y="11528"/>
                          <a:pt x="5072" y="10348"/>
                        </a:cubicBezTo>
                        <a:cubicBezTo>
                          <a:pt x="4194" y="9167"/>
                          <a:pt x="3308" y="7999"/>
                          <a:pt x="2557" y="6851"/>
                        </a:cubicBezTo>
                        <a:cubicBezTo>
                          <a:pt x="1804" y="5706"/>
                          <a:pt x="1196" y="4575"/>
                          <a:pt x="804" y="3555"/>
                        </a:cubicBezTo>
                        <a:cubicBezTo>
                          <a:pt x="403" y="2536"/>
                          <a:pt x="220" y="1637"/>
                          <a:pt x="136" y="1004"/>
                        </a:cubicBezTo>
                        <a:cubicBezTo>
                          <a:pt x="116" y="844"/>
                          <a:pt x="97" y="702"/>
                          <a:pt x="84" y="580"/>
                        </a:cubicBezTo>
                        <a:cubicBezTo>
                          <a:pt x="73" y="454"/>
                          <a:pt x="65" y="350"/>
                          <a:pt x="59" y="263"/>
                        </a:cubicBezTo>
                        <a:cubicBezTo>
                          <a:pt x="44" y="92"/>
                          <a:pt x="32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4" name="Google Shape;2454;p3"/>
                  <p:cNvSpPr/>
                  <p:nvPr/>
                </p:nvSpPr>
                <p:spPr>
                  <a:xfrm>
                    <a:off x="897138" y="1735916"/>
                    <a:ext cx="66984" cy="214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8" h="8951" extrusionOk="0">
                        <a:moveTo>
                          <a:pt x="2593" y="1"/>
                        </a:moveTo>
                        <a:cubicBezTo>
                          <a:pt x="2593" y="1"/>
                          <a:pt x="2593" y="1"/>
                          <a:pt x="2593" y="1"/>
                        </a:cubicBezTo>
                        <a:cubicBezTo>
                          <a:pt x="2507" y="4"/>
                          <a:pt x="2518" y="1189"/>
                          <a:pt x="2368" y="2350"/>
                        </a:cubicBezTo>
                        <a:cubicBezTo>
                          <a:pt x="2325" y="2639"/>
                          <a:pt x="2267" y="2925"/>
                          <a:pt x="2221" y="3195"/>
                        </a:cubicBezTo>
                        <a:cubicBezTo>
                          <a:pt x="2197" y="3329"/>
                          <a:pt x="2180" y="3459"/>
                          <a:pt x="2149" y="3582"/>
                        </a:cubicBezTo>
                        <a:cubicBezTo>
                          <a:pt x="2117" y="3701"/>
                          <a:pt x="2086" y="3816"/>
                          <a:pt x="2059" y="3921"/>
                        </a:cubicBezTo>
                        <a:cubicBezTo>
                          <a:pt x="2004" y="4132"/>
                          <a:pt x="1956" y="4307"/>
                          <a:pt x="1924" y="4431"/>
                        </a:cubicBezTo>
                        <a:cubicBezTo>
                          <a:pt x="1892" y="4551"/>
                          <a:pt x="1872" y="4622"/>
                          <a:pt x="1872" y="4622"/>
                        </a:cubicBezTo>
                        <a:cubicBezTo>
                          <a:pt x="1872" y="4622"/>
                          <a:pt x="1790" y="4900"/>
                          <a:pt x="1663" y="5318"/>
                        </a:cubicBezTo>
                        <a:cubicBezTo>
                          <a:pt x="1632" y="5422"/>
                          <a:pt x="1599" y="5537"/>
                          <a:pt x="1563" y="5656"/>
                        </a:cubicBezTo>
                        <a:cubicBezTo>
                          <a:pt x="1517" y="5772"/>
                          <a:pt x="1470" y="5896"/>
                          <a:pt x="1420" y="6023"/>
                        </a:cubicBezTo>
                        <a:cubicBezTo>
                          <a:pt x="1317" y="6275"/>
                          <a:pt x="1222" y="6552"/>
                          <a:pt x="1101" y="6820"/>
                        </a:cubicBezTo>
                        <a:cubicBezTo>
                          <a:pt x="624" y="7891"/>
                          <a:pt x="0" y="8900"/>
                          <a:pt x="72" y="8949"/>
                        </a:cubicBezTo>
                        <a:cubicBezTo>
                          <a:pt x="73" y="8950"/>
                          <a:pt x="74" y="8950"/>
                          <a:pt x="75" y="8950"/>
                        </a:cubicBezTo>
                        <a:cubicBezTo>
                          <a:pt x="147" y="8950"/>
                          <a:pt x="870" y="8025"/>
                          <a:pt x="1438" y="6987"/>
                        </a:cubicBezTo>
                        <a:cubicBezTo>
                          <a:pt x="1583" y="6722"/>
                          <a:pt x="1701" y="6447"/>
                          <a:pt x="1826" y="6191"/>
                        </a:cubicBezTo>
                        <a:cubicBezTo>
                          <a:pt x="1886" y="6064"/>
                          <a:pt x="1944" y="5940"/>
                          <a:pt x="1999" y="5821"/>
                        </a:cubicBezTo>
                        <a:cubicBezTo>
                          <a:pt x="2044" y="5700"/>
                          <a:pt x="2086" y="5585"/>
                          <a:pt x="2125" y="5480"/>
                        </a:cubicBezTo>
                        <a:cubicBezTo>
                          <a:pt x="2279" y="5052"/>
                          <a:pt x="2383" y="4767"/>
                          <a:pt x="2383" y="4767"/>
                        </a:cubicBezTo>
                        <a:cubicBezTo>
                          <a:pt x="2383" y="4767"/>
                          <a:pt x="2400" y="4694"/>
                          <a:pt x="2426" y="4564"/>
                        </a:cubicBezTo>
                        <a:cubicBezTo>
                          <a:pt x="2454" y="4434"/>
                          <a:pt x="2490" y="4249"/>
                          <a:pt x="2536" y="4027"/>
                        </a:cubicBezTo>
                        <a:cubicBezTo>
                          <a:pt x="2558" y="3915"/>
                          <a:pt x="2582" y="3796"/>
                          <a:pt x="2608" y="3669"/>
                        </a:cubicBezTo>
                        <a:cubicBezTo>
                          <a:pt x="2633" y="3542"/>
                          <a:pt x="2640" y="3404"/>
                          <a:pt x="2657" y="3265"/>
                        </a:cubicBezTo>
                        <a:cubicBezTo>
                          <a:pt x="2685" y="2982"/>
                          <a:pt x="2723" y="2685"/>
                          <a:pt x="2741" y="2384"/>
                        </a:cubicBezTo>
                        <a:cubicBezTo>
                          <a:pt x="2798" y="1185"/>
                          <a:pt x="2653" y="1"/>
                          <a:pt x="2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5" name="Google Shape;2455;p3"/>
                  <p:cNvSpPr/>
                  <p:nvPr/>
                </p:nvSpPr>
                <p:spPr>
                  <a:xfrm>
                    <a:off x="804870" y="1502541"/>
                    <a:ext cx="45175" cy="1955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8168" extrusionOk="0">
                        <a:moveTo>
                          <a:pt x="36" y="0"/>
                        </a:move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1" y="8"/>
                          <a:pt x="22" y="273"/>
                          <a:pt x="94" y="664"/>
                        </a:cubicBezTo>
                        <a:cubicBezTo>
                          <a:pt x="164" y="1056"/>
                          <a:pt x="295" y="1568"/>
                          <a:pt x="432" y="2076"/>
                        </a:cubicBezTo>
                        <a:cubicBezTo>
                          <a:pt x="573" y="2581"/>
                          <a:pt x="715" y="3087"/>
                          <a:pt x="821" y="3463"/>
                        </a:cubicBezTo>
                        <a:cubicBezTo>
                          <a:pt x="922" y="3841"/>
                          <a:pt x="989" y="4094"/>
                          <a:pt x="989" y="4094"/>
                        </a:cubicBezTo>
                        <a:cubicBezTo>
                          <a:pt x="989" y="4094"/>
                          <a:pt x="1067" y="4340"/>
                          <a:pt x="1173" y="4713"/>
                        </a:cubicBezTo>
                        <a:cubicBezTo>
                          <a:pt x="1281" y="5086"/>
                          <a:pt x="1400" y="5588"/>
                          <a:pt x="1485" y="6096"/>
                        </a:cubicBezTo>
                        <a:cubicBezTo>
                          <a:pt x="1560" y="6604"/>
                          <a:pt x="1596" y="7119"/>
                          <a:pt x="1586" y="7508"/>
                        </a:cubicBezTo>
                        <a:cubicBezTo>
                          <a:pt x="1579" y="7896"/>
                          <a:pt x="1556" y="8159"/>
                          <a:pt x="1598" y="8167"/>
                        </a:cubicBezTo>
                        <a:cubicBezTo>
                          <a:pt x="1598" y="8167"/>
                          <a:pt x="1599" y="8167"/>
                          <a:pt x="1599" y="8167"/>
                        </a:cubicBezTo>
                        <a:cubicBezTo>
                          <a:pt x="1631" y="8167"/>
                          <a:pt x="1721" y="7917"/>
                          <a:pt x="1792" y="7528"/>
                        </a:cubicBezTo>
                        <a:cubicBezTo>
                          <a:pt x="1865" y="7131"/>
                          <a:pt x="1887" y="6592"/>
                          <a:pt x="1859" y="6055"/>
                        </a:cubicBezTo>
                        <a:cubicBezTo>
                          <a:pt x="1818" y="5519"/>
                          <a:pt x="1731" y="4988"/>
                          <a:pt x="1648" y="4597"/>
                        </a:cubicBezTo>
                        <a:cubicBezTo>
                          <a:pt x="1564" y="4205"/>
                          <a:pt x="1498" y="3947"/>
                          <a:pt x="1498" y="3947"/>
                        </a:cubicBezTo>
                        <a:cubicBezTo>
                          <a:pt x="1498" y="3947"/>
                          <a:pt x="1414" y="3696"/>
                          <a:pt x="1289" y="3320"/>
                        </a:cubicBezTo>
                        <a:cubicBezTo>
                          <a:pt x="1157" y="2945"/>
                          <a:pt x="974" y="2451"/>
                          <a:pt x="789" y="1960"/>
                        </a:cubicBezTo>
                        <a:cubicBezTo>
                          <a:pt x="607" y="1470"/>
                          <a:pt x="423" y="981"/>
                          <a:pt x="293" y="611"/>
                        </a:cubicBezTo>
                        <a:cubicBezTo>
                          <a:pt x="163" y="247"/>
                          <a:pt x="75" y="0"/>
                          <a:pt x="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6" name="Google Shape;2456;p3"/>
                  <p:cNvSpPr/>
                  <p:nvPr/>
                </p:nvSpPr>
                <p:spPr>
                  <a:xfrm>
                    <a:off x="863501" y="1951216"/>
                    <a:ext cx="167317" cy="268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89" h="11211" extrusionOk="0">
                        <a:moveTo>
                          <a:pt x="6971" y="0"/>
                        </a:moveTo>
                        <a:cubicBezTo>
                          <a:pt x="6951" y="0"/>
                          <a:pt x="6893" y="87"/>
                          <a:pt x="6805" y="241"/>
                        </a:cubicBezTo>
                        <a:cubicBezTo>
                          <a:pt x="6711" y="401"/>
                          <a:pt x="6580" y="634"/>
                          <a:pt x="6464" y="929"/>
                        </a:cubicBezTo>
                        <a:cubicBezTo>
                          <a:pt x="6202" y="1510"/>
                          <a:pt x="5948" y="2318"/>
                          <a:pt x="5674" y="3107"/>
                        </a:cubicBezTo>
                        <a:cubicBezTo>
                          <a:pt x="5543" y="3505"/>
                          <a:pt x="5388" y="3890"/>
                          <a:pt x="5252" y="4253"/>
                        </a:cubicBezTo>
                        <a:cubicBezTo>
                          <a:pt x="5087" y="4600"/>
                          <a:pt x="4960" y="4941"/>
                          <a:pt x="4798" y="5200"/>
                        </a:cubicBezTo>
                        <a:cubicBezTo>
                          <a:pt x="4724" y="5331"/>
                          <a:pt x="4656" y="5454"/>
                          <a:pt x="4594" y="5561"/>
                        </a:cubicBezTo>
                        <a:cubicBezTo>
                          <a:pt x="4536" y="5669"/>
                          <a:pt x="4467" y="5758"/>
                          <a:pt x="4418" y="5835"/>
                        </a:cubicBezTo>
                        <a:cubicBezTo>
                          <a:pt x="4319" y="5986"/>
                          <a:pt x="4261" y="6072"/>
                          <a:pt x="4261" y="6072"/>
                        </a:cubicBezTo>
                        <a:cubicBezTo>
                          <a:pt x="4261" y="6072"/>
                          <a:pt x="4207" y="6160"/>
                          <a:pt x="4111" y="6317"/>
                        </a:cubicBezTo>
                        <a:cubicBezTo>
                          <a:pt x="4015" y="6471"/>
                          <a:pt x="3869" y="6685"/>
                          <a:pt x="3698" y="6947"/>
                        </a:cubicBezTo>
                        <a:cubicBezTo>
                          <a:pt x="3528" y="7210"/>
                          <a:pt x="3306" y="7497"/>
                          <a:pt x="3083" y="7819"/>
                        </a:cubicBezTo>
                        <a:cubicBezTo>
                          <a:pt x="2964" y="7973"/>
                          <a:pt x="2840" y="8132"/>
                          <a:pt x="2714" y="8294"/>
                        </a:cubicBezTo>
                        <a:cubicBezTo>
                          <a:pt x="2590" y="8458"/>
                          <a:pt x="2462" y="8622"/>
                          <a:pt x="2326" y="8778"/>
                        </a:cubicBezTo>
                        <a:cubicBezTo>
                          <a:pt x="2191" y="8937"/>
                          <a:pt x="2057" y="9097"/>
                          <a:pt x="1924" y="9253"/>
                        </a:cubicBezTo>
                        <a:cubicBezTo>
                          <a:pt x="1784" y="9405"/>
                          <a:pt x="1648" y="9552"/>
                          <a:pt x="1515" y="9697"/>
                        </a:cubicBezTo>
                        <a:cubicBezTo>
                          <a:pt x="1257" y="9991"/>
                          <a:pt x="984" y="10234"/>
                          <a:pt x="767" y="10460"/>
                        </a:cubicBezTo>
                        <a:cubicBezTo>
                          <a:pt x="311" y="10892"/>
                          <a:pt x="1" y="11176"/>
                          <a:pt x="25" y="11208"/>
                        </a:cubicBezTo>
                        <a:cubicBezTo>
                          <a:pt x="26" y="11210"/>
                          <a:pt x="28" y="11210"/>
                          <a:pt x="31" y="11210"/>
                        </a:cubicBezTo>
                        <a:cubicBezTo>
                          <a:pt x="82" y="11210"/>
                          <a:pt x="426" y="10986"/>
                          <a:pt x="902" y="10616"/>
                        </a:cubicBezTo>
                        <a:cubicBezTo>
                          <a:pt x="1143" y="10411"/>
                          <a:pt x="1442" y="10185"/>
                          <a:pt x="1725" y="9907"/>
                        </a:cubicBezTo>
                        <a:cubicBezTo>
                          <a:pt x="1869" y="9770"/>
                          <a:pt x="2018" y="9630"/>
                          <a:pt x="2170" y="9484"/>
                        </a:cubicBezTo>
                        <a:cubicBezTo>
                          <a:pt x="2312" y="9335"/>
                          <a:pt x="2459" y="9180"/>
                          <a:pt x="2606" y="9027"/>
                        </a:cubicBezTo>
                        <a:cubicBezTo>
                          <a:pt x="2756" y="8876"/>
                          <a:pt x="2895" y="8715"/>
                          <a:pt x="3030" y="8556"/>
                        </a:cubicBezTo>
                        <a:cubicBezTo>
                          <a:pt x="3166" y="8397"/>
                          <a:pt x="3300" y="8241"/>
                          <a:pt x="3429" y="8089"/>
                        </a:cubicBezTo>
                        <a:cubicBezTo>
                          <a:pt x="3672" y="7774"/>
                          <a:pt x="3912" y="7490"/>
                          <a:pt x="4096" y="7230"/>
                        </a:cubicBezTo>
                        <a:cubicBezTo>
                          <a:pt x="4282" y="6971"/>
                          <a:pt x="4440" y="6757"/>
                          <a:pt x="4545" y="6603"/>
                        </a:cubicBezTo>
                        <a:cubicBezTo>
                          <a:pt x="4648" y="6448"/>
                          <a:pt x="4706" y="6361"/>
                          <a:pt x="4706" y="6361"/>
                        </a:cubicBezTo>
                        <a:cubicBezTo>
                          <a:pt x="4706" y="6361"/>
                          <a:pt x="4761" y="6271"/>
                          <a:pt x="4859" y="6112"/>
                        </a:cubicBezTo>
                        <a:cubicBezTo>
                          <a:pt x="4906" y="6030"/>
                          <a:pt x="4971" y="5940"/>
                          <a:pt x="5030" y="5821"/>
                        </a:cubicBezTo>
                        <a:cubicBezTo>
                          <a:pt x="5090" y="5703"/>
                          <a:pt x="5157" y="5570"/>
                          <a:pt x="5232" y="5425"/>
                        </a:cubicBezTo>
                        <a:cubicBezTo>
                          <a:pt x="5393" y="5139"/>
                          <a:pt x="5508" y="4782"/>
                          <a:pt x="5662" y="4411"/>
                        </a:cubicBezTo>
                        <a:cubicBezTo>
                          <a:pt x="5784" y="4031"/>
                          <a:pt x="5922" y="3627"/>
                          <a:pt x="6031" y="3220"/>
                        </a:cubicBezTo>
                        <a:cubicBezTo>
                          <a:pt x="6262" y="2408"/>
                          <a:pt x="6457" y="1594"/>
                          <a:pt x="6655" y="1002"/>
                        </a:cubicBezTo>
                        <a:cubicBezTo>
                          <a:pt x="6742" y="700"/>
                          <a:pt x="6841" y="459"/>
                          <a:pt x="6901" y="287"/>
                        </a:cubicBezTo>
                        <a:cubicBezTo>
                          <a:pt x="6961" y="114"/>
                          <a:pt x="6988" y="10"/>
                          <a:pt x="6973" y="1"/>
                        </a:cubicBezTo>
                        <a:cubicBezTo>
                          <a:pt x="6972" y="0"/>
                          <a:pt x="6972" y="0"/>
                          <a:pt x="697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7" name="Google Shape;2457;p3"/>
                  <p:cNvSpPr/>
                  <p:nvPr/>
                </p:nvSpPr>
                <p:spPr>
                  <a:xfrm>
                    <a:off x="1019117" y="2042981"/>
                    <a:ext cx="49939" cy="23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6" h="9741" extrusionOk="0">
                        <a:moveTo>
                          <a:pt x="109" y="1"/>
                        </a:moveTo>
                        <a:cubicBezTo>
                          <a:pt x="72" y="1"/>
                          <a:pt x="42" y="313"/>
                          <a:pt x="17" y="784"/>
                        </a:cubicBezTo>
                        <a:cubicBezTo>
                          <a:pt x="13" y="903"/>
                          <a:pt x="6" y="1030"/>
                          <a:pt x="0" y="1165"/>
                        </a:cubicBezTo>
                        <a:cubicBezTo>
                          <a:pt x="3" y="1301"/>
                          <a:pt x="6" y="1443"/>
                          <a:pt x="9" y="1590"/>
                        </a:cubicBezTo>
                        <a:cubicBezTo>
                          <a:pt x="19" y="1885"/>
                          <a:pt x="23" y="2202"/>
                          <a:pt x="43" y="2516"/>
                        </a:cubicBezTo>
                        <a:cubicBezTo>
                          <a:pt x="98" y="3144"/>
                          <a:pt x="146" y="3773"/>
                          <a:pt x="225" y="4241"/>
                        </a:cubicBezTo>
                        <a:cubicBezTo>
                          <a:pt x="294" y="4709"/>
                          <a:pt x="340" y="5021"/>
                          <a:pt x="340" y="5021"/>
                        </a:cubicBezTo>
                        <a:cubicBezTo>
                          <a:pt x="340" y="5021"/>
                          <a:pt x="415" y="5327"/>
                          <a:pt x="530" y="5786"/>
                        </a:cubicBezTo>
                        <a:cubicBezTo>
                          <a:pt x="634" y="6248"/>
                          <a:pt x="825" y="6849"/>
                          <a:pt x="1014" y="7449"/>
                        </a:cubicBezTo>
                        <a:cubicBezTo>
                          <a:pt x="1112" y="7749"/>
                          <a:pt x="1235" y="8041"/>
                          <a:pt x="1339" y="8316"/>
                        </a:cubicBezTo>
                        <a:cubicBezTo>
                          <a:pt x="1392" y="8454"/>
                          <a:pt x="1446" y="8587"/>
                          <a:pt x="1493" y="8712"/>
                        </a:cubicBezTo>
                        <a:cubicBezTo>
                          <a:pt x="1553" y="8833"/>
                          <a:pt x="1608" y="8949"/>
                          <a:pt x="1660" y="9056"/>
                        </a:cubicBezTo>
                        <a:cubicBezTo>
                          <a:pt x="1862" y="9469"/>
                          <a:pt x="2010" y="9741"/>
                          <a:pt x="2049" y="9741"/>
                        </a:cubicBezTo>
                        <a:cubicBezTo>
                          <a:pt x="2050" y="9741"/>
                          <a:pt x="2051" y="9741"/>
                          <a:pt x="2052" y="9740"/>
                        </a:cubicBezTo>
                        <a:cubicBezTo>
                          <a:pt x="2085" y="9725"/>
                          <a:pt x="1998" y="9422"/>
                          <a:pt x="1851" y="8980"/>
                        </a:cubicBezTo>
                        <a:cubicBezTo>
                          <a:pt x="1814" y="8870"/>
                          <a:pt x="1775" y="8750"/>
                          <a:pt x="1732" y="8625"/>
                        </a:cubicBezTo>
                        <a:cubicBezTo>
                          <a:pt x="1697" y="8495"/>
                          <a:pt x="1658" y="8359"/>
                          <a:pt x="1620" y="8220"/>
                        </a:cubicBezTo>
                        <a:cubicBezTo>
                          <a:pt x="1544" y="7938"/>
                          <a:pt x="1449" y="7643"/>
                          <a:pt x="1375" y="7343"/>
                        </a:cubicBezTo>
                        <a:cubicBezTo>
                          <a:pt x="1235" y="6737"/>
                          <a:pt x="1083" y="6139"/>
                          <a:pt x="1007" y="5679"/>
                        </a:cubicBezTo>
                        <a:cubicBezTo>
                          <a:pt x="918" y="5223"/>
                          <a:pt x="860" y="4920"/>
                          <a:pt x="860" y="4920"/>
                        </a:cubicBezTo>
                        <a:cubicBezTo>
                          <a:pt x="860" y="4920"/>
                          <a:pt x="799" y="4616"/>
                          <a:pt x="709" y="4160"/>
                        </a:cubicBezTo>
                        <a:cubicBezTo>
                          <a:pt x="603" y="3706"/>
                          <a:pt x="519" y="3091"/>
                          <a:pt x="416" y="2477"/>
                        </a:cubicBezTo>
                        <a:cubicBezTo>
                          <a:pt x="372" y="2170"/>
                          <a:pt x="343" y="1862"/>
                          <a:pt x="305" y="1573"/>
                        </a:cubicBezTo>
                        <a:cubicBezTo>
                          <a:pt x="286" y="1428"/>
                          <a:pt x="270" y="1287"/>
                          <a:pt x="254" y="1156"/>
                        </a:cubicBezTo>
                        <a:cubicBezTo>
                          <a:pt x="244" y="1021"/>
                          <a:pt x="233" y="896"/>
                          <a:pt x="224" y="779"/>
                        </a:cubicBezTo>
                        <a:cubicBezTo>
                          <a:pt x="185" y="314"/>
                          <a:pt x="146" y="2"/>
                          <a:pt x="109" y="1"/>
                        </a:cubicBezTo>
                        <a:cubicBezTo>
                          <a:pt x="109" y="1"/>
                          <a:pt x="109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8" name="Google Shape;2458;p3"/>
                  <p:cNvSpPr/>
                  <p:nvPr/>
                </p:nvSpPr>
                <p:spPr>
                  <a:xfrm>
                    <a:off x="1000467" y="1817913"/>
                    <a:ext cx="121065" cy="238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57" h="9950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187" y="325"/>
                          <a:pt x="479" y="758"/>
                        </a:cubicBezTo>
                        <a:cubicBezTo>
                          <a:pt x="553" y="865"/>
                          <a:pt x="634" y="981"/>
                          <a:pt x="718" y="1105"/>
                        </a:cubicBezTo>
                        <a:cubicBezTo>
                          <a:pt x="799" y="1230"/>
                          <a:pt x="877" y="1368"/>
                          <a:pt x="963" y="1507"/>
                        </a:cubicBezTo>
                        <a:cubicBezTo>
                          <a:pt x="1130" y="1787"/>
                          <a:pt x="1318" y="2079"/>
                          <a:pt x="1492" y="2379"/>
                        </a:cubicBezTo>
                        <a:cubicBezTo>
                          <a:pt x="1821" y="2993"/>
                          <a:pt x="2167" y="3592"/>
                          <a:pt x="2382" y="4068"/>
                        </a:cubicBezTo>
                        <a:cubicBezTo>
                          <a:pt x="2609" y="4536"/>
                          <a:pt x="2760" y="4848"/>
                          <a:pt x="2760" y="4848"/>
                        </a:cubicBezTo>
                        <a:cubicBezTo>
                          <a:pt x="2760" y="4848"/>
                          <a:pt x="2913" y="5160"/>
                          <a:pt x="3141" y="5627"/>
                        </a:cubicBezTo>
                        <a:cubicBezTo>
                          <a:pt x="3383" y="6089"/>
                          <a:pt x="3646" y="6731"/>
                          <a:pt x="3933" y="7364"/>
                        </a:cubicBezTo>
                        <a:cubicBezTo>
                          <a:pt x="4465" y="8637"/>
                          <a:pt x="4909" y="9950"/>
                          <a:pt x="4989" y="9950"/>
                        </a:cubicBezTo>
                        <a:cubicBezTo>
                          <a:pt x="4989" y="9950"/>
                          <a:pt x="4990" y="9950"/>
                          <a:pt x="4990" y="9949"/>
                        </a:cubicBezTo>
                        <a:cubicBezTo>
                          <a:pt x="5056" y="9931"/>
                          <a:pt x="4737" y="8564"/>
                          <a:pt x="4284" y="7231"/>
                        </a:cubicBezTo>
                        <a:cubicBezTo>
                          <a:pt x="4039" y="6572"/>
                          <a:pt x="3806" y="5905"/>
                          <a:pt x="3586" y="5425"/>
                        </a:cubicBezTo>
                        <a:cubicBezTo>
                          <a:pt x="3377" y="4940"/>
                          <a:pt x="3237" y="4616"/>
                          <a:pt x="3237" y="4616"/>
                        </a:cubicBezTo>
                        <a:cubicBezTo>
                          <a:pt x="3237" y="4616"/>
                          <a:pt x="3198" y="4538"/>
                          <a:pt x="3123" y="4403"/>
                        </a:cubicBezTo>
                        <a:cubicBezTo>
                          <a:pt x="3048" y="4267"/>
                          <a:pt x="2942" y="4074"/>
                          <a:pt x="2815" y="3842"/>
                        </a:cubicBezTo>
                        <a:cubicBezTo>
                          <a:pt x="2572" y="3370"/>
                          <a:pt x="2187" y="2777"/>
                          <a:pt x="1812" y="2182"/>
                        </a:cubicBezTo>
                        <a:cubicBezTo>
                          <a:pt x="1042" y="1030"/>
                          <a:pt x="119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9" name="Google Shape;2459;p3"/>
                  <p:cNvSpPr/>
                  <p:nvPr/>
                </p:nvSpPr>
                <p:spPr>
                  <a:xfrm>
                    <a:off x="908031" y="1647933"/>
                    <a:ext cx="219458" cy="189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7" h="7902" extrusionOk="0">
                        <a:moveTo>
                          <a:pt x="32" y="0"/>
                        </a:moveTo>
                        <a:cubicBezTo>
                          <a:pt x="28" y="0"/>
                          <a:pt x="25" y="1"/>
                          <a:pt x="24" y="3"/>
                        </a:cubicBezTo>
                        <a:cubicBezTo>
                          <a:pt x="1" y="32"/>
                          <a:pt x="275" y="297"/>
                          <a:pt x="708" y="668"/>
                        </a:cubicBezTo>
                        <a:cubicBezTo>
                          <a:pt x="1140" y="1040"/>
                          <a:pt x="1737" y="1513"/>
                          <a:pt x="2338" y="1976"/>
                        </a:cubicBezTo>
                        <a:cubicBezTo>
                          <a:pt x="2938" y="2437"/>
                          <a:pt x="3537" y="2899"/>
                          <a:pt x="3987" y="3246"/>
                        </a:cubicBezTo>
                        <a:cubicBezTo>
                          <a:pt x="4431" y="3596"/>
                          <a:pt x="4726" y="3830"/>
                          <a:pt x="4726" y="3830"/>
                        </a:cubicBezTo>
                        <a:cubicBezTo>
                          <a:pt x="4726" y="3830"/>
                          <a:pt x="4802" y="3887"/>
                          <a:pt x="4932" y="3986"/>
                        </a:cubicBezTo>
                        <a:cubicBezTo>
                          <a:pt x="5064" y="4087"/>
                          <a:pt x="5255" y="4223"/>
                          <a:pt x="5474" y="4399"/>
                        </a:cubicBezTo>
                        <a:cubicBezTo>
                          <a:pt x="5921" y="4743"/>
                          <a:pt x="6496" y="5225"/>
                          <a:pt x="7051" y="5729"/>
                        </a:cubicBezTo>
                        <a:cubicBezTo>
                          <a:pt x="7600" y="6238"/>
                          <a:pt x="8120" y="6782"/>
                          <a:pt x="8493" y="7206"/>
                        </a:cubicBezTo>
                        <a:cubicBezTo>
                          <a:pt x="8850" y="7614"/>
                          <a:pt x="9087" y="7902"/>
                          <a:pt x="9134" y="7902"/>
                        </a:cubicBezTo>
                        <a:cubicBezTo>
                          <a:pt x="9136" y="7902"/>
                          <a:pt x="9138" y="7901"/>
                          <a:pt x="9139" y="7901"/>
                        </a:cubicBezTo>
                        <a:cubicBezTo>
                          <a:pt x="9167" y="7882"/>
                          <a:pt x="8980" y="7549"/>
                          <a:pt x="8654" y="7078"/>
                        </a:cubicBezTo>
                        <a:cubicBezTo>
                          <a:pt x="8327" y="6610"/>
                          <a:pt x="7840" y="6016"/>
                          <a:pt x="7314" y="5461"/>
                        </a:cubicBezTo>
                        <a:cubicBezTo>
                          <a:pt x="6782" y="4912"/>
                          <a:pt x="6220" y="4390"/>
                          <a:pt x="5784" y="4021"/>
                        </a:cubicBezTo>
                        <a:cubicBezTo>
                          <a:pt x="5569" y="3832"/>
                          <a:pt x="5382" y="3685"/>
                          <a:pt x="5254" y="3576"/>
                        </a:cubicBezTo>
                        <a:cubicBezTo>
                          <a:pt x="5125" y="3471"/>
                          <a:pt x="5052" y="3411"/>
                          <a:pt x="5052" y="3411"/>
                        </a:cubicBezTo>
                        <a:cubicBezTo>
                          <a:pt x="5052" y="3411"/>
                          <a:pt x="4743" y="3188"/>
                          <a:pt x="4279" y="2853"/>
                        </a:cubicBezTo>
                        <a:cubicBezTo>
                          <a:pt x="3813" y="2522"/>
                          <a:pt x="3186" y="2096"/>
                          <a:pt x="2558" y="1672"/>
                        </a:cubicBezTo>
                        <a:cubicBezTo>
                          <a:pt x="1930" y="1247"/>
                          <a:pt x="1304" y="823"/>
                          <a:pt x="833" y="505"/>
                        </a:cubicBezTo>
                        <a:cubicBezTo>
                          <a:pt x="392" y="203"/>
                          <a:pt x="88" y="0"/>
                          <a:pt x="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0" name="Google Shape;2460;p3"/>
                  <p:cNvSpPr/>
                  <p:nvPr/>
                </p:nvSpPr>
                <p:spPr>
                  <a:xfrm>
                    <a:off x="821796" y="1520018"/>
                    <a:ext cx="171985" cy="91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84" h="3827" extrusionOk="0">
                        <a:moveTo>
                          <a:pt x="20" y="0"/>
                        </a:moveTo>
                        <a:cubicBezTo>
                          <a:pt x="19" y="0"/>
                          <a:pt x="17" y="1"/>
                          <a:pt x="16" y="1"/>
                        </a:cubicBezTo>
                        <a:cubicBezTo>
                          <a:pt x="1" y="11"/>
                          <a:pt x="17" y="73"/>
                          <a:pt x="65" y="180"/>
                        </a:cubicBezTo>
                        <a:cubicBezTo>
                          <a:pt x="114" y="286"/>
                          <a:pt x="175" y="447"/>
                          <a:pt x="293" y="607"/>
                        </a:cubicBezTo>
                        <a:cubicBezTo>
                          <a:pt x="499" y="956"/>
                          <a:pt x="874" y="1348"/>
                          <a:pt x="1278" y="1701"/>
                        </a:cubicBezTo>
                        <a:cubicBezTo>
                          <a:pt x="1686" y="2050"/>
                          <a:pt x="2142" y="2334"/>
                          <a:pt x="2488" y="2538"/>
                        </a:cubicBezTo>
                        <a:cubicBezTo>
                          <a:pt x="2838" y="2730"/>
                          <a:pt x="3077" y="2851"/>
                          <a:pt x="3077" y="2851"/>
                        </a:cubicBezTo>
                        <a:cubicBezTo>
                          <a:pt x="3077" y="2851"/>
                          <a:pt x="3139" y="2876"/>
                          <a:pt x="3246" y="2918"/>
                        </a:cubicBezTo>
                        <a:cubicBezTo>
                          <a:pt x="3355" y="2960"/>
                          <a:pt x="3508" y="3027"/>
                          <a:pt x="3698" y="3091"/>
                        </a:cubicBezTo>
                        <a:cubicBezTo>
                          <a:pt x="4071" y="3224"/>
                          <a:pt x="4577" y="3385"/>
                          <a:pt x="5090" y="3509"/>
                        </a:cubicBezTo>
                        <a:cubicBezTo>
                          <a:pt x="5910" y="3716"/>
                          <a:pt x="6745" y="3827"/>
                          <a:pt x="7050" y="3827"/>
                        </a:cubicBezTo>
                        <a:cubicBezTo>
                          <a:pt x="7126" y="3827"/>
                          <a:pt x="7170" y="3820"/>
                          <a:pt x="7172" y="3806"/>
                        </a:cubicBezTo>
                        <a:cubicBezTo>
                          <a:pt x="7184" y="3732"/>
                          <a:pt x="6171" y="3492"/>
                          <a:pt x="5195" y="3149"/>
                        </a:cubicBezTo>
                        <a:cubicBezTo>
                          <a:pt x="4707" y="2983"/>
                          <a:pt x="4230" y="2790"/>
                          <a:pt x="3878" y="2637"/>
                        </a:cubicBezTo>
                        <a:cubicBezTo>
                          <a:pt x="3699" y="2564"/>
                          <a:pt x="3557" y="2489"/>
                          <a:pt x="3456" y="2443"/>
                        </a:cubicBezTo>
                        <a:cubicBezTo>
                          <a:pt x="3355" y="2395"/>
                          <a:pt x="3297" y="2369"/>
                          <a:pt x="3297" y="2369"/>
                        </a:cubicBezTo>
                        <a:cubicBezTo>
                          <a:pt x="3297" y="2369"/>
                          <a:pt x="3063" y="2267"/>
                          <a:pt x="2716" y="2105"/>
                        </a:cubicBezTo>
                        <a:cubicBezTo>
                          <a:pt x="2375" y="1935"/>
                          <a:pt x="1922" y="1698"/>
                          <a:pt x="1506" y="1404"/>
                        </a:cubicBezTo>
                        <a:cubicBezTo>
                          <a:pt x="1096" y="1107"/>
                          <a:pt x="703" y="778"/>
                          <a:pt x="456" y="483"/>
                        </a:cubicBezTo>
                        <a:cubicBezTo>
                          <a:pt x="319" y="347"/>
                          <a:pt x="235" y="213"/>
                          <a:pt x="157" y="127"/>
                        </a:cubicBezTo>
                        <a:cubicBezTo>
                          <a:pt x="88" y="47"/>
                          <a:pt x="40" y="0"/>
                          <a:pt x="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61" name="Google Shape;2461;p3"/>
              <p:cNvGrpSpPr/>
              <p:nvPr/>
            </p:nvGrpSpPr>
            <p:grpSpPr>
              <a:xfrm rot="10800000" flipH="1">
                <a:off x="245257" y="3110103"/>
                <a:ext cx="854737" cy="946989"/>
                <a:chOff x="1215168" y="1466677"/>
                <a:chExt cx="635870" cy="704500"/>
              </a:xfrm>
            </p:grpSpPr>
            <p:sp>
              <p:nvSpPr>
                <p:cNvPr id="2462" name="Google Shape;2462;p3"/>
                <p:cNvSpPr/>
                <p:nvPr/>
              </p:nvSpPr>
              <p:spPr>
                <a:xfrm>
                  <a:off x="1215168" y="1466677"/>
                  <a:ext cx="635870" cy="704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9427" extrusionOk="0">
                      <a:moveTo>
                        <a:pt x="7536" y="1"/>
                      </a:moveTo>
                      <a:lnTo>
                        <a:pt x="7536" y="1"/>
                      </a:lnTo>
                      <a:cubicBezTo>
                        <a:pt x="7536" y="1"/>
                        <a:pt x="1274" y="8064"/>
                        <a:pt x="553" y="12574"/>
                      </a:cubicBezTo>
                      <a:cubicBezTo>
                        <a:pt x="0" y="16045"/>
                        <a:pt x="648" y="19329"/>
                        <a:pt x="2463" y="19329"/>
                      </a:cubicBezTo>
                      <a:cubicBezTo>
                        <a:pt x="3009" y="19329"/>
                        <a:pt x="3659" y="19033"/>
                        <a:pt x="4414" y="18357"/>
                      </a:cubicBezTo>
                      <a:lnTo>
                        <a:pt x="4414" y="18357"/>
                      </a:lnTo>
                      <a:cubicBezTo>
                        <a:pt x="4414" y="18357"/>
                        <a:pt x="4145" y="26003"/>
                        <a:pt x="7830" y="26378"/>
                      </a:cubicBezTo>
                      <a:cubicBezTo>
                        <a:pt x="7989" y="26394"/>
                        <a:pt x="8139" y="26402"/>
                        <a:pt x="8281" y="26402"/>
                      </a:cubicBezTo>
                      <a:cubicBezTo>
                        <a:pt x="11418" y="26402"/>
                        <a:pt x="10375" y="22589"/>
                        <a:pt x="10375" y="22589"/>
                      </a:cubicBezTo>
                      <a:lnTo>
                        <a:pt x="10375" y="22589"/>
                      </a:lnTo>
                      <a:cubicBezTo>
                        <a:pt x="10375" y="22589"/>
                        <a:pt x="14745" y="29427"/>
                        <a:pt x="18928" y="29427"/>
                      </a:cubicBezTo>
                      <a:cubicBezTo>
                        <a:pt x="19920" y="29427"/>
                        <a:pt x="20901" y="29042"/>
                        <a:pt x="21811" y="28091"/>
                      </a:cubicBezTo>
                      <a:cubicBezTo>
                        <a:pt x="26560" y="23129"/>
                        <a:pt x="7135" y="17287"/>
                        <a:pt x="7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3" name="Google Shape;2463;p3"/>
                <p:cNvSpPr/>
                <p:nvPr/>
              </p:nvSpPr>
              <p:spPr>
                <a:xfrm>
                  <a:off x="1215168" y="1767662"/>
                  <a:ext cx="252998" cy="331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8" h="13831" extrusionOk="0">
                      <a:moveTo>
                        <a:pt x="555" y="1"/>
                      </a:moveTo>
                      <a:cubicBezTo>
                        <a:pt x="553" y="2"/>
                        <a:pt x="553" y="2"/>
                        <a:pt x="553" y="2"/>
                      </a:cubicBezTo>
                      <a:cubicBezTo>
                        <a:pt x="0" y="3473"/>
                        <a:pt x="648" y="6757"/>
                        <a:pt x="2463" y="6757"/>
                      </a:cubicBezTo>
                      <a:cubicBezTo>
                        <a:pt x="3009" y="6757"/>
                        <a:pt x="3659" y="6461"/>
                        <a:pt x="4414" y="5785"/>
                      </a:cubicBezTo>
                      <a:lnTo>
                        <a:pt x="4414" y="5785"/>
                      </a:lnTo>
                      <a:cubicBezTo>
                        <a:pt x="4414" y="5785"/>
                        <a:pt x="4145" y="13431"/>
                        <a:pt x="7830" y="13806"/>
                      </a:cubicBezTo>
                      <a:cubicBezTo>
                        <a:pt x="7990" y="13822"/>
                        <a:pt x="8141" y="13830"/>
                        <a:pt x="8283" y="13830"/>
                      </a:cubicBezTo>
                      <a:cubicBezTo>
                        <a:pt x="10237" y="13830"/>
                        <a:pt x="10567" y="12350"/>
                        <a:pt x="10539" y="11233"/>
                      </a:cubicBezTo>
                      <a:lnTo>
                        <a:pt x="10539" y="11233"/>
                      </a:lnTo>
                      <a:cubicBezTo>
                        <a:pt x="10302" y="11997"/>
                        <a:pt x="9719" y="12648"/>
                        <a:pt x="8424" y="12648"/>
                      </a:cubicBezTo>
                      <a:cubicBezTo>
                        <a:pt x="8282" y="12648"/>
                        <a:pt x="8131" y="12640"/>
                        <a:pt x="7972" y="12624"/>
                      </a:cubicBezTo>
                      <a:cubicBezTo>
                        <a:pt x="4287" y="12247"/>
                        <a:pt x="4558" y="4602"/>
                        <a:pt x="4558" y="4602"/>
                      </a:cubicBezTo>
                      <a:lnTo>
                        <a:pt x="4558" y="4602"/>
                      </a:lnTo>
                      <a:cubicBezTo>
                        <a:pt x="3803" y="5279"/>
                        <a:pt x="3152" y="5575"/>
                        <a:pt x="2607" y="5575"/>
                      </a:cubicBezTo>
                      <a:cubicBezTo>
                        <a:pt x="1000" y="5575"/>
                        <a:pt x="308" y="2999"/>
                        <a:pt x="5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4" name="Google Shape;2464;p3"/>
                <p:cNvSpPr/>
                <p:nvPr/>
              </p:nvSpPr>
              <p:spPr>
                <a:xfrm>
                  <a:off x="1466954" y="1979131"/>
                  <a:ext cx="290201" cy="19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2" h="802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12" y="776"/>
                        <a:pt x="158" y="1628"/>
                      </a:cubicBezTo>
                      <a:cubicBezTo>
                        <a:pt x="1211" y="3143"/>
                        <a:pt x="4878" y="8021"/>
                        <a:pt x="8411" y="8021"/>
                      </a:cubicBezTo>
                      <a:cubicBezTo>
                        <a:pt x="9403" y="8021"/>
                        <a:pt x="10384" y="7637"/>
                        <a:pt x="11294" y="6686"/>
                      </a:cubicBezTo>
                      <a:cubicBezTo>
                        <a:pt x="11919" y="6033"/>
                        <a:pt x="12121" y="5366"/>
                        <a:pt x="12011" y="4659"/>
                      </a:cubicBezTo>
                      <a:lnTo>
                        <a:pt x="12011" y="4659"/>
                      </a:lnTo>
                      <a:cubicBezTo>
                        <a:pt x="11889" y="4944"/>
                        <a:pt x="11704" y="5225"/>
                        <a:pt x="11438" y="5502"/>
                      </a:cubicBezTo>
                      <a:cubicBezTo>
                        <a:pt x="10527" y="6453"/>
                        <a:pt x="9546" y="6838"/>
                        <a:pt x="8554" y="6838"/>
                      </a:cubicBezTo>
                      <a:cubicBezTo>
                        <a:pt x="4370" y="6838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5" name="Google Shape;2465;p3"/>
                <p:cNvSpPr/>
                <p:nvPr/>
              </p:nvSpPr>
              <p:spPr>
                <a:xfrm>
                  <a:off x="1293502" y="1563805"/>
                  <a:ext cx="408249" cy="49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53" h="20685" extrusionOk="0">
                      <a:moveTo>
                        <a:pt x="4549" y="0"/>
                      </a:moveTo>
                      <a:cubicBezTo>
                        <a:pt x="3111" y="2039"/>
                        <a:pt x="792" y="5614"/>
                        <a:pt x="420" y="7941"/>
                      </a:cubicBezTo>
                      <a:cubicBezTo>
                        <a:pt x="0" y="10564"/>
                        <a:pt x="490" y="13049"/>
                        <a:pt x="1863" y="13049"/>
                      </a:cubicBezTo>
                      <a:cubicBezTo>
                        <a:pt x="2276" y="13049"/>
                        <a:pt x="2768" y="12825"/>
                        <a:pt x="3339" y="12313"/>
                      </a:cubicBezTo>
                      <a:lnTo>
                        <a:pt x="3339" y="12313"/>
                      </a:lnTo>
                      <a:cubicBezTo>
                        <a:pt x="3339" y="12313"/>
                        <a:pt x="3135" y="18095"/>
                        <a:pt x="5922" y="18379"/>
                      </a:cubicBezTo>
                      <a:cubicBezTo>
                        <a:pt x="6043" y="18392"/>
                        <a:pt x="6157" y="18398"/>
                        <a:pt x="6265" y="18398"/>
                      </a:cubicBezTo>
                      <a:cubicBezTo>
                        <a:pt x="8635" y="18398"/>
                        <a:pt x="7848" y="15514"/>
                        <a:pt x="7848" y="15514"/>
                      </a:cubicBezTo>
                      <a:lnTo>
                        <a:pt x="7848" y="15514"/>
                      </a:lnTo>
                      <a:cubicBezTo>
                        <a:pt x="7848" y="15514"/>
                        <a:pt x="11153" y="20685"/>
                        <a:pt x="14316" y="20685"/>
                      </a:cubicBezTo>
                      <a:cubicBezTo>
                        <a:pt x="15066" y="20685"/>
                        <a:pt x="15808" y="20394"/>
                        <a:pt x="16497" y="19675"/>
                      </a:cubicBezTo>
                      <a:cubicBezTo>
                        <a:pt x="16835" y="19321"/>
                        <a:pt x="17011" y="18960"/>
                        <a:pt x="17052" y="18589"/>
                      </a:cubicBezTo>
                      <a:cubicBezTo>
                        <a:pt x="13321" y="14648"/>
                        <a:pt x="6078" y="9191"/>
                        <a:pt x="454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466" name="Google Shape;2466;p3"/>
                <p:cNvGrpSpPr/>
                <p:nvPr/>
              </p:nvGrpSpPr>
              <p:grpSpPr>
                <a:xfrm>
                  <a:off x="1365684" y="1698975"/>
                  <a:ext cx="251807" cy="291118"/>
                  <a:chOff x="1365684" y="1698975"/>
                  <a:chExt cx="251807" cy="291118"/>
                </a:xfrm>
              </p:grpSpPr>
              <p:sp>
                <p:nvSpPr>
                  <p:cNvPr id="2467" name="Google Shape;2467;p3"/>
                  <p:cNvSpPr/>
                  <p:nvPr/>
                </p:nvSpPr>
                <p:spPr>
                  <a:xfrm>
                    <a:off x="1365684" y="1698975"/>
                    <a:ext cx="57193" cy="52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9" h="2196" extrusionOk="0">
                        <a:moveTo>
                          <a:pt x="1195" y="1"/>
                        </a:moveTo>
                        <a:cubicBezTo>
                          <a:pt x="681" y="1"/>
                          <a:pt x="222" y="361"/>
                          <a:pt x="119" y="883"/>
                        </a:cubicBezTo>
                        <a:cubicBezTo>
                          <a:pt x="1" y="1478"/>
                          <a:pt x="385" y="2055"/>
                          <a:pt x="980" y="2174"/>
                        </a:cubicBezTo>
                        <a:cubicBezTo>
                          <a:pt x="1052" y="2188"/>
                          <a:pt x="1124" y="2195"/>
                          <a:pt x="1194" y="2195"/>
                        </a:cubicBezTo>
                        <a:cubicBezTo>
                          <a:pt x="1707" y="2195"/>
                          <a:pt x="2166" y="1834"/>
                          <a:pt x="2269" y="1313"/>
                        </a:cubicBezTo>
                        <a:cubicBezTo>
                          <a:pt x="2389" y="718"/>
                          <a:pt x="2003" y="141"/>
                          <a:pt x="1410" y="22"/>
                        </a:cubicBezTo>
                        <a:cubicBezTo>
                          <a:pt x="1338" y="7"/>
                          <a:pt x="1266" y="1"/>
                          <a:pt x="11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" name="Google Shape;2468;p3"/>
                  <p:cNvSpPr/>
                  <p:nvPr/>
                </p:nvSpPr>
                <p:spPr>
                  <a:xfrm>
                    <a:off x="1406383" y="1812838"/>
                    <a:ext cx="85777" cy="78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3" h="3292" extrusionOk="0">
                        <a:moveTo>
                          <a:pt x="1791" y="0"/>
                        </a:moveTo>
                        <a:cubicBezTo>
                          <a:pt x="1022" y="0"/>
                          <a:pt x="335" y="541"/>
                          <a:pt x="179" y="1325"/>
                        </a:cubicBezTo>
                        <a:cubicBezTo>
                          <a:pt x="0" y="2216"/>
                          <a:pt x="580" y="3082"/>
                          <a:pt x="1470" y="3260"/>
                        </a:cubicBezTo>
                        <a:cubicBezTo>
                          <a:pt x="1579" y="3281"/>
                          <a:pt x="1687" y="3292"/>
                          <a:pt x="1794" y="3292"/>
                        </a:cubicBezTo>
                        <a:cubicBezTo>
                          <a:pt x="2563" y="3292"/>
                          <a:pt x="3250" y="2750"/>
                          <a:pt x="3407" y="1967"/>
                        </a:cubicBezTo>
                        <a:cubicBezTo>
                          <a:pt x="3583" y="1077"/>
                          <a:pt x="3005" y="211"/>
                          <a:pt x="2114" y="32"/>
                        </a:cubicBezTo>
                        <a:cubicBezTo>
                          <a:pt x="2006" y="11"/>
                          <a:pt x="1898" y="0"/>
                          <a:pt x="179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" name="Google Shape;2469;p3"/>
                  <p:cNvSpPr/>
                  <p:nvPr/>
                </p:nvSpPr>
                <p:spPr>
                  <a:xfrm>
                    <a:off x="1550747" y="1928807"/>
                    <a:ext cx="66745" cy="612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8" h="2560" extrusionOk="0">
                        <a:moveTo>
                          <a:pt x="1393" y="0"/>
                        </a:moveTo>
                        <a:cubicBezTo>
                          <a:pt x="795" y="0"/>
                          <a:pt x="260" y="420"/>
                          <a:pt x="139" y="1030"/>
                        </a:cubicBezTo>
                        <a:cubicBezTo>
                          <a:pt x="0" y="1723"/>
                          <a:pt x="450" y="2396"/>
                          <a:pt x="1144" y="2535"/>
                        </a:cubicBezTo>
                        <a:cubicBezTo>
                          <a:pt x="1229" y="2552"/>
                          <a:pt x="1313" y="2560"/>
                          <a:pt x="1395" y="2560"/>
                        </a:cubicBezTo>
                        <a:cubicBezTo>
                          <a:pt x="1993" y="2560"/>
                          <a:pt x="2527" y="2139"/>
                          <a:pt x="2650" y="1530"/>
                        </a:cubicBezTo>
                        <a:cubicBezTo>
                          <a:pt x="2787" y="836"/>
                          <a:pt x="2338" y="163"/>
                          <a:pt x="1645" y="25"/>
                        </a:cubicBezTo>
                        <a:cubicBezTo>
                          <a:pt x="1560" y="8"/>
                          <a:pt x="1476" y="0"/>
                          <a:pt x="139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470" name="Google Shape;2470;p3"/>
                <p:cNvSpPr/>
                <p:nvPr/>
              </p:nvSpPr>
              <p:spPr>
                <a:xfrm>
                  <a:off x="1251295" y="1671252"/>
                  <a:ext cx="55086" cy="148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6189" extrusionOk="0">
                      <a:moveTo>
                        <a:pt x="1762" y="1"/>
                      </a:moveTo>
                      <a:cubicBezTo>
                        <a:pt x="1426" y="1"/>
                        <a:pt x="1016" y="518"/>
                        <a:pt x="809" y="1226"/>
                      </a:cubicBezTo>
                      <a:cubicBezTo>
                        <a:pt x="586" y="1998"/>
                        <a:pt x="687" y="2706"/>
                        <a:pt x="1037" y="2807"/>
                      </a:cubicBezTo>
                      <a:cubicBezTo>
                        <a:pt x="1066" y="2816"/>
                        <a:pt x="1095" y="2820"/>
                        <a:pt x="1125" y="2820"/>
                      </a:cubicBezTo>
                      <a:cubicBezTo>
                        <a:pt x="1462" y="2820"/>
                        <a:pt x="1869" y="2303"/>
                        <a:pt x="2076" y="1596"/>
                      </a:cubicBezTo>
                      <a:cubicBezTo>
                        <a:pt x="2301" y="823"/>
                        <a:pt x="2200" y="115"/>
                        <a:pt x="1848" y="13"/>
                      </a:cubicBezTo>
                      <a:cubicBezTo>
                        <a:pt x="1820" y="4"/>
                        <a:pt x="1791" y="1"/>
                        <a:pt x="1762" y="1"/>
                      </a:cubicBezTo>
                      <a:close/>
                      <a:moveTo>
                        <a:pt x="816" y="3954"/>
                      </a:moveTo>
                      <a:cubicBezTo>
                        <a:pt x="549" y="3954"/>
                        <a:pt x="248" y="4387"/>
                        <a:pt x="127" y="4967"/>
                      </a:cubicBezTo>
                      <a:cubicBezTo>
                        <a:pt x="0" y="5581"/>
                        <a:pt x="123" y="6125"/>
                        <a:pt x="401" y="6183"/>
                      </a:cubicBezTo>
                      <a:cubicBezTo>
                        <a:pt x="417" y="6187"/>
                        <a:pt x="434" y="6188"/>
                        <a:pt x="450" y="6188"/>
                      </a:cubicBezTo>
                      <a:cubicBezTo>
                        <a:pt x="717" y="6188"/>
                        <a:pt x="1017" y="5756"/>
                        <a:pt x="1138" y="5174"/>
                      </a:cubicBezTo>
                      <a:cubicBezTo>
                        <a:pt x="1264" y="4562"/>
                        <a:pt x="1143" y="4016"/>
                        <a:pt x="865" y="3959"/>
                      </a:cubicBezTo>
                      <a:cubicBezTo>
                        <a:pt x="849" y="3956"/>
                        <a:pt x="833" y="3954"/>
                        <a:pt x="816" y="39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1" name="Google Shape;2471;p3"/>
                <p:cNvSpPr/>
                <p:nvPr/>
              </p:nvSpPr>
              <p:spPr>
                <a:xfrm>
                  <a:off x="1560491" y="2051624"/>
                  <a:ext cx="149170" cy="60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1" h="2543" extrusionOk="0">
                      <a:moveTo>
                        <a:pt x="785" y="0"/>
                      </a:moveTo>
                      <a:cubicBezTo>
                        <a:pt x="453" y="0"/>
                        <a:pt x="205" y="96"/>
                        <a:pt x="132" y="282"/>
                      </a:cubicBezTo>
                      <a:cubicBezTo>
                        <a:pt x="0" y="620"/>
                        <a:pt x="500" y="1131"/>
                        <a:pt x="1247" y="1425"/>
                      </a:cubicBezTo>
                      <a:cubicBezTo>
                        <a:pt x="1586" y="1557"/>
                        <a:pt x="1918" y="1622"/>
                        <a:pt x="2192" y="1622"/>
                      </a:cubicBezTo>
                      <a:cubicBezTo>
                        <a:pt x="2523" y="1622"/>
                        <a:pt x="2769" y="1527"/>
                        <a:pt x="2842" y="1341"/>
                      </a:cubicBezTo>
                      <a:cubicBezTo>
                        <a:pt x="2975" y="1003"/>
                        <a:pt x="2475" y="490"/>
                        <a:pt x="1729" y="198"/>
                      </a:cubicBezTo>
                      <a:cubicBezTo>
                        <a:pt x="1390" y="65"/>
                        <a:pt x="1059" y="0"/>
                        <a:pt x="785" y="0"/>
                      </a:cubicBezTo>
                      <a:close/>
                      <a:moveTo>
                        <a:pt x="4578" y="1355"/>
                      </a:moveTo>
                      <a:cubicBezTo>
                        <a:pt x="4261" y="1355"/>
                        <a:pt x="4024" y="1447"/>
                        <a:pt x="3973" y="1616"/>
                      </a:cubicBezTo>
                      <a:cubicBezTo>
                        <a:pt x="3892" y="1890"/>
                        <a:pt x="4311" y="2259"/>
                        <a:pt x="4912" y="2442"/>
                      </a:cubicBezTo>
                      <a:cubicBezTo>
                        <a:pt x="5134" y="2510"/>
                        <a:pt x="5351" y="2542"/>
                        <a:pt x="5539" y="2542"/>
                      </a:cubicBezTo>
                      <a:cubicBezTo>
                        <a:pt x="5857" y="2542"/>
                        <a:pt x="6095" y="2450"/>
                        <a:pt x="6148" y="2280"/>
                      </a:cubicBezTo>
                      <a:cubicBezTo>
                        <a:pt x="6230" y="2006"/>
                        <a:pt x="5811" y="1638"/>
                        <a:pt x="5209" y="1456"/>
                      </a:cubicBezTo>
                      <a:cubicBezTo>
                        <a:pt x="4985" y="1388"/>
                        <a:pt x="4767" y="1355"/>
                        <a:pt x="4578" y="13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72" name="Google Shape;2472;p3"/>
              <p:cNvGrpSpPr/>
              <p:nvPr/>
            </p:nvGrpSpPr>
            <p:grpSpPr>
              <a:xfrm rot="10800000" flipH="1">
                <a:off x="151738" y="2883799"/>
                <a:ext cx="521526" cy="260085"/>
                <a:chOff x="1145596" y="2146046"/>
                <a:chExt cx="387982" cy="193487"/>
              </a:xfrm>
            </p:grpSpPr>
            <p:sp>
              <p:nvSpPr>
                <p:cNvPr id="2473" name="Google Shape;2473;p3"/>
                <p:cNvSpPr/>
                <p:nvPr/>
              </p:nvSpPr>
              <p:spPr>
                <a:xfrm>
                  <a:off x="1272530" y="2146046"/>
                  <a:ext cx="10775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1" h="4314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96" y="3465"/>
                        <a:pt x="1140" y="4314"/>
                        <a:pt x="2250" y="4314"/>
                      </a:cubicBezTo>
                      <a:cubicBezTo>
                        <a:pt x="2310" y="4314"/>
                        <a:pt x="2371" y="4311"/>
                        <a:pt x="2433" y="4306"/>
                      </a:cubicBezTo>
                      <a:cubicBezTo>
                        <a:pt x="3620" y="4205"/>
                        <a:pt x="4501" y="3162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4" name="Google Shape;2474;p3"/>
                <p:cNvSpPr/>
                <p:nvPr/>
              </p:nvSpPr>
              <p:spPr>
                <a:xfrm>
                  <a:off x="1272530" y="2146046"/>
                  <a:ext cx="106796" cy="91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3837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05" y="2376"/>
                        <a:pt x="111" y="2411"/>
                        <a:pt x="117" y="2449"/>
                      </a:cubicBezTo>
                      <a:cubicBezTo>
                        <a:pt x="398" y="1874"/>
                        <a:pt x="961" y="1455"/>
                        <a:pt x="1643" y="1397"/>
                      </a:cubicBezTo>
                      <a:cubicBezTo>
                        <a:pt x="1698" y="1392"/>
                        <a:pt x="1752" y="1390"/>
                        <a:pt x="1806" y="1390"/>
                      </a:cubicBezTo>
                      <a:cubicBezTo>
                        <a:pt x="2777" y="1390"/>
                        <a:pt x="3600" y="2134"/>
                        <a:pt x="3684" y="3118"/>
                      </a:cubicBezTo>
                      <a:cubicBezTo>
                        <a:pt x="3705" y="3367"/>
                        <a:pt x="3675" y="3610"/>
                        <a:pt x="3604" y="3837"/>
                      </a:cubicBezTo>
                      <a:cubicBezTo>
                        <a:pt x="4141" y="3401"/>
                        <a:pt x="4461" y="2715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5" name="Google Shape;2475;p3"/>
                <p:cNvSpPr/>
                <p:nvPr/>
              </p:nvSpPr>
              <p:spPr>
                <a:xfrm>
                  <a:off x="1290318" y="2201709"/>
                  <a:ext cx="35479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423" extrusionOk="0">
                      <a:moveTo>
                        <a:pt x="743" y="1"/>
                      </a:moveTo>
                      <a:cubicBezTo>
                        <a:pt x="723" y="1"/>
                        <a:pt x="702" y="2"/>
                        <a:pt x="682" y="3"/>
                      </a:cubicBezTo>
                      <a:cubicBezTo>
                        <a:pt x="290" y="36"/>
                        <a:pt x="1" y="381"/>
                        <a:pt x="35" y="771"/>
                      </a:cubicBezTo>
                      <a:cubicBezTo>
                        <a:pt x="67" y="1143"/>
                        <a:pt x="378" y="1422"/>
                        <a:pt x="743" y="1422"/>
                      </a:cubicBezTo>
                      <a:cubicBezTo>
                        <a:pt x="763" y="1422"/>
                        <a:pt x="783" y="1422"/>
                        <a:pt x="802" y="1420"/>
                      </a:cubicBezTo>
                      <a:cubicBezTo>
                        <a:pt x="1193" y="1385"/>
                        <a:pt x="1482" y="1042"/>
                        <a:pt x="1448" y="652"/>
                      </a:cubicBezTo>
                      <a:cubicBezTo>
                        <a:pt x="1418" y="282"/>
                        <a:pt x="1108" y="1"/>
                        <a:pt x="7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6" name="Google Shape;2476;p3"/>
                <p:cNvSpPr/>
                <p:nvPr/>
              </p:nvSpPr>
              <p:spPr>
                <a:xfrm>
                  <a:off x="1334537" y="2210327"/>
                  <a:ext cx="16495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60" extrusionOk="0">
                      <a:moveTo>
                        <a:pt x="343" y="0"/>
                      </a:moveTo>
                      <a:cubicBezTo>
                        <a:pt x="334" y="0"/>
                        <a:pt x="325" y="1"/>
                        <a:pt x="315" y="1"/>
                      </a:cubicBezTo>
                      <a:cubicBezTo>
                        <a:pt x="133" y="17"/>
                        <a:pt x="0" y="176"/>
                        <a:pt x="15" y="359"/>
                      </a:cubicBezTo>
                      <a:cubicBezTo>
                        <a:pt x="28" y="528"/>
                        <a:pt x="172" y="659"/>
                        <a:pt x="341" y="659"/>
                      </a:cubicBezTo>
                      <a:cubicBezTo>
                        <a:pt x="352" y="659"/>
                        <a:pt x="362" y="659"/>
                        <a:pt x="372" y="658"/>
                      </a:cubicBezTo>
                      <a:cubicBezTo>
                        <a:pt x="552" y="642"/>
                        <a:pt x="689" y="485"/>
                        <a:pt x="673" y="303"/>
                      </a:cubicBezTo>
                      <a:cubicBezTo>
                        <a:pt x="657" y="132"/>
                        <a:pt x="513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7" name="Google Shape;2477;p3"/>
                <p:cNvSpPr/>
                <p:nvPr/>
              </p:nvSpPr>
              <p:spPr>
                <a:xfrm>
                  <a:off x="1145596" y="2264074"/>
                  <a:ext cx="78715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3152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142" y="2531"/>
                        <a:pt x="833" y="3151"/>
                        <a:pt x="1643" y="3151"/>
                      </a:cubicBezTo>
                      <a:cubicBezTo>
                        <a:pt x="1688" y="3151"/>
                        <a:pt x="1733" y="3149"/>
                        <a:pt x="1778" y="3145"/>
                      </a:cubicBezTo>
                      <a:cubicBezTo>
                        <a:pt x="2644" y="3072"/>
                        <a:pt x="3288" y="2310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8" name="Google Shape;2478;p3"/>
                <p:cNvSpPr/>
                <p:nvPr/>
              </p:nvSpPr>
              <p:spPr>
                <a:xfrm>
                  <a:off x="1145596" y="2264075"/>
                  <a:ext cx="78020" cy="67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2803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77" y="1737"/>
                        <a:pt x="82" y="1763"/>
                        <a:pt x="85" y="1789"/>
                      </a:cubicBezTo>
                      <a:cubicBezTo>
                        <a:pt x="291" y="1369"/>
                        <a:pt x="701" y="1063"/>
                        <a:pt x="1201" y="1021"/>
                      </a:cubicBezTo>
                      <a:cubicBezTo>
                        <a:pt x="1241" y="1017"/>
                        <a:pt x="1281" y="1016"/>
                        <a:pt x="1320" y="1016"/>
                      </a:cubicBezTo>
                      <a:cubicBezTo>
                        <a:pt x="2028" y="1016"/>
                        <a:pt x="2630" y="1557"/>
                        <a:pt x="2691" y="2277"/>
                      </a:cubicBezTo>
                      <a:cubicBezTo>
                        <a:pt x="2707" y="2460"/>
                        <a:pt x="2685" y="2638"/>
                        <a:pt x="2633" y="2803"/>
                      </a:cubicBezTo>
                      <a:cubicBezTo>
                        <a:pt x="3025" y="2485"/>
                        <a:pt x="3259" y="1984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" name="Google Shape;2479;p3"/>
                <p:cNvSpPr/>
                <p:nvPr/>
              </p:nvSpPr>
              <p:spPr>
                <a:xfrm>
                  <a:off x="1158596" y="2304750"/>
                  <a:ext cx="25927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1039" extrusionOk="0">
                      <a:moveTo>
                        <a:pt x="540" y="1"/>
                      </a:moveTo>
                      <a:cubicBezTo>
                        <a:pt x="526" y="1"/>
                        <a:pt x="512" y="1"/>
                        <a:pt x="498" y="2"/>
                      </a:cubicBezTo>
                      <a:cubicBezTo>
                        <a:pt x="213" y="27"/>
                        <a:pt x="1" y="278"/>
                        <a:pt x="25" y="564"/>
                      </a:cubicBezTo>
                      <a:cubicBezTo>
                        <a:pt x="48" y="833"/>
                        <a:pt x="275" y="1038"/>
                        <a:pt x="542" y="1038"/>
                      </a:cubicBezTo>
                      <a:cubicBezTo>
                        <a:pt x="557" y="1038"/>
                        <a:pt x="572" y="1038"/>
                        <a:pt x="587" y="1036"/>
                      </a:cubicBezTo>
                      <a:cubicBezTo>
                        <a:pt x="871" y="1012"/>
                        <a:pt x="1082" y="761"/>
                        <a:pt x="1058" y="477"/>
                      </a:cubicBezTo>
                      <a:cubicBezTo>
                        <a:pt x="1036" y="205"/>
                        <a:pt x="808" y="1"/>
                        <a:pt x="5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" name="Google Shape;2480;p3"/>
                <p:cNvSpPr/>
                <p:nvPr/>
              </p:nvSpPr>
              <p:spPr>
                <a:xfrm>
                  <a:off x="1190892" y="2311046"/>
                  <a:ext cx="12042" cy="1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81" extrusionOk="0">
                      <a:moveTo>
                        <a:pt x="250" y="0"/>
                      </a:moveTo>
                      <a:cubicBezTo>
                        <a:pt x="244" y="0"/>
                        <a:pt x="237" y="0"/>
                        <a:pt x="230" y="1"/>
                      </a:cubicBezTo>
                      <a:cubicBezTo>
                        <a:pt x="99" y="12"/>
                        <a:pt x="1" y="128"/>
                        <a:pt x="12" y="261"/>
                      </a:cubicBezTo>
                      <a:cubicBezTo>
                        <a:pt x="22" y="387"/>
                        <a:pt x="126" y="481"/>
                        <a:pt x="249" y="481"/>
                      </a:cubicBezTo>
                      <a:cubicBezTo>
                        <a:pt x="257" y="481"/>
                        <a:pt x="264" y="480"/>
                        <a:pt x="272" y="480"/>
                      </a:cubicBezTo>
                      <a:cubicBezTo>
                        <a:pt x="405" y="469"/>
                        <a:pt x="503" y="354"/>
                        <a:pt x="492" y="221"/>
                      </a:cubicBezTo>
                      <a:cubicBezTo>
                        <a:pt x="480" y="95"/>
                        <a:pt x="375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" name="Google Shape;2481;p3"/>
                <p:cNvSpPr/>
                <p:nvPr/>
              </p:nvSpPr>
              <p:spPr>
                <a:xfrm>
                  <a:off x="1447203" y="2232640"/>
                  <a:ext cx="86376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203" extrusionOk="0">
                      <a:moveTo>
                        <a:pt x="1805" y="0"/>
                      </a:moveTo>
                      <a:cubicBezTo>
                        <a:pt x="1457" y="0"/>
                        <a:pt x="1106" y="113"/>
                        <a:pt x="812" y="345"/>
                      </a:cubicBezTo>
                      <a:cubicBezTo>
                        <a:pt x="117" y="893"/>
                        <a:pt x="1" y="1899"/>
                        <a:pt x="547" y="2594"/>
                      </a:cubicBezTo>
                      <a:cubicBezTo>
                        <a:pt x="864" y="2993"/>
                        <a:pt x="1333" y="3202"/>
                        <a:pt x="1806" y="3202"/>
                      </a:cubicBezTo>
                      <a:cubicBezTo>
                        <a:pt x="2154" y="3202"/>
                        <a:pt x="2504" y="3089"/>
                        <a:pt x="2797" y="2857"/>
                      </a:cubicBezTo>
                      <a:cubicBezTo>
                        <a:pt x="3492" y="2309"/>
                        <a:pt x="3608" y="1303"/>
                        <a:pt x="3060" y="608"/>
                      </a:cubicBezTo>
                      <a:cubicBezTo>
                        <a:pt x="2745" y="208"/>
                        <a:pt x="2277" y="0"/>
                        <a:pt x="18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" name="Google Shape;2482;p3"/>
                <p:cNvSpPr/>
                <p:nvPr/>
              </p:nvSpPr>
              <p:spPr>
                <a:xfrm>
                  <a:off x="1451272" y="2232640"/>
                  <a:ext cx="82306" cy="69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8" h="2905" extrusionOk="0">
                      <a:moveTo>
                        <a:pt x="1635" y="0"/>
                      </a:moveTo>
                      <a:cubicBezTo>
                        <a:pt x="1287" y="0"/>
                        <a:pt x="936" y="113"/>
                        <a:pt x="642" y="345"/>
                      </a:cubicBezTo>
                      <a:cubicBezTo>
                        <a:pt x="209" y="688"/>
                        <a:pt x="1" y="1208"/>
                        <a:pt x="37" y="1720"/>
                      </a:cubicBezTo>
                      <a:cubicBezTo>
                        <a:pt x="125" y="1567"/>
                        <a:pt x="241" y="1427"/>
                        <a:pt x="386" y="1312"/>
                      </a:cubicBezTo>
                      <a:cubicBezTo>
                        <a:pt x="643" y="1109"/>
                        <a:pt x="950" y="1011"/>
                        <a:pt x="1254" y="1011"/>
                      </a:cubicBezTo>
                      <a:cubicBezTo>
                        <a:pt x="1668" y="1011"/>
                        <a:pt x="2077" y="1193"/>
                        <a:pt x="2353" y="1543"/>
                      </a:cubicBezTo>
                      <a:cubicBezTo>
                        <a:pt x="2670" y="1942"/>
                        <a:pt x="2728" y="2459"/>
                        <a:pt x="2560" y="2904"/>
                      </a:cubicBezTo>
                      <a:cubicBezTo>
                        <a:pt x="2583" y="2889"/>
                        <a:pt x="2604" y="2874"/>
                        <a:pt x="2627" y="2857"/>
                      </a:cubicBezTo>
                      <a:cubicBezTo>
                        <a:pt x="3322" y="2309"/>
                        <a:pt x="3438" y="1303"/>
                        <a:pt x="2890" y="608"/>
                      </a:cubicBezTo>
                      <a:cubicBezTo>
                        <a:pt x="2575" y="208"/>
                        <a:pt x="2107" y="0"/>
                        <a:pt x="163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" name="Google Shape;2483;p3"/>
                <p:cNvSpPr/>
                <p:nvPr/>
              </p:nvSpPr>
              <p:spPr>
                <a:xfrm>
                  <a:off x="1474088" y="2278966"/>
                  <a:ext cx="28489" cy="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" h="1054" extrusionOk="0">
                      <a:moveTo>
                        <a:pt x="594" y="0"/>
                      </a:moveTo>
                      <a:cubicBezTo>
                        <a:pt x="479" y="0"/>
                        <a:pt x="364" y="38"/>
                        <a:pt x="267" y="114"/>
                      </a:cubicBezTo>
                      <a:cubicBezTo>
                        <a:pt x="40" y="295"/>
                        <a:pt x="1" y="625"/>
                        <a:pt x="180" y="853"/>
                      </a:cubicBezTo>
                      <a:cubicBezTo>
                        <a:pt x="284" y="985"/>
                        <a:pt x="439" y="1053"/>
                        <a:pt x="595" y="1053"/>
                      </a:cubicBezTo>
                      <a:cubicBezTo>
                        <a:pt x="709" y="1053"/>
                        <a:pt x="824" y="1016"/>
                        <a:pt x="920" y="940"/>
                      </a:cubicBezTo>
                      <a:cubicBezTo>
                        <a:pt x="1149" y="761"/>
                        <a:pt x="1189" y="428"/>
                        <a:pt x="1009" y="200"/>
                      </a:cubicBezTo>
                      <a:cubicBezTo>
                        <a:pt x="904" y="69"/>
                        <a:pt x="75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4" name="Google Shape;2484;p3"/>
                <p:cNvSpPr/>
                <p:nvPr/>
              </p:nvSpPr>
              <p:spPr>
                <a:xfrm>
                  <a:off x="1464392" y="2266660"/>
                  <a:ext cx="13215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491" extrusionOk="0">
                      <a:moveTo>
                        <a:pt x="275" y="1"/>
                      </a:moveTo>
                      <a:cubicBezTo>
                        <a:pt x="222" y="1"/>
                        <a:pt x="168" y="18"/>
                        <a:pt x="123" y="53"/>
                      </a:cubicBezTo>
                      <a:cubicBezTo>
                        <a:pt x="17" y="137"/>
                        <a:pt x="0" y="290"/>
                        <a:pt x="83" y="397"/>
                      </a:cubicBezTo>
                      <a:cubicBezTo>
                        <a:pt x="132" y="458"/>
                        <a:pt x="204" y="490"/>
                        <a:pt x="276" y="490"/>
                      </a:cubicBezTo>
                      <a:cubicBezTo>
                        <a:pt x="329" y="490"/>
                        <a:pt x="382" y="473"/>
                        <a:pt x="426" y="438"/>
                      </a:cubicBezTo>
                      <a:cubicBezTo>
                        <a:pt x="533" y="354"/>
                        <a:pt x="551" y="200"/>
                        <a:pt x="468" y="94"/>
                      </a:cubicBezTo>
                      <a:cubicBezTo>
                        <a:pt x="420" y="33"/>
                        <a:pt x="348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85" name="Google Shape;2485;p3"/>
              <p:cNvGrpSpPr/>
              <p:nvPr/>
            </p:nvGrpSpPr>
            <p:grpSpPr>
              <a:xfrm rot="10800000" flipH="1">
                <a:off x="-181274" y="2421325"/>
                <a:ext cx="719312" cy="403869"/>
                <a:chOff x="897856" y="2383132"/>
                <a:chExt cx="535123" cy="300453"/>
              </a:xfrm>
            </p:grpSpPr>
            <p:sp>
              <p:nvSpPr>
                <p:cNvPr id="2486" name="Google Shape;2486;p3"/>
                <p:cNvSpPr/>
                <p:nvPr/>
              </p:nvSpPr>
              <p:spPr>
                <a:xfrm>
                  <a:off x="897856" y="2383132"/>
                  <a:ext cx="1628" cy="3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135" extrusionOk="0">
                      <a:moveTo>
                        <a:pt x="68" y="0"/>
                      </a:moveTo>
                      <a:cubicBezTo>
                        <a:pt x="25" y="86"/>
                        <a:pt x="1" y="135"/>
                        <a:pt x="1" y="135"/>
                      </a:cubicBezTo>
                      <a:cubicBezTo>
                        <a:pt x="1" y="135"/>
                        <a:pt x="27" y="87"/>
                        <a:pt x="68" y="0"/>
                      </a:cubicBezTo>
                      <a:close/>
                    </a:path>
                  </a:pathLst>
                </a:custGeom>
                <a:solidFill>
                  <a:srgbClr val="3BAEC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7" name="Google Shape;2487;p3"/>
                <p:cNvSpPr/>
                <p:nvPr/>
              </p:nvSpPr>
              <p:spPr>
                <a:xfrm>
                  <a:off x="1154358" y="2517297"/>
                  <a:ext cx="227238" cy="31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2" h="1308" extrusionOk="0">
                      <a:moveTo>
                        <a:pt x="52" y="0"/>
                      </a:moveTo>
                      <a:cubicBezTo>
                        <a:pt x="36" y="0"/>
                        <a:pt x="27" y="3"/>
                        <a:pt x="25" y="9"/>
                      </a:cubicBezTo>
                      <a:cubicBezTo>
                        <a:pt x="0" y="61"/>
                        <a:pt x="1105" y="568"/>
                        <a:pt x="2286" y="865"/>
                      </a:cubicBezTo>
                      <a:cubicBezTo>
                        <a:pt x="2878" y="989"/>
                        <a:pt x="3473" y="1130"/>
                        <a:pt x="3925" y="1176"/>
                      </a:cubicBezTo>
                      <a:cubicBezTo>
                        <a:pt x="4377" y="1237"/>
                        <a:pt x="4676" y="1277"/>
                        <a:pt x="4676" y="1277"/>
                      </a:cubicBezTo>
                      <a:cubicBezTo>
                        <a:pt x="4676" y="1277"/>
                        <a:pt x="4979" y="1286"/>
                        <a:pt x="5434" y="1298"/>
                      </a:cubicBezTo>
                      <a:cubicBezTo>
                        <a:pt x="5559" y="1305"/>
                        <a:pt x="5697" y="1308"/>
                        <a:pt x="5842" y="1308"/>
                      </a:cubicBezTo>
                      <a:cubicBezTo>
                        <a:pt x="6222" y="1308"/>
                        <a:pt x="6659" y="1289"/>
                        <a:pt x="7095" y="1278"/>
                      </a:cubicBezTo>
                      <a:cubicBezTo>
                        <a:pt x="8300" y="1212"/>
                        <a:pt x="9492" y="1047"/>
                        <a:pt x="9486" y="985"/>
                      </a:cubicBezTo>
                      <a:cubicBezTo>
                        <a:pt x="9483" y="949"/>
                        <a:pt x="9161" y="943"/>
                        <a:pt x="8687" y="943"/>
                      </a:cubicBezTo>
                      <a:cubicBezTo>
                        <a:pt x="8460" y="943"/>
                        <a:pt x="8198" y="945"/>
                        <a:pt x="7918" y="945"/>
                      </a:cubicBezTo>
                      <a:cubicBezTo>
                        <a:pt x="7652" y="945"/>
                        <a:pt x="7370" y="943"/>
                        <a:pt x="7089" y="939"/>
                      </a:cubicBezTo>
                      <a:cubicBezTo>
                        <a:pt x="6494" y="911"/>
                        <a:pt x="5899" y="903"/>
                        <a:pt x="5455" y="856"/>
                      </a:cubicBezTo>
                      <a:cubicBezTo>
                        <a:pt x="5011" y="821"/>
                        <a:pt x="4715" y="798"/>
                        <a:pt x="4715" y="798"/>
                      </a:cubicBezTo>
                      <a:cubicBezTo>
                        <a:pt x="4715" y="798"/>
                        <a:pt x="4419" y="773"/>
                        <a:pt x="3976" y="735"/>
                      </a:cubicBezTo>
                      <a:cubicBezTo>
                        <a:pt x="3529" y="715"/>
                        <a:pt x="2946" y="610"/>
                        <a:pt x="2356" y="533"/>
                      </a:cubicBezTo>
                      <a:cubicBezTo>
                        <a:pt x="1278" y="343"/>
                        <a:pt x="235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8" name="Google Shape;2488;p3"/>
                <p:cNvSpPr/>
                <p:nvPr/>
              </p:nvSpPr>
              <p:spPr>
                <a:xfrm>
                  <a:off x="1360345" y="2506715"/>
                  <a:ext cx="72634" cy="654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735" extrusionOk="0">
                      <a:moveTo>
                        <a:pt x="1517" y="0"/>
                      </a:moveTo>
                      <a:cubicBezTo>
                        <a:pt x="1185" y="0"/>
                        <a:pt x="852" y="120"/>
                        <a:pt x="590" y="363"/>
                      </a:cubicBezTo>
                      <a:cubicBezTo>
                        <a:pt x="34" y="876"/>
                        <a:pt x="1" y="1740"/>
                        <a:pt x="515" y="2295"/>
                      </a:cubicBezTo>
                      <a:cubicBezTo>
                        <a:pt x="784" y="2587"/>
                        <a:pt x="1150" y="2734"/>
                        <a:pt x="1518" y="2734"/>
                      </a:cubicBezTo>
                      <a:cubicBezTo>
                        <a:pt x="1850" y="2734"/>
                        <a:pt x="2182" y="2614"/>
                        <a:pt x="2445" y="2372"/>
                      </a:cubicBezTo>
                      <a:cubicBezTo>
                        <a:pt x="3000" y="1858"/>
                        <a:pt x="3034" y="994"/>
                        <a:pt x="2520" y="438"/>
                      </a:cubicBezTo>
                      <a:cubicBezTo>
                        <a:pt x="2251" y="147"/>
                        <a:pt x="1884" y="0"/>
                        <a:pt x="1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9" name="Google Shape;2489;p3"/>
                <p:cNvSpPr/>
                <p:nvPr/>
              </p:nvSpPr>
              <p:spPr>
                <a:xfrm>
                  <a:off x="1360345" y="2506715"/>
                  <a:ext cx="59706" cy="6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4" h="2736" extrusionOk="0">
                      <a:moveTo>
                        <a:pt x="1517" y="0"/>
                      </a:moveTo>
                      <a:cubicBezTo>
                        <a:pt x="1185" y="0"/>
                        <a:pt x="852" y="120"/>
                        <a:pt x="590" y="363"/>
                      </a:cubicBezTo>
                      <a:cubicBezTo>
                        <a:pt x="34" y="876"/>
                        <a:pt x="1" y="1740"/>
                        <a:pt x="515" y="2295"/>
                      </a:cubicBezTo>
                      <a:cubicBezTo>
                        <a:pt x="784" y="2587"/>
                        <a:pt x="1151" y="2735"/>
                        <a:pt x="1518" y="2735"/>
                      </a:cubicBezTo>
                      <a:cubicBezTo>
                        <a:pt x="1850" y="2735"/>
                        <a:pt x="2182" y="2615"/>
                        <a:pt x="2445" y="2372"/>
                      </a:cubicBezTo>
                      <a:cubicBezTo>
                        <a:pt x="2463" y="2355"/>
                        <a:pt x="2479" y="2337"/>
                        <a:pt x="2494" y="2321"/>
                      </a:cubicBezTo>
                      <a:lnTo>
                        <a:pt x="2494" y="2321"/>
                      </a:lnTo>
                      <a:cubicBezTo>
                        <a:pt x="2413" y="2338"/>
                        <a:pt x="2331" y="2346"/>
                        <a:pt x="2249" y="2346"/>
                      </a:cubicBezTo>
                      <a:cubicBezTo>
                        <a:pt x="1928" y="2346"/>
                        <a:pt x="1608" y="2220"/>
                        <a:pt x="1373" y="1965"/>
                      </a:cubicBezTo>
                      <a:cubicBezTo>
                        <a:pt x="925" y="1482"/>
                        <a:pt x="954" y="724"/>
                        <a:pt x="1438" y="276"/>
                      </a:cubicBezTo>
                      <a:cubicBezTo>
                        <a:pt x="1556" y="168"/>
                        <a:pt x="1689" y="90"/>
                        <a:pt x="1830" y="36"/>
                      </a:cubicBezTo>
                      <a:cubicBezTo>
                        <a:pt x="1727" y="12"/>
                        <a:pt x="1622" y="0"/>
                        <a:pt x="151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0" name="Google Shape;2490;p3"/>
                <p:cNvSpPr/>
                <p:nvPr/>
              </p:nvSpPr>
              <p:spPr>
                <a:xfrm>
                  <a:off x="1402385" y="2529626"/>
                  <a:ext cx="23892" cy="21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" h="901" extrusionOk="0">
                      <a:moveTo>
                        <a:pt x="500" y="1"/>
                      </a:moveTo>
                      <a:cubicBezTo>
                        <a:pt x="390" y="1"/>
                        <a:pt x="280" y="40"/>
                        <a:pt x="193" y="121"/>
                      </a:cubicBezTo>
                      <a:cubicBezTo>
                        <a:pt x="11" y="289"/>
                        <a:pt x="1" y="574"/>
                        <a:pt x="169" y="757"/>
                      </a:cubicBezTo>
                      <a:cubicBezTo>
                        <a:pt x="257" y="852"/>
                        <a:pt x="378" y="901"/>
                        <a:pt x="498" y="901"/>
                      </a:cubicBezTo>
                      <a:cubicBezTo>
                        <a:pt x="608" y="901"/>
                        <a:pt x="719" y="861"/>
                        <a:pt x="805" y="780"/>
                      </a:cubicBezTo>
                      <a:cubicBezTo>
                        <a:pt x="987" y="612"/>
                        <a:pt x="998" y="327"/>
                        <a:pt x="828" y="144"/>
                      </a:cubicBezTo>
                      <a:cubicBezTo>
                        <a:pt x="740" y="49"/>
                        <a:pt x="620" y="1"/>
                        <a:pt x="5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1" name="Google Shape;2491;p3"/>
                <p:cNvSpPr/>
                <p:nvPr/>
              </p:nvSpPr>
              <p:spPr>
                <a:xfrm>
                  <a:off x="1394988" y="2518230"/>
                  <a:ext cx="11132" cy="10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19" extrusionOk="0">
                      <a:moveTo>
                        <a:pt x="233" y="1"/>
                      </a:moveTo>
                      <a:cubicBezTo>
                        <a:pt x="182" y="1"/>
                        <a:pt x="131" y="19"/>
                        <a:pt x="91" y="57"/>
                      </a:cubicBezTo>
                      <a:cubicBezTo>
                        <a:pt x="7" y="135"/>
                        <a:pt x="1" y="268"/>
                        <a:pt x="80" y="352"/>
                      </a:cubicBezTo>
                      <a:cubicBezTo>
                        <a:pt x="121" y="397"/>
                        <a:pt x="176" y="419"/>
                        <a:pt x="232" y="419"/>
                      </a:cubicBezTo>
                      <a:cubicBezTo>
                        <a:pt x="283" y="419"/>
                        <a:pt x="334" y="400"/>
                        <a:pt x="375" y="363"/>
                      </a:cubicBezTo>
                      <a:cubicBezTo>
                        <a:pt x="460" y="285"/>
                        <a:pt x="464" y="153"/>
                        <a:pt x="386" y="67"/>
                      </a:cubicBezTo>
                      <a:cubicBezTo>
                        <a:pt x="345" y="23"/>
                        <a:pt x="289" y="1"/>
                        <a:pt x="2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3"/>
                <p:cNvSpPr/>
                <p:nvPr/>
              </p:nvSpPr>
              <p:spPr>
                <a:xfrm>
                  <a:off x="1041884" y="2417296"/>
                  <a:ext cx="342055" cy="24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8" h="10270" extrusionOk="0">
                      <a:moveTo>
                        <a:pt x="10282" y="0"/>
                      </a:moveTo>
                      <a:cubicBezTo>
                        <a:pt x="6686" y="0"/>
                        <a:pt x="1" y="5258"/>
                        <a:pt x="1" y="5258"/>
                      </a:cubicBezTo>
                      <a:cubicBezTo>
                        <a:pt x="1" y="5258"/>
                        <a:pt x="7030" y="10269"/>
                        <a:pt x="10584" y="10269"/>
                      </a:cubicBezTo>
                      <a:cubicBezTo>
                        <a:pt x="11352" y="10269"/>
                        <a:pt x="11957" y="10035"/>
                        <a:pt x="12295" y="9466"/>
                      </a:cubicBezTo>
                      <a:cubicBezTo>
                        <a:pt x="14066" y="6475"/>
                        <a:pt x="9416" y="5146"/>
                        <a:pt x="9416" y="5146"/>
                      </a:cubicBezTo>
                      <a:cubicBezTo>
                        <a:pt x="9416" y="5146"/>
                        <a:pt x="14288" y="4150"/>
                        <a:pt x="12073" y="828"/>
                      </a:cubicBezTo>
                      <a:cubicBezTo>
                        <a:pt x="11682" y="242"/>
                        <a:pt x="11053" y="0"/>
                        <a:pt x="102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3"/>
                <p:cNvSpPr/>
                <p:nvPr/>
              </p:nvSpPr>
              <p:spPr>
                <a:xfrm>
                  <a:off x="1075066" y="2465010"/>
                  <a:ext cx="209236" cy="15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0" h="6284" extrusionOk="0">
                      <a:moveTo>
                        <a:pt x="6289" y="0"/>
                      </a:moveTo>
                      <a:cubicBezTo>
                        <a:pt x="4090" y="0"/>
                        <a:pt x="1" y="3216"/>
                        <a:pt x="1" y="3216"/>
                      </a:cubicBezTo>
                      <a:cubicBezTo>
                        <a:pt x="1" y="3216"/>
                        <a:pt x="4301" y="6283"/>
                        <a:pt x="6474" y="6283"/>
                      </a:cubicBezTo>
                      <a:cubicBezTo>
                        <a:pt x="6944" y="6283"/>
                        <a:pt x="7314" y="6140"/>
                        <a:pt x="7520" y="5792"/>
                      </a:cubicBezTo>
                      <a:cubicBezTo>
                        <a:pt x="8605" y="3962"/>
                        <a:pt x="5760" y="3149"/>
                        <a:pt x="5760" y="3149"/>
                      </a:cubicBezTo>
                      <a:cubicBezTo>
                        <a:pt x="5760" y="3149"/>
                        <a:pt x="8740" y="2540"/>
                        <a:pt x="7384" y="507"/>
                      </a:cubicBezTo>
                      <a:cubicBezTo>
                        <a:pt x="7145" y="148"/>
                        <a:pt x="6761" y="0"/>
                        <a:pt x="62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3"/>
                <p:cNvSpPr/>
                <p:nvPr/>
              </p:nvSpPr>
              <p:spPr>
                <a:xfrm>
                  <a:off x="1041884" y="2454572"/>
                  <a:ext cx="255679" cy="184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0" h="7697" extrusionOk="0">
                      <a:moveTo>
                        <a:pt x="5546" y="1"/>
                      </a:moveTo>
                      <a:lnTo>
                        <a:pt x="5546" y="1"/>
                      </a:lnTo>
                      <a:cubicBezTo>
                        <a:pt x="2672" y="1546"/>
                        <a:pt x="1" y="3644"/>
                        <a:pt x="1" y="3644"/>
                      </a:cubicBezTo>
                      <a:cubicBezTo>
                        <a:pt x="1" y="3644"/>
                        <a:pt x="3641" y="6240"/>
                        <a:pt x="7007" y="7696"/>
                      </a:cubicBezTo>
                      <a:cubicBezTo>
                        <a:pt x="5667" y="6751"/>
                        <a:pt x="4298" y="5553"/>
                        <a:pt x="4847" y="4912"/>
                      </a:cubicBezTo>
                      <a:cubicBezTo>
                        <a:pt x="5468" y="4189"/>
                        <a:pt x="8408" y="4011"/>
                        <a:pt x="10539" y="3981"/>
                      </a:cubicBezTo>
                      <a:cubicBezTo>
                        <a:pt x="9924" y="3679"/>
                        <a:pt x="9416" y="3534"/>
                        <a:pt x="9416" y="3534"/>
                      </a:cubicBezTo>
                      <a:cubicBezTo>
                        <a:pt x="9416" y="3534"/>
                        <a:pt x="10003" y="3413"/>
                        <a:pt x="10679" y="3117"/>
                      </a:cubicBezTo>
                      <a:lnTo>
                        <a:pt x="10679" y="3117"/>
                      </a:lnTo>
                      <a:cubicBezTo>
                        <a:pt x="10184" y="3136"/>
                        <a:pt x="9672" y="3148"/>
                        <a:pt x="9165" y="3148"/>
                      </a:cubicBezTo>
                      <a:cubicBezTo>
                        <a:pt x="6762" y="3148"/>
                        <a:pt x="4477" y="2879"/>
                        <a:pt x="4597" y="1839"/>
                      </a:cubicBezTo>
                      <a:cubicBezTo>
                        <a:pt x="4666" y="1241"/>
                        <a:pt x="5041" y="606"/>
                        <a:pt x="55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3"/>
                <p:cNvSpPr/>
                <p:nvPr/>
              </p:nvSpPr>
              <p:spPr>
                <a:xfrm>
                  <a:off x="1060462" y="2532714"/>
                  <a:ext cx="212132" cy="14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1" h="626" extrusionOk="0">
                      <a:moveTo>
                        <a:pt x="4436" y="1"/>
                      </a:moveTo>
                      <a:cubicBezTo>
                        <a:pt x="4436" y="1"/>
                        <a:pt x="0" y="142"/>
                        <a:pt x="0" y="313"/>
                      </a:cubicBezTo>
                      <a:cubicBezTo>
                        <a:pt x="0" y="486"/>
                        <a:pt x="4436" y="625"/>
                        <a:pt x="4436" y="625"/>
                      </a:cubicBezTo>
                      <a:cubicBezTo>
                        <a:pt x="4436" y="625"/>
                        <a:pt x="8860" y="486"/>
                        <a:pt x="8860" y="313"/>
                      </a:cubicBezTo>
                      <a:cubicBezTo>
                        <a:pt x="8860" y="142"/>
                        <a:pt x="4436" y="1"/>
                        <a:pt x="44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3"/>
                <p:cNvSpPr/>
                <p:nvPr/>
              </p:nvSpPr>
              <p:spPr>
                <a:xfrm>
                  <a:off x="1197452" y="2606859"/>
                  <a:ext cx="127097" cy="37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" h="1547" extrusionOk="0">
                      <a:moveTo>
                        <a:pt x="701" y="0"/>
                      </a:moveTo>
                      <a:cubicBezTo>
                        <a:pt x="347" y="0"/>
                        <a:pt x="77" y="108"/>
                        <a:pt x="44" y="286"/>
                      </a:cubicBezTo>
                      <a:cubicBezTo>
                        <a:pt x="1" y="520"/>
                        <a:pt x="385" y="786"/>
                        <a:pt x="899" y="883"/>
                      </a:cubicBezTo>
                      <a:cubicBezTo>
                        <a:pt x="1022" y="905"/>
                        <a:pt x="1142" y="916"/>
                        <a:pt x="1254" y="916"/>
                      </a:cubicBezTo>
                      <a:cubicBezTo>
                        <a:pt x="1610" y="916"/>
                        <a:pt x="1880" y="807"/>
                        <a:pt x="1913" y="629"/>
                      </a:cubicBezTo>
                      <a:cubicBezTo>
                        <a:pt x="1957" y="395"/>
                        <a:pt x="1573" y="128"/>
                        <a:pt x="1058" y="34"/>
                      </a:cubicBezTo>
                      <a:cubicBezTo>
                        <a:pt x="934" y="11"/>
                        <a:pt x="813" y="0"/>
                        <a:pt x="701" y="0"/>
                      </a:cubicBezTo>
                      <a:close/>
                      <a:moveTo>
                        <a:pt x="3853" y="422"/>
                      </a:moveTo>
                      <a:cubicBezTo>
                        <a:pt x="3310" y="422"/>
                        <a:pt x="2886" y="597"/>
                        <a:pt x="2858" y="858"/>
                      </a:cubicBezTo>
                      <a:cubicBezTo>
                        <a:pt x="2828" y="1161"/>
                        <a:pt x="3343" y="1462"/>
                        <a:pt x="4011" y="1533"/>
                      </a:cubicBezTo>
                      <a:cubicBezTo>
                        <a:pt x="4104" y="1542"/>
                        <a:pt x="4195" y="1547"/>
                        <a:pt x="4283" y="1547"/>
                      </a:cubicBezTo>
                      <a:cubicBezTo>
                        <a:pt x="4826" y="1547"/>
                        <a:pt x="5250" y="1371"/>
                        <a:pt x="5278" y="1110"/>
                      </a:cubicBezTo>
                      <a:cubicBezTo>
                        <a:pt x="5309" y="806"/>
                        <a:pt x="4793" y="505"/>
                        <a:pt x="4125" y="436"/>
                      </a:cubicBezTo>
                      <a:cubicBezTo>
                        <a:pt x="4032" y="426"/>
                        <a:pt x="3941" y="422"/>
                        <a:pt x="3853" y="4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3"/>
                <p:cNvSpPr/>
                <p:nvPr/>
              </p:nvSpPr>
              <p:spPr>
                <a:xfrm>
                  <a:off x="965393" y="2395151"/>
                  <a:ext cx="244499" cy="153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13" h="6398" extrusionOk="0">
                      <a:moveTo>
                        <a:pt x="5489" y="1"/>
                      </a:moveTo>
                      <a:cubicBezTo>
                        <a:pt x="2811" y="1"/>
                        <a:pt x="0" y="6397"/>
                        <a:pt x="0" y="6397"/>
                      </a:cubicBezTo>
                      <a:cubicBezTo>
                        <a:pt x="0" y="6397"/>
                        <a:pt x="10212" y="5182"/>
                        <a:pt x="7191" y="1045"/>
                      </a:cubicBezTo>
                      <a:cubicBezTo>
                        <a:pt x="6651" y="305"/>
                        <a:pt x="6073" y="1"/>
                        <a:pt x="54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3"/>
                <p:cNvSpPr/>
                <p:nvPr/>
              </p:nvSpPr>
              <p:spPr>
                <a:xfrm>
                  <a:off x="980955" y="2434294"/>
                  <a:ext cx="164300" cy="10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3" h="4298" extrusionOk="0">
                      <a:moveTo>
                        <a:pt x="3689" y="1"/>
                      </a:moveTo>
                      <a:cubicBezTo>
                        <a:pt x="1889" y="1"/>
                        <a:pt x="0" y="4297"/>
                        <a:pt x="0" y="4297"/>
                      </a:cubicBezTo>
                      <a:cubicBezTo>
                        <a:pt x="0" y="4297"/>
                        <a:pt x="6862" y="3483"/>
                        <a:pt x="4833" y="702"/>
                      </a:cubicBezTo>
                      <a:cubicBezTo>
                        <a:pt x="4469" y="205"/>
                        <a:pt x="4081" y="1"/>
                        <a:pt x="36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9" name="Google Shape;2499;p3"/>
                <p:cNvSpPr/>
                <p:nvPr/>
              </p:nvSpPr>
              <p:spPr>
                <a:xfrm>
                  <a:off x="966495" y="2428763"/>
                  <a:ext cx="159416" cy="11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9" h="4908" extrusionOk="0">
                      <a:moveTo>
                        <a:pt x="6514" y="0"/>
                      </a:moveTo>
                      <a:cubicBezTo>
                        <a:pt x="6200" y="0"/>
                        <a:pt x="3107" y="2166"/>
                        <a:pt x="3107" y="2166"/>
                      </a:cubicBezTo>
                      <a:cubicBezTo>
                        <a:pt x="3107" y="2166"/>
                        <a:pt x="0" y="4741"/>
                        <a:pt x="123" y="4900"/>
                      </a:cubicBezTo>
                      <a:cubicBezTo>
                        <a:pt x="127" y="4905"/>
                        <a:pt x="134" y="4908"/>
                        <a:pt x="145" y="4908"/>
                      </a:cubicBezTo>
                      <a:cubicBezTo>
                        <a:pt x="463" y="4908"/>
                        <a:pt x="3549" y="2744"/>
                        <a:pt x="3549" y="2744"/>
                      </a:cubicBezTo>
                      <a:cubicBezTo>
                        <a:pt x="3549" y="2744"/>
                        <a:pt x="6659" y="169"/>
                        <a:pt x="6536" y="8"/>
                      </a:cubicBezTo>
                      <a:cubicBezTo>
                        <a:pt x="6532" y="3"/>
                        <a:pt x="6525" y="0"/>
                        <a:pt x="65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0" name="Google Shape;2500;p3"/>
                <p:cNvSpPr/>
                <p:nvPr/>
              </p:nvSpPr>
              <p:spPr>
                <a:xfrm>
                  <a:off x="1071308" y="2437550"/>
                  <a:ext cx="70144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2599" extrusionOk="0">
                      <a:moveTo>
                        <a:pt x="2688" y="1"/>
                      </a:moveTo>
                      <a:cubicBezTo>
                        <a:pt x="2528" y="1"/>
                        <a:pt x="2297" y="183"/>
                        <a:pt x="2125" y="464"/>
                      </a:cubicBezTo>
                      <a:cubicBezTo>
                        <a:pt x="1920" y="799"/>
                        <a:pt x="1874" y="1148"/>
                        <a:pt x="2025" y="1242"/>
                      </a:cubicBezTo>
                      <a:cubicBezTo>
                        <a:pt x="2051" y="1258"/>
                        <a:pt x="2081" y="1266"/>
                        <a:pt x="2114" y="1266"/>
                      </a:cubicBezTo>
                      <a:cubicBezTo>
                        <a:pt x="2274" y="1266"/>
                        <a:pt x="2506" y="1083"/>
                        <a:pt x="2678" y="803"/>
                      </a:cubicBezTo>
                      <a:cubicBezTo>
                        <a:pt x="2885" y="467"/>
                        <a:pt x="2929" y="120"/>
                        <a:pt x="2776" y="25"/>
                      </a:cubicBezTo>
                      <a:cubicBezTo>
                        <a:pt x="2751" y="9"/>
                        <a:pt x="2721" y="1"/>
                        <a:pt x="2688" y="1"/>
                      </a:cubicBezTo>
                      <a:close/>
                      <a:moveTo>
                        <a:pt x="1381" y="1574"/>
                      </a:moveTo>
                      <a:cubicBezTo>
                        <a:pt x="1208" y="1574"/>
                        <a:pt x="998" y="1616"/>
                        <a:pt x="785" y="1701"/>
                      </a:cubicBezTo>
                      <a:cubicBezTo>
                        <a:pt x="314" y="1886"/>
                        <a:pt x="0" y="2209"/>
                        <a:pt x="84" y="2423"/>
                      </a:cubicBezTo>
                      <a:cubicBezTo>
                        <a:pt x="131" y="2539"/>
                        <a:pt x="285" y="2598"/>
                        <a:pt x="491" y="2598"/>
                      </a:cubicBezTo>
                      <a:cubicBezTo>
                        <a:pt x="664" y="2598"/>
                        <a:pt x="874" y="2557"/>
                        <a:pt x="1089" y="2472"/>
                      </a:cubicBezTo>
                      <a:cubicBezTo>
                        <a:pt x="1559" y="2286"/>
                        <a:pt x="1872" y="1963"/>
                        <a:pt x="1787" y="1750"/>
                      </a:cubicBezTo>
                      <a:cubicBezTo>
                        <a:pt x="1742" y="1634"/>
                        <a:pt x="1588" y="1574"/>
                        <a:pt x="1381" y="157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1" name="Google Shape;2501;p3"/>
                <p:cNvSpPr/>
                <p:nvPr/>
              </p:nvSpPr>
              <p:spPr>
                <a:xfrm>
                  <a:off x="965393" y="2549210"/>
                  <a:ext cx="241890" cy="13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613" extrusionOk="0">
                      <a:moveTo>
                        <a:pt x="158" y="1"/>
                      </a:moveTo>
                      <a:cubicBezTo>
                        <a:pt x="56" y="1"/>
                        <a:pt x="0" y="2"/>
                        <a:pt x="0" y="2"/>
                      </a:cubicBezTo>
                      <a:cubicBezTo>
                        <a:pt x="0" y="2"/>
                        <a:pt x="3437" y="5613"/>
                        <a:pt x="6066" y="5613"/>
                      </a:cubicBezTo>
                      <a:cubicBezTo>
                        <a:pt x="6736" y="5613"/>
                        <a:pt x="7354" y="5248"/>
                        <a:pt x="7849" y="4332"/>
                      </a:cubicBezTo>
                      <a:cubicBezTo>
                        <a:pt x="10104" y="154"/>
                        <a:pt x="1444" y="1"/>
                        <a:pt x="15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2" name="Google Shape;2502;p3"/>
                <p:cNvSpPr/>
                <p:nvPr/>
              </p:nvSpPr>
              <p:spPr>
                <a:xfrm>
                  <a:off x="982296" y="2558092"/>
                  <a:ext cx="162600" cy="90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2" h="3773" extrusionOk="0">
                      <a:moveTo>
                        <a:pt x="105" y="0"/>
                      </a:moveTo>
                      <a:cubicBezTo>
                        <a:pt x="38" y="0"/>
                        <a:pt x="1" y="1"/>
                        <a:pt x="1" y="1"/>
                      </a:cubicBezTo>
                      <a:cubicBezTo>
                        <a:pt x="1" y="1"/>
                        <a:pt x="2312" y="3772"/>
                        <a:pt x="4078" y="3772"/>
                      </a:cubicBezTo>
                      <a:cubicBezTo>
                        <a:pt x="4528" y="3772"/>
                        <a:pt x="4943" y="3527"/>
                        <a:pt x="5275" y="2912"/>
                      </a:cubicBezTo>
                      <a:cubicBezTo>
                        <a:pt x="6791" y="103"/>
                        <a:pt x="964" y="0"/>
                        <a:pt x="1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3" name="Google Shape;2503;p3"/>
                <p:cNvSpPr/>
                <p:nvPr/>
              </p:nvSpPr>
              <p:spPr>
                <a:xfrm>
                  <a:off x="967285" y="2550598"/>
                  <a:ext cx="172775" cy="95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7" h="4005" extrusionOk="0">
                      <a:moveTo>
                        <a:pt x="135" y="1"/>
                      </a:moveTo>
                      <a:cubicBezTo>
                        <a:pt x="116" y="1"/>
                        <a:pt x="105" y="5"/>
                        <a:pt x="100" y="13"/>
                      </a:cubicBezTo>
                      <a:cubicBezTo>
                        <a:pt x="1" y="187"/>
                        <a:pt x="3427" y="2318"/>
                        <a:pt x="3427" y="2318"/>
                      </a:cubicBezTo>
                      <a:cubicBezTo>
                        <a:pt x="3427" y="2318"/>
                        <a:pt x="6703" y="4004"/>
                        <a:pt x="7083" y="4004"/>
                      </a:cubicBezTo>
                      <a:cubicBezTo>
                        <a:pt x="7101" y="4004"/>
                        <a:pt x="7112" y="4001"/>
                        <a:pt x="7117" y="3993"/>
                      </a:cubicBezTo>
                      <a:cubicBezTo>
                        <a:pt x="7216" y="3818"/>
                        <a:pt x="3787" y="1685"/>
                        <a:pt x="3787" y="1685"/>
                      </a:cubicBezTo>
                      <a:cubicBezTo>
                        <a:pt x="3787" y="1685"/>
                        <a:pt x="518" y="1"/>
                        <a:pt x="1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4" name="Google Shape;2504;p3"/>
                <p:cNvSpPr/>
                <p:nvPr/>
              </p:nvSpPr>
              <p:spPr>
                <a:xfrm>
                  <a:off x="1078155" y="2581147"/>
                  <a:ext cx="76297" cy="54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291" extrusionOk="0">
                      <a:moveTo>
                        <a:pt x="609" y="0"/>
                      </a:moveTo>
                      <a:cubicBezTo>
                        <a:pt x="314" y="0"/>
                        <a:pt x="93" y="87"/>
                        <a:pt x="55" y="240"/>
                      </a:cubicBezTo>
                      <a:cubicBezTo>
                        <a:pt x="0" y="464"/>
                        <a:pt x="355" y="742"/>
                        <a:pt x="846" y="861"/>
                      </a:cubicBezTo>
                      <a:cubicBezTo>
                        <a:pt x="999" y="899"/>
                        <a:pt x="1147" y="917"/>
                        <a:pt x="1281" y="917"/>
                      </a:cubicBezTo>
                      <a:cubicBezTo>
                        <a:pt x="1575" y="917"/>
                        <a:pt x="1796" y="830"/>
                        <a:pt x="1833" y="678"/>
                      </a:cubicBezTo>
                      <a:cubicBezTo>
                        <a:pt x="1889" y="454"/>
                        <a:pt x="1534" y="178"/>
                        <a:pt x="1043" y="55"/>
                      </a:cubicBezTo>
                      <a:cubicBezTo>
                        <a:pt x="890" y="18"/>
                        <a:pt x="742" y="0"/>
                        <a:pt x="609" y="0"/>
                      </a:cubicBezTo>
                      <a:close/>
                      <a:moveTo>
                        <a:pt x="2255" y="1112"/>
                      </a:moveTo>
                      <a:cubicBezTo>
                        <a:pt x="2209" y="1112"/>
                        <a:pt x="2169" y="1124"/>
                        <a:pt x="2139" y="1149"/>
                      </a:cubicBezTo>
                      <a:cubicBezTo>
                        <a:pt x="1999" y="1262"/>
                        <a:pt x="2091" y="1602"/>
                        <a:pt x="2340" y="1906"/>
                      </a:cubicBezTo>
                      <a:cubicBezTo>
                        <a:pt x="2537" y="2145"/>
                        <a:pt x="2771" y="2291"/>
                        <a:pt x="2931" y="2291"/>
                      </a:cubicBezTo>
                      <a:cubicBezTo>
                        <a:pt x="2977" y="2291"/>
                        <a:pt x="3016" y="2279"/>
                        <a:pt x="3047" y="2253"/>
                      </a:cubicBezTo>
                      <a:cubicBezTo>
                        <a:pt x="3186" y="2139"/>
                        <a:pt x="3093" y="1801"/>
                        <a:pt x="2844" y="1496"/>
                      </a:cubicBezTo>
                      <a:cubicBezTo>
                        <a:pt x="2649" y="1257"/>
                        <a:pt x="2414" y="1112"/>
                        <a:pt x="2255" y="111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05" name="Google Shape;2505;p3"/>
              <p:cNvGrpSpPr/>
              <p:nvPr/>
            </p:nvGrpSpPr>
            <p:grpSpPr>
              <a:xfrm rot="10800000" flipH="1">
                <a:off x="666220" y="4257778"/>
                <a:ext cx="585904" cy="285219"/>
                <a:chOff x="1528338" y="1105195"/>
                <a:chExt cx="435876" cy="212185"/>
              </a:xfrm>
            </p:grpSpPr>
            <p:sp>
              <p:nvSpPr>
                <p:cNvPr id="2506" name="Google Shape;2506;p3"/>
                <p:cNvSpPr/>
                <p:nvPr/>
              </p:nvSpPr>
              <p:spPr>
                <a:xfrm>
                  <a:off x="1528338" y="1105195"/>
                  <a:ext cx="435876" cy="212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7" h="8863" extrusionOk="0">
                      <a:moveTo>
                        <a:pt x="15550" y="1"/>
                      </a:moveTo>
                      <a:cubicBezTo>
                        <a:pt x="13520" y="1"/>
                        <a:pt x="9622" y="2792"/>
                        <a:pt x="4901" y="2792"/>
                      </a:cubicBezTo>
                      <a:cubicBezTo>
                        <a:pt x="3345" y="2792"/>
                        <a:pt x="1698" y="2489"/>
                        <a:pt x="0" y="1682"/>
                      </a:cubicBezTo>
                      <a:lnTo>
                        <a:pt x="0" y="1682"/>
                      </a:lnTo>
                      <a:cubicBezTo>
                        <a:pt x="0" y="1682"/>
                        <a:pt x="2568" y="6495"/>
                        <a:pt x="4612" y="7831"/>
                      </a:cubicBezTo>
                      <a:cubicBezTo>
                        <a:pt x="5585" y="8467"/>
                        <a:pt x="6623" y="8863"/>
                        <a:pt x="7367" y="8863"/>
                      </a:cubicBezTo>
                      <a:cubicBezTo>
                        <a:pt x="8188" y="8863"/>
                        <a:pt x="8651" y="8382"/>
                        <a:pt x="8276" y="7210"/>
                      </a:cubicBezTo>
                      <a:lnTo>
                        <a:pt x="8276" y="7210"/>
                      </a:lnTo>
                      <a:cubicBezTo>
                        <a:pt x="8276" y="7210"/>
                        <a:pt x="9960" y="8037"/>
                        <a:pt x="11354" y="8037"/>
                      </a:cubicBezTo>
                      <a:cubicBezTo>
                        <a:pt x="12018" y="8037"/>
                        <a:pt x="12616" y="7849"/>
                        <a:pt x="12935" y="7295"/>
                      </a:cubicBezTo>
                      <a:cubicBezTo>
                        <a:pt x="13923" y="5579"/>
                        <a:pt x="11641" y="5226"/>
                        <a:pt x="11641" y="5226"/>
                      </a:cubicBezTo>
                      <a:cubicBezTo>
                        <a:pt x="11641" y="5226"/>
                        <a:pt x="18206" y="4247"/>
                        <a:pt x="16822" y="848"/>
                      </a:cubicBezTo>
                      <a:cubicBezTo>
                        <a:pt x="16573" y="237"/>
                        <a:pt x="16141" y="1"/>
                        <a:pt x="155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7" name="Google Shape;2507;p3"/>
                <p:cNvSpPr/>
                <p:nvPr/>
              </p:nvSpPr>
              <p:spPr>
                <a:xfrm>
                  <a:off x="1638753" y="1234715"/>
                  <a:ext cx="214383" cy="8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3453" extrusionOk="0">
                      <a:moveTo>
                        <a:pt x="7659" y="1"/>
                      </a:moveTo>
                      <a:cubicBezTo>
                        <a:pt x="8015" y="316"/>
                        <a:pt x="8210" y="806"/>
                        <a:pt x="7775" y="1557"/>
                      </a:cubicBezTo>
                      <a:cubicBezTo>
                        <a:pt x="7457" y="2111"/>
                        <a:pt x="6859" y="2298"/>
                        <a:pt x="6194" y="2298"/>
                      </a:cubicBezTo>
                      <a:cubicBezTo>
                        <a:pt x="4801" y="2298"/>
                        <a:pt x="3118" y="1472"/>
                        <a:pt x="3117" y="1472"/>
                      </a:cubicBezTo>
                      <a:lnTo>
                        <a:pt x="3117" y="1472"/>
                      </a:lnTo>
                      <a:cubicBezTo>
                        <a:pt x="3492" y="2644"/>
                        <a:pt x="3029" y="3125"/>
                        <a:pt x="2209" y="3125"/>
                      </a:cubicBezTo>
                      <a:cubicBezTo>
                        <a:pt x="1603" y="3125"/>
                        <a:pt x="802" y="2862"/>
                        <a:pt x="0" y="2421"/>
                      </a:cubicBezTo>
                      <a:lnTo>
                        <a:pt x="0" y="2421"/>
                      </a:lnTo>
                      <a:cubicBezTo>
                        <a:pt x="973" y="3057"/>
                        <a:pt x="2011" y="3453"/>
                        <a:pt x="2755" y="3453"/>
                      </a:cubicBezTo>
                      <a:cubicBezTo>
                        <a:pt x="3576" y="3453"/>
                        <a:pt x="4039" y="2972"/>
                        <a:pt x="3664" y="1800"/>
                      </a:cubicBezTo>
                      <a:lnTo>
                        <a:pt x="3664" y="1800"/>
                      </a:lnTo>
                      <a:cubicBezTo>
                        <a:pt x="3664" y="1800"/>
                        <a:pt x="5348" y="2626"/>
                        <a:pt x="6742" y="2626"/>
                      </a:cubicBezTo>
                      <a:cubicBezTo>
                        <a:pt x="7406" y="2626"/>
                        <a:pt x="8004" y="2439"/>
                        <a:pt x="8323" y="1885"/>
                      </a:cubicBezTo>
                      <a:cubicBezTo>
                        <a:pt x="8955" y="787"/>
                        <a:pt x="8249" y="249"/>
                        <a:pt x="765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8" name="Google Shape;2508;p3"/>
                <p:cNvSpPr/>
                <p:nvPr/>
              </p:nvSpPr>
              <p:spPr>
                <a:xfrm>
                  <a:off x="1793937" y="1106512"/>
                  <a:ext cx="166096" cy="122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8" h="5122" extrusionOk="0">
                      <a:moveTo>
                        <a:pt x="4896" y="1"/>
                      </a:moveTo>
                      <a:lnTo>
                        <a:pt x="4896" y="1"/>
                      </a:lnTo>
                      <a:cubicBezTo>
                        <a:pt x="5007" y="123"/>
                        <a:pt x="5105" y="274"/>
                        <a:pt x="5182" y="464"/>
                      </a:cubicBezTo>
                      <a:cubicBezTo>
                        <a:pt x="6566" y="3864"/>
                        <a:pt x="1" y="4843"/>
                        <a:pt x="1" y="4843"/>
                      </a:cubicBezTo>
                      <a:cubicBezTo>
                        <a:pt x="1" y="4843"/>
                        <a:pt x="426" y="4909"/>
                        <a:pt x="830" y="5122"/>
                      </a:cubicBezTo>
                      <a:cubicBezTo>
                        <a:pt x="2070" y="4888"/>
                        <a:pt x="6938" y="3767"/>
                        <a:pt x="5728" y="793"/>
                      </a:cubicBezTo>
                      <a:cubicBezTo>
                        <a:pt x="5546" y="345"/>
                        <a:pt x="5264" y="100"/>
                        <a:pt x="489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9" name="Google Shape;2509;p3"/>
                <p:cNvSpPr/>
                <p:nvPr/>
              </p:nvSpPr>
              <p:spPr>
                <a:xfrm>
                  <a:off x="1577225" y="1114388"/>
                  <a:ext cx="317301" cy="15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4" h="6571" extrusionOk="0">
                      <a:moveTo>
                        <a:pt x="11800" y="0"/>
                      </a:moveTo>
                      <a:cubicBezTo>
                        <a:pt x="9619" y="766"/>
                        <a:pt x="6483" y="2407"/>
                        <a:pt x="2862" y="2407"/>
                      </a:cubicBezTo>
                      <a:cubicBezTo>
                        <a:pt x="1937" y="2407"/>
                        <a:pt x="980" y="2300"/>
                        <a:pt x="0" y="2044"/>
                      </a:cubicBezTo>
                      <a:lnTo>
                        <a:pt x="0" y="2044"/>
                      </a:lnTo>
                      <a:cubicBezTo>
                        <a:pt x="681" y="3191"/>
                        <a:pt x="1918" y="5102"/>
                        <a:pt x="2972" y="5790"/>
                      </a:cubicBezTo>
                      <a:cubicBezTo>
                        <a:pt x="3708" y="6271"/>
                        <a:pt x="4493" y="6571"/>
                        <a:pt x="5056" y="6571"/>
                      </a:cubicBezTo>
                      <a:cubicBezTo>
                        <a:pt x="5676" y="6571"/>
                        <a:pt x="6026" y="6207"/>
                        <a:pt x="5743" y="5321"/>
                      </a:cubicBezTo>
                      <a:lnTo>
                        <a:pt x="5743" y="5321"/>
                      </a:lnTo>
                      <a:cubicBezTo>
                        <a:pt x="5743" y="5321"/>
                        <a:pt x="7017" y="5945"/>
                        <a:pt x="8072" y="5945"/>
                      </a:cubicBezTo>
                      <a:cubicBezTo>
                        <a:pt x="8574" y="5945"/>
                        <a:pt x="9027" y="5803"/>
                        <a:pt x="9268" y="5385"/>
                      </a:cubicBezTo>
                      <a:cubicBezTo>
                        <a:pt x="10013" y="4088"/>
                        <a:pt x="8289" y="3820"/>
                        <a:pt x="8289" y="3820"/>
                      </a:cubicBezTo>
                      <a:cubicBezTo>
                        <a:pt x="8289" y="3820"/>
                        <a:pt x="13253" y="3080"/>
                        <a:pt x="12207" y="508"/>
                      </a:cubicBezTo>
                      <a:cubicBezTo>
                        <a:pt x="12107" y="267"/>
                        <a:pt x="11971" y="101"/>
                        <a:pt x="118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0" name="Google Shape;2510;p3"/>
                <p:cNvSpPr/>
                <p:nvPr/>
              </p:nvSpPr>
              <p:spPr>
                <a:xfrm>
                  <a:off x="1638298" y="1188461"/>
                  <a:ext cx="31888" cy="28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174" extrusionOk="0">
                      <a:moveTo>
                        <a:pt x="667" y="1"/>
                      </a:moveTo>
                      <a:cubicBezTo>
                        <a:pt x="483" y="1"/>
                        <a:pt x="302" y="87"/>
                        <a:pt x="187" y="249"/>
                      </a:cubicBezTo>
                      <a:cubicBezTo>
                        <a:pt x="1" y="512"/>
                        <a:pt x="62" y="877"/>
                        <a:pt x="326" y="1066"/>
                      </a:cubicBezTo>
                      <a:cubicBezTo>
                        <a:pt x="429" y="1138"/>
                        <a:pt x="548" y="1173"/>
                        <a:pt x="665" y="1173"/>
                      </a:cubicBezTo>
                      <a:cubicBezTo>
                        <a:pt x="849" y="1173"/>
                        <a:pt x="1030" y="1088"/>
                        <a:pt x="1143" y="926"/>
                      </a:cubicBezTo>
                      <a:cubicBezTo>
                        <a:pt x="1331" y="662"/>
                        <a:pt x="1269" y="296"/>
                        <a:pt x="1006" y="110"/>
                      </a:cubicBezTo>
                      <a:cubicBezTo>
                        <a:pt x="903" y="36"/>
                        <a:pt x="784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1" name="Google Shape;2511;p3"/>
                <p:cNvSpPr/>
                <p:nvPr/>
              </p:nvSpPr>
              <p:spPr>
                <a:xfrm>
                  <a:off x="1704303" y="1182332"/>
                  <a:ext cx="47808" cy="42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760" extrusionOk="0">
                      <a:moveTo>
                        <a:pt x="998" y="1"/>
                      </a:moveTo>
                      <a:cubicBezTo>
                        <a:pt x="723" y="1"/>
                        <a:pt x="453" y="130"/>
                        <a:pt x="280" y="370"/>
                      </a:cubicBezTo>
                      <a:cubicBezTo>
                        <a:pt x="0" y="766"/>
                        <a:pt x="93" y="1315"/>
                        <a:pt x="488" y="1597"/>
                      </a:cubicBezTo>
                      <a:cubicBezTo>
                        <a:pt x="643" y="1707"/>
                        <a:pt x="821" y="1759"/>
                        <a:pt x="998" y="1759"/>
                      </a:cubicBezTo>
                      <a:cubicBezTo>
                        <a:pt x="1273" y="1759"/>
                        <a:pt x="1544" y="1631"/>
                        <a:pt x="1715" y="1389"/>
                      </a:cubicBezTo>
                      <a:cubicBezTo>
                        <a:pt x="1996" y="993"/>
                        <a:pt x="1903" y="444"/>
                        <a:pt x="1507" y="164"/>
                      </a:cubicBezTo>
                      <a:cubicBezTo>
                        <a:pt x="1352" y="54"/>
                        <a:pt x="1174" y="1"/>
                        <a:pt x="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3"/>
                <p:cNvSpPr/>
                <p:nvPr/>
              </p:nvSpPr>
              <p:spPr>
                <a:xfrm>
                  <a:off x="1791304" y="1144626"/>
                  <a:ext cx="37227" cy="32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" h="1369" extrusionOk="0">
                      <a:moveTo>
                        <a:pt x="779" y="0"/>
                      </a:moveTo>
                      <a:cubicBezTo>
                        <a:pt x="564" y="0"/>
                        <a:pt x="353" y="101"/>
                        <a:pt x="221" y="289"/>
                      </a:cubicBezTo>
                      <a:cubicBezTo>
                        <a:pt x="1" y="598"/>
                        <a:pt x="74" y="1023"/>
                        <a:pt x="381" y="1242"/>
                      </a:cubicBezTo>
                      <a:cubicBezTo>
                        <a:pt x="502" y="1327"/>
                        <a:pt x="641" y="1368"/>
                        <a:pt x="778" y="1368"/>
                      </a:cubicBezTo>
                      <a:cubicBezTo>
                        <a:pt x="992" y="1368"/>
                        <a:pt x="1203" y="1268"/>
                        <a:pt x="1336" y="1081"/>
                      </a:cubicBezTo>
                      <a:cubicBezTo>
                        <a:pt x="1555" y="772"/>
                        <a:pt x="1481" y="345"/>
                        <a:pt x="1174" y="126"/>
                      </a:cubicBezTo>
                      <a:cubicBezTo>
                        <a:pt x="1053" y="41"/>
                        <a:pt x="915" y="0"/>
                        <a:pt x="77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3"/>
                <p:cNvSpPr/>
                <p:nvPr/>
              </p:nvSpPr>
              <p:spPr>
                <a:xfrm>
                  <a:off x="1603464" y="1237324"/>
                  <a:ext cx="69689" cy="5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1" h="2186" extrusionOk="0">
                      <a:moveTo>
                        <a:pt x="303" y="1"/>
                      </a:moveTo>
                      <a:cubicBezTo>
                        <a:pt x="227" y="1"/>
                        <a:pt x="165" y="22"/>
                        <a:pt x="126" y="68"/>
                      </a:cubicBezTo>
                      <a:cubicBezTo>
                        <a:pt x="1" y="216"/>
                        <a:pt x="165" y="562"/>
                        <a:pt x="492" y="840"/>
                      </a:cubicBezTo>
                      <a:cubicBezTo>
                        <a:pt x="719" y="1032"/>
                        <a:pt x="964" y="1142"/>
                        <a:pt x="1136" y="1142"/>
                      </a:cubicBezTo>
                      <a:cubicBezTo>
                        <a:pt x="1213" y="1142"/>
                        <a:pt x="1274" y="1120"/>
                        <a:pt x="1313" y="1074"/>
                      </a:cubicBezTo>
                      <a:cubicBezTo>
                        <a:pt x="1439" y="926"/>
                        <a:pt x="1275" y="580"/>
                        <a:pt x="948" y="303"/>
                      </a:cubicBezTo>
                      <a:cubicBezTo>
                        <a:pt x="721" y="111"/>
                        <a:pt x="475" y="1"/>
                        <a:pt x="303" y="1"/>
                      </a:cubicBezTo>
                      <a:close/>
                      <a:moveTo>
                        <a:pt x="1996" y="1346"/>
                      </a:moveTo>
                      <a:cubicBezTo>
                        <a:pt x="1924" y="1346"/>
                        <a:pt x="1868" y="1366"/>
                        <a:pt x="1837" y="1409"/>
                      </a:cubicBezTo>
                      <a:cubicBezTo>
                        <a:pt x="1748" y="1533"/>
                        <a:pt x="1895" y="1792"/>
                        <a:pt x="2168" y="1989"/>
                      </a:cubicBezTo>
                      <a:cubicBezTo>
                        <a:pt x="2344" y="2116"/>
                        <a:pt x="2529" y="2186"/>
                        <a:pt x="2661" y="2186"/>
                      </a:cubicBezTo>
                      <a:cubicBezTo>
                        <a:pt x="2733" y="2186"/>
                        <a:pt x="2789" y="2165"/>
                        <a:pt x="2820" y="2122"/>
                      </a:cubicBezTo>
                      <a:cubicBezTo>
                        <a:pt x="2910" y="1998"/>
                        <a:pt x="2762" y="1738"/>
                        <a:pt x="2488" y="1542"/>
                      </a:cubicBezTo>
                      <a:cubicBezTo>
                        <a:pt x="2313" y="1415"/>
                        <a:pt x="2128" y="1346"/>
                        <a:pt x="1996" y="134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3"/>
                <p:cNvSpPr/>
                <p:nvPr/>
              </p:nvSpPr>
              <p:spPr>
                <a:xfrm>
                  <a:off x="1850438" y="1131937"/>
                  <a:ext cx="60784" cy="61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9" h="2589" extrusionOk="0">
                      <a:moveTo>
                        <a:pt x="2320" y="0"/>
                      </a:moveTo>
                      <a:cubicBezTo>
                        <a:pt x="2184" y="0"/>
                        <a:pt x="1986" y="118"/>
                        <a:pt x="1817" y="312"/>
                      </a:cubicBezTo>
                      <a:cubicBezTo>
                        <a:pt x="1598" y="566"/>
                        <a:pt x="1512" y="851"/>
                        <a:pt x="1627" y="952"/>
                      </a:cubicBezTo>
                      <a:cubicBezTo>
                        <a:pt x="1654" y="975"/>
                        <a:pt x="1690" y="986"/>
                        <a:pt x="1731" y="986"/>
                      </a:cubicBezTo>
                      <a:cubicBezTo>
                        <a:pt x="1867" y="986"/>
                        <a:pt x="2064" y="868"/>
                        <a:pt x="2234" y="673"/>
                      </a:cubicBezTo>
                      <a:cubicBezTo>
                        <a:pt x="2453" y="421"/>
                        <a:pt x="2539" y="135"/>
                        <a:pt x="2425" y="35"/>
                      </a:cubicBezTo>
                      <a:cubicBezTo>
                        <a:pt x="2398" y="11"/>
                        <a:pt x="2362" y="0"/>
                        <a:pt x="2320" y="0"/>
                      </a:cubicBezTo>
                      <a:close/>
                      <a:moveTo>
                        <a:pt x="1092" y="1387"/>
                      </a:moveTo>
                      <a:cubicBezTo>
                        <a:pt x="919" y="1387"/>
                        <a:pt x="668" y="1517"/>
                        <a:pt x="445" y="1736"/>
                      </a:cubicBezTo>
                      <a:cubicBezTo>
                        <a:pt x="139" y="2038"/>
                        <a:pt x="1" y="2394"/>
                        <a:pt x="137" y="2533"/>
                      </a:cubicBezTo>
                      <a:cubicBezTo>
                        <a:pt x="174" y="2571"/>
                        <a:pt x="227" y="2589"/>
                        <a:pt x="290" y="2589"/>
                      </a:cubicBezTo>
                      <a:cubicBezTo>
                        <a:pt x="463" y="2589"/>
                        <a:pt x="714" y="2459"/>
                        <a:pt x="939" y="2240"/>
                      </a:cubicBezTo>
                      <a:cubicBezTo>
                        <a:pt x="1245" y="1938"/>
                        <a:pt x="1382" y="1582"/>
                        <a:pt x="1246" y="1443"/>
                      </a:cubicBezTo>
                      <a:cubicBezTo>
                        <a:pt x="1209" y="1405"/>
                        <a:pt x="1156" y="1387"/>
                        <a:pt x="1092" y="138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5" name="Google Shape;2515;p3"/>
              <p:cNvGrpSpPr/>
              <p:nvPr/>
            </p:nvGrpSpPr>
            <p:grpSpPr>
              <a:xfrm rot="10800000" flipH="1">
                <a:off x="516030" y="3791829"/>
                <a:ext cx="346041" cy="539286"/>
                <a:chOff x="1416606" y="1262821"/>
                <a:chExt cx="257433" cy="401195"/>
              </a:xfrm>
            </p:grpSpPr>
            <p:sp>
              <p:nvSpPr>
                <p:cNvPr id="2516" name="Google Shape;2516;p3"/>
                <p:cNvSpPr/>
                <p:nvPr/>
              </p:nvSpPr>
              <p:spPr>
                <a:xfrm>
                  <a:off x="1416606" y="1262821"/>
                  <a:ext cx="257427" cy="401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3" h="16758" extrusionOk="0">
                      <a:moveTo>
                        <a:pt x="1401" y="0"/>
                      </a:moveTo>
                      <a:lnTo>
                        <a:pt x="1401" y="0"/>
                      </a:lnTo>
                      <a:cubicBezTo>
                        <a:pt x="6801" y="7502"/>
                        <a:pt x="0" y="15945"/>
                        <a:pt x="3593" y="16698"/>
                      </a:cubicBezTo>
                      <a:cubicBezTo>
                        <a:pt x="3787" y="16738"/>
                        <a:pt x="3969" y="16758"/>
                        <a:pt x="4141" y="16758"/>
                      </a:cubicBezTo>
                      <a:cubicBezTo>
                        <a:pt x="7164" y="16758"/>
                        <a:pt x="6974" y="10818"/>
                        <a:pt x="6974" y="10818"/>
                      </a:cubicBezTo>
                      <a:lnTo>
                        <a:pt x="6974" y="10818"/>
                      </a:lnTo>
                      <a:cubicBezTo>
                        <a:pt x="6974" y="10818"/>
                        <a:pt x="7426" y="12121"/>
                        <a:pt x="8329" y="12121"/>
                      </a:cubicBezTo>
                      <a:cubicBezTo>
                        <a:pt x="8594" y="12121"/>
                        <a:pt x="8898" y="12009"/>
                        <a:pt x="9241" y="11719"/>
                      </a:cubicBezTo>
                      <a:cubicBezTo>
                        <a:pt x="10752" y="10440"/>
                        <a:pt x="8323" y="7151"/>
                        <a:pt x="8323" y="7151"/>
                      </a:cubicBezTo>
                      <a:lnTo>
                        <a:pt x="8323" y="7151"/>
                      </a:lnTo>
                      <a:cubicBezTo>
                        <a:pt x="8467" y="7170"/>
                        <a:pt x="8599" y="7179"/>
                        <a:pt x="8721" y="7179"/>
                      </a:cubicBezTo>
                      <a:cubicBezTo>
                        <a:pt x="10560" y="7179"/>
                        <a:pt x="9854" y="5097"/>
                        <a:pt x="8277" y="3436"/>
                      </a:cubicBezTo>
                      <a:cubicBezTo>
                        <a:pt x="6599" y="1664"/>
                        <a:pt x="1402" y="0"/>
                        <a:pt x="1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3"/>
                <p:cNvSpPr/>
                <p:nvPr/>
              </p:nvSpPr>
              <p:spPr>
                <a:xfrm>
                  <a:off x="1590632" y="1345034"/>
                  <a:ext cx="83407" cy="20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4" h="8688" extrusionOk="0">
                      <a:moveTo>
                        <a:pt x="1010" y="0"/>
                      </a:moveTo>
                      <a:lnTo>
                        <a:pt x="1010" y="2"/>
                      </a:lnTo>
                      <a:cubicBezTo>
                        <a:pt x="1013" y="5"/>
                        <a:pt x="1015" y="8"/>
                        <a:pt x="1018" y="11"/>
                      </a:cubicBezTo>
                      <a:lnTo>
                        <a:pt x="1018" y="11"/>
                      </a:lnTo>
                      <a:cubicBezTo>
                        <a:pt x="1015" y="7"/>
                        <a:pt x="1013" y="4"/>
                        <a:pt x="1010" y="0"/>
                      </a:cubicBezTo>
                      <a:close/>
                      <a:moveTo>
                        <a:pt x="1018" y="11"/>
                      </a:moveTo>
                      <a:lnTo>
                        <a:pt x="1018" y="11"/>
                      </a:lnTo>
                      <a:cubicBezTo>
                        <a:pt x="2276" y="1565"/>
                        <a:pt x="2694" y="3266"/>
                        <a:pt x="1030" y="3266"/>
                      </a:cubicBezTo>
                      <a:cubicBezTo>
                        <a:pt x="909" y="3266"/>
                        <a:pt x="777" y="3257"/>
                        <a:pt x="633" y="3238"/>
                      </a:cubicBezTo>
                      <a:lnTo>
                        <a:pt x="633" y="3238"/>
                      </a:lnTo>
                      <a:cubicBezTo>
                        <a:pt x="633" y="3239"/>
                        <a:pt x="3062" y="6527"/>
                        <a:pt x="1551" y="7806"/>
                      </a:cubicBezTo>
                      <a:cubicBezTo>
                        <a:pt x="1208" y="8097"/>
                        <a:pt x="904" y="8209"/>
                        <a:pt x="639" y="8209"/>
                      </a:cubicBezTo>
                      <a:cubicBezTo>
                        <a:pt x="392" y="8209"/>
                        <a:pt x="179" y="8111"/>
                        <a:pt x="0" y="7970"/>
                      </a:cubicBezTo>
                      <a:lnTo>
                        <a:pt x="0" y="7970"/>
                      </a:lnTo>
                      <a:cubicBezTo>
                        <a:pt x="225" y="8316"/>
                        <a:pt x="578" y="8687"/>
                        <a:pt x="1060" y="8687"/>
                      </a:cubicBezTo>
                      <a:cubicBezTo>
                        <a:pt x="1325" y="8687"/>
                        <a:pt x="1629" y="8575"/>
                        <a:pt x="1972" y="8285"/>
                      </a:cubicBezTo>
                      <a:cubicBezTo>
                        <a:pt x="3483" y="7006"/>
                        <a:pt x="1054" y="3717"/>
                        <a:pt x="1054" y="3717"/>
                      </a:cubicBezTo>
                      <a:lnTo>
                        <a:pt x="1054" y="3717"/>
                      </a:lnTo>
                      <a:cubicBezTo>
                        <a:pt x="1198" y="3736"/>
                        <a:pt x="1330" y="3745"/>
                        <a:pt x="1452" y="3745"/>
                      </a:cubicBezTo>
                      <a:cubicBezTo>
                        <a:pt x="3288" y="3745"/>
                        <a:pt x="2588" y="1671"/>
                        <a:pt x="1018" y="1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3"/>
                <p:cNvSpPr/>
                <p:nvPr/>
              </p:nvSpPr>
              <p:spPr>
                <a:xfrm>
                  <a:off x="1480385" y="1510346"/>
                  <a:ext cx="103229" cy="153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2" h="6419" extrusionOk="0">
                      <a:moveTo>
                        <a:pt x="3889" y="0"/>
                      </a:moveTo>
                      <a:cubicBezTo>
                        <a:pt x="3889" y="0"/>
                        <a:pt x="4079" y="5940"/>
                        <a:pt x="1056" y="5940"/>
                      </a:cubicBezTo>
                      <a:cubicBezTo>
                        <a:pt x="884" y="5940"/>
                        <a:pt x="702" y="5921"/>
                        <a:pt x="509" y="5880"/>
                      </a:cubicBezTo>
                      <a:cubicBezTo>
                        <a:pt x="307" y="5839"/>
                        <a:pt x="142" y="5771"/>
                        <a:pt x="1" y="5683"/>
                      </a:cubicBezTo>
                      <a:lnTo>
                        <a:pt x="1" y="5683"/>
                      </a:lnTo>
                      <a:cubicBezTo>
                        <a:pt x="166" y="6027"/>
                        <a:pt x="457" y="6261"/>
                        <a:pt x="929" y="6359"/>
                      </a:cubicBezTo>
                      <a:cubicBezTo>
                        <a:pt x="1123" y="6399"/>
                        <a:pt x="1305" y="6419"/>
                        <a:pt x="1477" y="6419"/>
                      </a:cubicBezTo>
                      <a:cubicBezTo>
                        <a:pt x="4099" y="6419"/>
                        <a:pt x="4303" y="1951"/>
                        <a:pt x="4311" y="765"/>
                      </a:cubicBezTo>
                      <a:cubicBezTo>
                        <a:pt x="4030" y="405"/>
                        <a:pt x="3889" y="0"/>
                        <a:pt x="38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9" name="Google Shape;2519;p3"/>
                <p:cNvSpPr/>
                <p:nvPr/>
              </p:nvSpPr>
              <p:spPr>
                <a:xfrm>
                  <a:off x="1476482" y="1307710"/>
                  <a:ext cx="145795" cy="295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0" h="12329" extrusionOk="0">
                      <a:moveTo>
                        <a:pt x="0" y="1"/>
                      </a:moveTo>
                      <a:cubicBezTo>
                        <a:pt x="2102" y="4513"/>
                        <a:pt x="557" y="9108"/>
                        <a:pt x="103" y="11975"/>
                      </a:cubicBezTo>
                      <a:cubicBezTo>
                        <a:pt x="234" y="12125"/>
                        <a:pt x="421" y="12230"/>
                        <a:pt x="676" y="12284"/>
                      </a:cubicBezTo>
                      <a:cubicBezTo>
                        <a:pt x="822" y="12314"/>
                        <a:pt x="960" y="12329"/>
                        <a:pt x="1089" y="12329"/>
                      </a:cubicBezTo>
                      <a:cubicBezTo>
                        <a:pt x="3376" y="12329"/>
                        <a:pt x="3232" y="7837"/>
                        <a:pt x="3232" y="7837"/>
                      </a:cubicBezTo>
                      <a:lnTo>
                        <a:pt x="3232" y="7837"/>
                      </a:lnTo>
                      <a:cubicBezTo>
                        <a:pt x="3232" y="7837"/>
                        <a:pt x="3575" y="8822"/>
                        <a:pt x="4258" y="8822"/>
                      </a:cubicBezTo>
                      <a:cubicBezTo>
                        <a:pt x="4459" y="8822"/>
                        <a:pt x="4688" y="8738"/>
                        <a:pt x="4947" y="8519"/>
                      </a:cubicBezTo>
                      <a:cubicBezTo>
                        <a:pt x="6090" y="7551"/>
                        <a:pt x="4254" y="5064"/>
                        <a:pt x="4254" y="5064"/>
                      </a:cubicBezTo>
                      <a:lnTo>
                        <a:pt x="4254" y="5064"/>
                      </a:lnTo>
                      <a:cubicBezTo>
                        <a:pt x="4363" y="5078"/>
                        <a:pt x="4462" y="5085"/>
                        <a:pt x="4554" y="5085"/>
                      </a:cubicBezTo>
                      <a:cubicBezTo>
                        <a:pt x="5946" y="5085"/>
                        <a:pt x="5413" y="3510"/>
                        <a:pt x="4219" y="2254"/>
                      </a:cubicBezTo>
                      <a:cubicBezTo>
                        <a:pt x="3353" y="1339"/>
                        <a:pt x="1250" y="464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0" name="Google Shape;2520;p3"/>
                <p:cNvSpPr/>
                <p:nvPr/>
              </p:nvSpPr>
              <p:spPr>
                <a:xfrm>
                  <a:off x="1513351" y="1362391"/>
                  <a:ext cx="30978" cy="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4" h="1173" extrusionOk="0">
                      <a:moveTo>
                        <a:pt x="647" y="0"/>
                      </a:moveTo>
                      <a:cubicBezTo>
                        <a:pt x="495" y="0"/>
                        <a:pt x="343" y="60"/>
                        <a:pt x="228" y="178"/>
                      </a:cubicBezTo>
                      <a:cubicBezTo>
                        <a:pt x="0" y="409"/>
                        <a:pt x="7" y="780"/>
                        <a:pt x="238" y="1007"/>
                      </a:cubicBezTo>
                      <a:cubicBezTo>
                        <a:pt x="351" y="1118"/>
                        <a:pt x="499" y="1173"/>
                        <a:pt x="647" y="1173"/>
                      </a:cubicBezTo>
                      <a:cubicBezTo>
                        <a:pt x="799" y="1173"/>
                        <a:pt x="952" y="1114"/>
                        <a:pt x="1067" y="996"/>
                      </a:cubicBezTo>
                      <a:cubicBezTo>
                        <a:pt x="1293" y="765"/>
                        <a:pt x="1288" y="393"/>
                        <a:pt x="1056" y="167"/>
                      </a:cubicBezTo>
                      <a:cubicBezTo>
                        <a:pt x="942" y="56"/>
                        <a:pt x="795" y="0"/>
                        <a:pt x="6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" name="Google Shape;2521;p3"/>
                <p:cNvSpPr/>
                <p:nvPr/>
              </p:nvSpPr>
              <p:spPr>
                <a:xfrm>
                  <a:off x="1519767" y="1427989"/>
                  <a:ext cx="46372" cy="42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759" extrusionOk="0">
                      <a:moveTo>
                        <a:pt x="968" y="1"/>
                      </a:moveTo>
                      <a:cubicBezTo>
                        <a:pt x="740" y="1"/>
                        <a:pt x="512" y="89"/>
                        <a:pt x="340" y="265"/>
                      </a:cubicBezTo>
                      <a:cubicBezTo>
                        <a:pt x="0" y="613"/>
                        <a:pt x="6" y="1170"/>
                        <a:pt x="354" y="1508"/>
                      </a:cubicBezTo>
                      <a:cubicBezTo>
                        <a:pt x="525" y="1675"/>
                        <a:pt x="747" y="1759"/>
                        <a:pt x="968" y="1759"/>
                      </a:cubicBezTo>
                      <a:cubicBezTo>
                        <a:pt x="1197" y="1759"/>
                        <a:pt x="1425" y="1670"/>
                        <a:pt x="1597" y="1494"/>
                      </a:cubicBezTo>
                      <a:cubicBezTo>
                        <a:pt x="1937" y="1147"/>
                        <a:pt x="1931" y="589"/>
                        <a:pt x="1582" y="251"/>
                      </a:cubicBezTo>
                      <a:cubicBezTo>
                        <a:pt x="1411" y="84"/>
                        <a:pt x="1190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" name="Google Shape;2522;p3"/>
                <p:cNvSpPr/>
                <p:nvPr/>
              </p:nvSpPr>
              <p:spPr>
                <a:xfrm>
                  <a:off x="1497813" y="1520640"/>
                  <a:ext cx="36102" cy="3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1370" extrusionOk="0">
                      <a:moveTo>
                        <a:pt x="756" y="1"/>
                      </a:moveTo>
                      <a:cubicBezTo>
                        <a:pt x="578" y="1"/>
                        <a:pt x="400" y="70"/>
                        <a:pt x="266" y="208"/>
                      </a:cubicBezTo>
                      <a:cubicBezTo>
                        <a:pt x="1" y="477"/>
                        <a:pt x="7" y="912"/>
                        <a:pt x="278" y="1175"/>
                      </a:cubicBezTo>
                      <a:cubicBezTo>
                        <a:pt x="410" y="1305"/>
                        <a:pt x="582" y="1370"/>
                        <a:pt x="755" y="1370"/>
                      </a:cubicBezTo>
                      <a:cubicBezTo>
                        <a:pt x="932" y="1370"/>
                        <a:pt x="1110" y="1301"/>
                        <a:pt x="1245" y="1164"/>
                      </a:cubicBezTo>
                      <a:cubicBezTo>
                        <a:pt x="1508" y="893"/>
                        <a:pt x="1503" y="460"/>
                        <a:pt x="1232" y="196"/>
                      </a:cubicBezTo>
                      <a:cubicBezTo>
                        <a:pt x="1100" y="66"/>
                        <a:pt x="928" y="1"/>
                        <a:pt x="7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" name="Google Shape;2523;p3"/>
                <p:cNvSpPr/>
                <p:nvPr/>
              </p:nvSpPr>
              <p:spPr>
                <a:xfrm>
                  <a:off x="1553165" y="1321237"/>
                  <a:ext cx="65452" cy="57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4" h="2399" extrusionOk="0">
                      <a:moveTo>
                        <a:pt x="308" y="1"/>
                      </a:moveTo>
                      <a:cubicBezTo>
                        <a:pt x="228" y="1"/>
                        <a:pt x="165" y="24"/>
                        <a:pt x="126" y="72"/>
                      </a:cubicBezTo>
                      <a:cubicBezTo>
                        <a:pt x="0" y="222"/>
                        <a:pt x="170" y="564"/>
                        <a:pt x="503" y="837"/>
                      </a:cubicBezTo>
                      <a:cubicBezTo>
                        <a:pt x="729" y="1024"/>
                        <a:pt x="973" y="1129"/>
                        <a:pt x="1144" y="1129"/>
                      </a:cubicBezTo>
                      <a:cubicBezTo>
                        <a:pt x="1223" y="1129"/>
                        <a:pt x="1287" y="1106"/>
                        <a:pt x="1326" y="1058"/>
                      </a:cubicBezTo>
                      <a:cubicBezTo>
                        <a:pt x="1450" y="907"/>
                        <a:pt x="1281" y="564"/>
                        <a:pt x="949" y="292"/>
                      </a:cubicBezTo>
                      <a:cubicBezTo>
                        <a:pt x="722" y="106"/>
                        <a:pt x="478" y="1"/>
                        <a:pt x="308" y="1"/>
                      </a:cubicBezTo>
                      <a:close/>
                      <a:moveTo>
                        <a:pt x="1873" y="1469"/>
                      </a:moveTo>
                      <a:cubicBezTo>
                        <a:pt x="1822" y="1469"/>
                        <a:pt x="1780" y="1483"/>
                        <a:pt x="1750" y="1513"/>
                      </a:cubicBezTo>
                      <a:cubicBezTo>
                        <a:pt x="1645" y="1623"/>
                        <a:pt x="1756" y="1900"/>
                        <a:pt x="1998" y="2132"/>
                      </a:cubicBezTo>
                      <a:cubicBezTo>
                        <a:pt x="2173" y="2300"/>
                        <a:pt x="2368" y="2399"/>
                        <a:pt x="2504" y="2399"/>
                      </a:cubicBezTo>
                      <a:cubicBezTo>
                        <a:pt x="2556" y="2399"/>
                        <a:pt x="2599" y="2385"/>
                        <a:pt x="2628" y="2354"/>
                      </a:cubicBezTo>
                      <a:cubicBezTo>
                        <a:pt x="2734" y="2244"/>
                        <a:pt x="2622" y="1967"/>
                        <a:pt x="2380" y="1736"/>
                      </a:cubicBezTo>
                      <a:cubicBezTo>
                        <a:pt x="2204" y="1567"/>
                        <a:pt x="2008" y="1469"/>
                        <a:pt x="1873" y="146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" name="Google Shape;2524;p3"/>
                <p:cNvSpPr/>
                <p:nvPr/>
              </p:nvSpPr>
              <p:spPr>
                <a:xfrm>
                  <a:off x="1502913" y="1573741"/>
                  <a:ext cx="55756" cy="66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2760" extrusionOk="0">
                      <a:moveTo>
                        <a:pt x="2062" y="1"/>
                      </a:moveTo>
                      <a:cubicBezTo>
                        <a:pt x="1888" y="1"/>
                        <a:pt x="1635" y="186"/>
                        <a:pt x="1438" y="476"/>
                      </a:cubicBezTo>
                      <a:cubicBezTo>
                        <a:pt x="1197" y="831"/>
                        <a:pt x="1131" y="1207"/>
                        <a:pt x="1293" y="1317"/>
                      </a:cubicBezTo>
                      <a:cubicBezTo>
                        <a:pt x="1323" y="1337"/>
                        <a:pt x="1359" y="1347"/>
                        <a:pt x="1398" y="1347"/>
                      </a:cubicBezTo>
                      <a:cubicBezTo>
                        <a:pt x="1572" y="1347"/>
                        <a:pt x="1824" y="1161"/>
                        <a:pt x="2021" y="872"/>
                      </a:cubicBezTo>
                      <a:cubicBezTo>
                        <a:pt x="2263" y="517"/>
                        <a:pt x="2329" y="139"/>
                        <a:pt x="2167" y="30"/>
                      </a:cubicBezTo>
                      <a:cubicBezTo>
                        <a:pt x="2137" y="10"/>
                        <a:pt x="2101" y="1"/>
                        <a:pt x="2062" y="1"/>
                      </a:cubicBezTo>
                      <a:close/>
                      <a:moveTo>
                        <a:pt x="782" y="1749"/>
                      </a:moveTo>
                      <a:cubicBezTo>
                        <a:pt x="647" y="1749"/>
                        <a:pt x="448" y="1876"/>
                        <a:pt x="284" y="2082"/>
                      </a:cubicBezTo>
                      <a:cubicBezTo>
                        <a:pt x="72" y="2345"/>
                        <a:pt x="1" y="2634"/>
                        <a:pt x="118" y="2729"/>
                      </a:cubicBezTo>
                      <a:cubicBezTo>
                        <a:pt x="144" y="2749"/>
                        <a:pt x="177" y="2759"/>
                        <a:pt x="214" y="2759"/>
                      </a:cubicBezTo>
                      <a:cubicBezTo>
                        <a:pt x="350" y="2759"/>
                        <a:pt x="549" y="2631"/>
                        <a:pt x="713" y="2427"/>
                      </a:cubicBezTo>
                      <a:cubicBezTo>
                        <a:pt x="923" y="2164"/>
                        <a:pt x="996" y="1875"/>
                        <a:pt x="877" y="1779"/>
                      </a:cubicBezTo>
                      <a:cubicBezTo>
                        <a:pt x="851" y="1759"/>
                        <a:pt x="819" y="1749"/>
                        <a:pt x="782" y="17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5" name="Google Shape;2525;p3"/>
              <p:cNvGrpSpPr/>
              <p:nvPr/>
            </p:nvGrpSpPr>
            <p:grpSpPr>
              <a:xfrm rot="10800000" flipH="1">
                <a:off x="51654" y="3963095"/>
                <a:ext cx="145744" cy="138825"/>
                <a:chOff x="1071140" y="1433328"/>
                <a:chExt cx="108424" cy="103277"/>
              </a:xfrm>
            </p:grpSpPr>
            <p:sp>
              <p:nvSpPr>
                <p:cNvPr id="2526" name="Google Shape;2526;p3"/>
                <p:cNvSpPr/>
                <p:nvPr/>
              </p:nvSpPr>
              <p:spPr>
                <a:xfrm>
                  <a:off x="1071140" y="1433328"/>
                  <a:ext cx="10842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4" extrusionOk="0">
                      <a:moveTo>
                        <a:pt x="2263" y="0"/>
                      </a:moveTo>
                      <a:cubicBezTo>
                        <a:pt x="1166" y="0"/>
                        <a:pt x="227" y="832"/>
                        <a:pt x="119" y="1946"/>
                      </a:cubicBezTo>
                      <a:cubicBezTo>
                        <a:pt x="1" y="3131"/>
                        <a:pt x="867" y="4187"/>
                        <a:pt x="2055" y="4303"/>
                      </a:cubicBezTo>
                      <a:cubicBezTo>
                        <a:pt x="2128" y="4310"/>
                        <a:pt x="2200" y="4314"/>
                        <a:pt x="2271" y="4314"/>
                      </a:cubicBezTo>
                      <a:cubicBezTo>
                        <a:pt x="3366" y="4314"/>
                        <a:pt x="4302" y="3481"/>
                        <a:pt x="4412" y="2370"/>
                      </a:cubicBezTo>
                      <a:cubicBezTo>
                        <a:pt x="4529" y="1184"/>
                        <a:pt x="3661" y="129"/>
                        <a:pt x="2476" y="11"/>
                      </a:cubicBezTo>
                      <a:cubicBezTo>
                        <a:pt x="2404" y="4"/>
                        <a:pt x="2333" y="0"/>
                        <a:pt x="22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3"/>
                <p:cNvSpPr/>
                <p:nvPr/>
              </p:nvSpPr>
              <p:spPr>
                <a:xfrm>
                  <a:off x="1071140" y="1439553"/>
                  <a:ext cx="105767" cy="97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8" h="4054" extrusionOk="0">
                      <a:moveTo>
                        <a:pt x="1238" y="0"/>
                      </a:moveTo>
                      <a:cubicBezTo>
                        <a:pt x="631" y="331"/>
                        <a:pt x="192" y="946"/>
                        <a:pt x="119" y="1686"/>
                      </a:cubicBezTo>
                      <a:cubicBezTo>
                        <a:pt x="1" y="2871"/>
                        <a:pt x="868" y="3927"/>
                        <a:pt x="2055" y="4043"/>
                      </a:cubicBezTo>
                      <a:cubicBezTo>
                        <a:pt x="2128" y="4050"/>
                        <a:pt x="2200" y="4054"/>
                        <a:pt x="2271" y="4054"/>
                      </a:cubicBezTo>
                      <a:cubicBezTo>
                        <a:pt x="3366" y="4054"/>
                        <a:pt x="4302" y="3221"/>
                        <a:pt x="4412" y="2110"/>
                      </a:cubicBezTo>
                      <a:cubicBezTo>
                        <a:pt x="4416" y="2071"/>
                        <a:pt x="4416" y="2035"/>
                        <a:pt x="4417" y="1998"/>
                      </a:cubicBezTo>
                      <a:lnTo>
                        <a:pt x="4417" y="1998"/>
                      </a:lnTo>
                      <a:cubicBezTo>
                        <a:pt x="4069" y="2465"/>
                        <a:pt x="3518" y="2764"/>
                        <a:pt x="2907" y="2764"/>
                      </a:cubicBezTo>
                      <a:cubicBezTo>
                        <a:pt x="2846" y="2764"/>
                        <a:pt x="2784" y="2761"/>
                        <a:pt x="2722" y="2755"/>
                      </a:cubicBezTo>
                      <a:cubicBezTo>
                        <a:pt x="1685" y="2653"/>
                        <a:pt x="928" y="1729"/>
                        <a:pt x="1029" y="693"/>
                      </a:cubicBezTo>
                      <a:cubicBezTo>
                        <a:pt x="1053" y="442"/>
                        <a:pt x="1128" y="210"/>
                        <a:pt x="12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3"/>
                <p:cNvSpPr/>
                <p:nvPr/>
              </p:nvSpPr>
              <p:spPr>
                <a:xfrm>
                  <a:off x="1129388" y="1450565"/>
                  <a:ext cx="35647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1423" extrusionOk="0">
                      <a:moveTo>
                        <a:pt x="746" y="1"/>
                      </a:moveTo>
                      <a:cubicBezTo>
                        <a:pt x="385" y="1"/>
                        <a:pt x="74" y="276"/>
                        <a:pt x="38" y="642"/>
                      </a:cubicBezTo>
                      <a:cubicBezTo>
                        <a:pt x="0" y="1032"/>
                        <a:pt x="285" y="1379"/>
                        <a:pt x="675" y="1419"/>
                      </a:cubicBezTo>
                      <a:cubicBezTo>
                        <a:pt x="698" y="1421"/>
                        <a:pt x="721" y="1422"/>
                        <a:pt x="745" y="1422"/>
                      </a:cubicBezTo>
                      <a:cubicBezTo>
                        <a:pt x="1106" y="1422"/>
                        <a:pt x="1416" y="1147"/>
                        <a:pt x="1450" y="781"/>
                      </a:cubicBezTo>
                      <a:cubicBezTo>
                        <a:pt x="1488" y="391"/>
                        <a:pt x="1202" y="42"/>
                        <a:pt x="814" y="4"/>
                      </a:cubicBezTo>
                      <a:cubicBezTo>
                        <a:pt x="791" y="2"/>
                        <a:pt x="769" y="1"/>
                        <a:pt x="7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3"/>
                <p:cNvSpPr/>
                <p:nvPr/>
              </p:nvSpPr>
              <p:spPr>
                <a:xfrm>
                  <a:off x="1104729" y="1453893"/>
                  <a:ext cx="16590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61" extrusionOk="0">
                      <a:moveTo>
                        <a:pt x="346" y="1"/>
                      </a:moveTo>
                      <a:cubicBezTo>
                        <a:pt x="178" y="1"/>
                        <a:pt x="33" y="126"/>
                        <a:pt x="17" y="298"/>
                      </a:cubicBezTo>
                      <a:cubicBezTo>
                        <a:pt x="1" y="480"/>
                        <a:pt x="132" y="640"/>
                        <a:pt x="314" y="659"/>
                      </a:cubicBezTo>
                      <a:cubicBezTo>
                        <a:pt x="325" y="660"/>
                        <a:pt x="337" y="660"/>
                        <a:pt x="348" y="660"/>
                      </a:cubicBezTo>
                      <a:cubicBezTo>
                        <a:pt x="515" y="660"/>
                        <a:pt x="656" y="533"/>
                        <a:pt x="674" y="362"/>
                      </a:cubicBezTo>
                      <a:cubicBezTo>
                        <a:pt x="692" y="181"/>
                        <a:pt x="559" y="19"/>
                        <a:pt x="377" y="2"/>
                      </a:cubicBezTo>
                      <a:cubicBezTo>
                        <a:pt x="366" y="1"/>
                        <a:pt x="35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0" name="Google Shape;2530;p3"/>
              <p:cNvGrpSpPr/>
              <p:nvPr/>
            </p:nvGrpSpPr>
            <p:grpSpPr>
              <a:xfrm rot="10800000" flipH="1">
                <a:off x="283713" y="4084868"/>
                <a:ext cx="106452" cy="101432"/>
                <a:chOff x="1243777" y="1370555"/>
                <a:chExt cx="79194" cy="75459"/>
              </a:xfrm>
            </p:grpSpPr>
            <p:sp>
              <p:nvSpPr>
                <p:cNvPr id="2531" name="Google Shape;2531;p3"/>
                <p:cNvSpPr/>
                <p:nvPr/>
              </p:nvSpPr>
              <p:spPr>
                <a:xfrm>
                  <a:off x="1243777" y="1370555"/>
                  <a:ext cx="79194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8" h="3152" extrusionOk="0">
                      <a:moveTo>
                        <a:pt x="1654" y="1"/>
                      </a:moveTo>
                      <a:cubicBezTo>
                        <a:pt x="853" y="1"/>
                        <a:pt x="165" y="608"/>
                        <a:pt x="86" y="1421"/>
                      </a:cubicBezTo>
                      <a:cubicBezTo>
                        <a:pt x="1" y="2287"/>
                        <a:pt x="632" y="3058"/>
                        <a:pt x="1500" y="3144"/>
                      </a:cubicBezTo>
                      <a:cubicBezTo>
                        <a:pt x="1553" y="3149"/>
                        <a:pt x="1605" y="3152"/>
                        <a:pt x="1657" y="3152"/>
                      </a:cubicBezTo>
                      <a:cubicBezTo>
                        <a:pt x="2458" y="3152"/>
                        <a:pt x="3142" y="2544"/>
                        <a:pt x="3222" y="1730"/>
                      </a:cubicBezTo>
                      <a:cubicBezTo>
                        <a:pt x="3308" y="865"/>
                        <a:pt x="2675" y="94"/>
                        <a:pt x="1809" y="8"/>
                      </a:cubicBezTo>
                      <a:cubicBezTo>
                        <a:pt x="1757" y="3"/>
                        <a:pt x="1705" y="1"/>
                        <a:pt x="16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3"/>
                <p:cNvSpPr/>
                <p:nvPr/>
              </p:nvSpPr>
              <p:spPr>
                <a:xfrm>
                  <a:off x="1243777" y="1375104"/>
                  <a:ext cx="77230" cy="70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6" h="2962" extrusionOk="0">
                      <a:moveTo>
                        <a:pt x="905" y="0"/>
                      </a:moveTo>
                      <a:lnTo>
                        <a:pt x="905" y="0"/>
                      </a:lnTo>
                      <a:cubicBezTo>
                        <a:pt x="460" y="242"/>
                        <a:pt x="140" y="691"/>
                        <a:pt x="86" y="1231"/>
                      </a:cubicBezTo>
                      <a:cubicBezTo>
                        <a:pt x="1" y="2097"/>
                        <a:pt x="632" y="2868"/>
                        <a:pt x="1500" y="2954"/>
                      </a:cubicBezTo>
                      <a:cubicBezTo>
                        <a:pt x="1553" y="2959"/>
                        <a:pt x="1605" y="2962"/>
                        <a:pt x="1657" y="2962"/>
                      </a:cubicBezTo>
                      <a:cubicBezTo>
                        <a:pt x="2458" y="2962"/>
                        <a:pt x="3142" y="2354"/>
                        <a:pt x="3222" y="1540"/>
                      </a:cubicBezTo>
                      <a:cubicBezTo>
                        <a:pt x="3224" y="1513"/>
                        <a:pt x="3224" y="1487"/>
                        <a:pt x="3225" y="1459"/>
                      </a:cubicBezTo>
                      <a:lnTo>
                        <a:pt x="3225" y="1459"/>
                      </a:lnTo>
                      <a:cubicBezTo>
                        <a:pt x="2973" y="1799"/>
                        <a:pt x="2570" y="2019"/>
                        <a:pt x="2125" y="2019"/>
                      </a:cubicBezTo>
                      <a:cubicBezTo>
                        <a:pt x="2080" y="2019"/>
                        <a:pt x="2034" y="2016"/>
                        <a:pt x="1988" y="2012"/>
                      </a:cubicBezTo>
                      <a:cubicBezTo>
                        <a:pt x="1231" y="1938"/>
                        <a:pt x="677" y="1264"/>
                        <a:pt x="752" y="506"/>
                      </a:cubicBezTo>
                      <a:cubicBezTo>
                        <a:pt x="769" y="324"/>
                        <a:pt x="824" y="155"/>
                        <a:pt x="9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3" name="Google Shape;2533;p3"/>
                <p:cNvSpPr/>
                <p:nvPr/>
              </p:nvSpPr>
              <p:spPr>
                <a:xfrm>
                  <a:off x="1286296" y="1383172"/>
                  <a:ext cx="26071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38" extrusionOk="0">
                      <a:moveTo>
                        <a:pt x="544" y="0"/>
                      </a:moveTo>
                      <a:cubicBezTo>
                        <a:pt x="280" y="0"/>
                        <a:pt x="56" y="200"/>
                        <a:pt x="28" y="468"/>
                      </a:cubicBezTo>
                      <a:cubicBezTo>
                        <a:pt x="1" y="754"/>
                        <a:pt x="209" y="1006"/>
                        <a:pt x="493" y="1035"/>
                      </a:cubicBezTo>
                      <a:cubicBezTo>
                        <a:pt x="511" y="1037"/>
                        <a:pt x="529" y="1038"/>
                        <a:pt x="546" y="1038"/>
                      </a:cubicBezTo>
                      <a:cubicBezTo>
                        <a:pt x="810" y="1038"/>
                        <a:pt x="1035" y="837"/>
                        <a:pt x="1061" y="569"/>
                      </a:cubicBezTo>
                      <a:cubicBezTo>
                        <a:pt x="1088" y="286"/>
                        <a:pt x="880" y="30"/>
                        <a:pt x="594" y="3"/>
                      </a:cubicBezTo>
                      <a:cubicBezTo>
                        <a:pt x="577" y="1"/>
                        <a:pt x="560" y="0"/>
                        <a:pt x="5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4" name="Google Shape;2534;p3"/>
                <p:cNvSpPr/>
                <p:nvPr/>
              </p:nvSpPr>
              <p:spPr>
                <a:xfrm>
                  <a:off x="1268317" y="1385590"/>
                  <a:ext cx="12066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483" extrusionOk="0">
                      <a:moveTo>
                        <a:pt x="253" y="0"/>
                      </a:moveTo>
                      <a:cubicBezTo>
                        <a:pt x="129" y="0"/>
                        <a:pt x="24" y="91"/>
                        <a:pt x="11" y="217"/>
                      </a:cubicBezTo>
                      <a:cubicBezTo>
                        <a:pt x="1" y="350"/>
                        <a:pt x="95" y="468"/>
                        <a:pt x="229" y="481"/>
                      </a:cubicBezTo>
                      <a:cubicBezTo>
                        <a:pt x="236" y="482"/>
                        <a:pt x="244" y="482"/>
                        <a:pt x="251" y="482"/>
                      </a:cubicBezTo>
                      <a:cubicBezTo>
                        <a:pt x="375" y="482"/>
                        <a:pt x="479" y="390"/>
                        <a:pt x="492" y="264"/>
                      </a:cubicBezTo>
                      <a:cubicBezTo>
                        <a:pt x="504" y="133"/>
                        <a:pt x="409" y="13"/>
                        <a:pt x="276" y="1"/>
                      </a:cubicBezTo>
                      <a:cubicBezTo>
                        <a:pt x="268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5" name="Google Shape;2535;p3"/>
              <p:cNvGrpSpPr/>
              <p:nvPr/>
            </p:nvGrpSpPr>
            <p:grpSpPr>
              <a:xfrm rot="10800000" flipH="1">
                <a:off x="-133227" y="4117886"/>
                <a:ext cx="117715" cy="103073"/>
                <a:chOff x="933600" y="1344771"/>
                <a:chExt cx="87573" cy="76680"/>
              </a:xfrm>
            </p:grpSpPr>
            <p:sp>
              <p:nvSpPr>
                <p:cNvPr id="2536" name="Google Shape;2536;p3"/>
                <p:cNvSpPr/>
                <p:nvPr/>
              </p:nvSpPr>
              <p:spPr>
                <a:xfrm>
                  <a:off x="933600" y="1344771"/>
                  <a:ext cx="87573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8" h="3203" extrusionOk="0">
                      <a:moveTo>
                        <a:pt x="1827" y="0"/>
                      </a:moveTo>
                      <a:cubicBezTo>
                        <a:pt x="1575" y="0"/>
                        <a:pt x="1319" y="60"/>
                        <a:pt x="1080" y="186"/>
                      </a:cubicBezTo>
                      <a:cubicBezTo>
                        <a:pt x="300" y="599"/>
                        <a:pt x="1" y="1567"/>
                        <a:pt x="414" y="2349"/>
                      </a:cubicBezTo>
                      <a:cubicBezTo>
                        <a:pt x="701" y="2893"/>
                        <a:pt x="1256" y="3203"/>
                        <a:pt x="1830" y="3203"/>
                      </a:cubicBezTo>
                      <a:cubicBezTo>
                        <a:pt x="2082" y="3203"/>
                        <a:pt x="2338" y="3143"/>
                        <a:pt x="2576" y="3017"/>
                      </a:cubicBezTo>
                      <a:cubicBezTo>
                        <a:pt x="3360" y="2606"/>
                        <a:pt x="3658" y="1637"/>
                        <a:pt x="3245" y="854"/>
                      </a:cubicBezTo>
                      <a:cubicBezTo>
                        <a:pt x="2958" y="311"/>
                        <a:pt x="2402" y="0"/>
                        <a:pt x="18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7" name="Google Shape;2537;p3"/>
                <p:cNvSpPr/>
                <p:nvPr/>
              </p:nvSpPr>
              <p:spPr>
                <a:xfrm>
                  <a:off x="933600" y="1348386"/>
                  <a:ext cx="81899" cy="73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052" extrusionOk="0">
                      <a:moveTo>
                        <a:pt x="1157" y="1"/>
                      </a:moveTo>
                      <a:lnTo>
                        <a:pt x="1157" y="1"/>
                      </a:lnTo>
                      <a:cubicBezTo>
                        <a:pt x="1131" y="12"/>
                        <a:pt x="1106" y="22"/>
                        <a:pt x="1080" y="35"/>
                      </a:cubicBezTo>
                      <a:cubicBezTo>
                        <a:pt x="300" y="448"/>
                        <a:pt x="1" y="1416"/>
                        <a:pt x="414" y="2198"/>
                      </a:cubicBezTo>
                      <a:cubicBezTo>
                        <a:pt x="701" y="2742"/>
                        <a:pt x="1256" y="3052"/>
                        <a:pt x="1830" y="3052"/>
                      </a:cubicBezTo>
                      <a:cubicBezTo>
                        <a:pt x="2082" y="3052"/>
                        <a:pt x="2338" y="2992"/>
                        <a:pt x="2576" y="2866"/>
                      </a:cubicBezTo>
                      <a:cubicBezTo>
                        <a:pt x="3066" y="2607"/>
                        <a:pt x="3364" y="2133"/>
                        <a:pt x="3421" y="1624"/>
                      </a:cubicBezTo>
                      <a:lnTo>
                        <a:pt x="3421" y="1624"/>
                      </a:lnTo>
                      <a:cubicBezTo>
                        <a:pt x="3308" y="1759"/>
                        <a:pt x="3168" y="1875"/>
                        <a:pt x="3005" y="1962"/>
                      </a:cubicBezTo>
                      <a:cubicBezTo>
                        <a:pt x="2796" y="2072"/>
                        <a:pt x="2572" y="2124"/>
                        <a:pt x="2351" y="2124"/>
                      </a:cubicBezTo>
                      <a:cubicBezTo>
                        <a:pt x="1848" y="2124"/>
                        <a:pt x="1362" y="1853"/>
                        <a:pt x="1113" y="1378"/>
                      </a:cubicBezTo>
                      <a:cubicBezTo>
                        <a:pt x="874" y="926"/>
                        <a:pt x="911" y="406"/>
                        <a:pt x="115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3"/>
                <p:cNvSpPr/>
                <p:nvPr/>
              </p:nvSpPr>
              <p:spPr>
                <a:xfrm>
                  <a:off x="968769" y="1350588"/>
                  <a:ext cx="28824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1055" extrusionOk="0">
                      <a:moveTo>
                        <a:pt x="603" y="1"/>
                      </a:moveTo>
                      <a:cubicBezTo>
                        <a:pt x="520" y="1"/>
                        <a:pt x="436" y="20"/>
                        <a:pt x="358" y="62"/>
                      </a:cubicBezTo>
                      <a:cubicBezTo>
                        <a:pt x="99" y="198"/>
                        <a:pt x="0" y="518"/>
                        <a:pt x="136" y="773"/>
                      </a:cubicBezTo>
                      <a:cubicBezTo>
                        <a:pt x="232" y="953"/>
                        <a:pt x="414" y="1055"/>
                        <a:pt x="603" y="1055"/>
                      </a:cubicBezTo>
                      <a:cubicBezTo>
                        <a:pt x="686" y="1055"/>
                        <a:pt x="770" y="1035"/>
                        <a:pt x="849" y="993"/>
                      </a:cubicBezTo>
                      <a:cubicBezTo>
                        <a:pt x="1106" y="857"/>
                        <a:pt x="1204" y="539"/>
                        <a:pt x="1069" y="282"/>
                      </a:cubicBezTo>
                      <a:cubicBezTo>
                        <a:pt x="976" y="103"/>
                        <a:pt x="792" y="1"/>
                        <a:pt x="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9" name="Google Shape;2539;p3"/>
                <p:cNvSpPr/>
                <p:nvPr/>
              </p:nvSpPr>
              <p:spPr>
                <a:xfrm>
                  <a:off x="990076" y="1379222"/>
                  <a:ext cx="13430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491" extrusionOk="0">
                      <a:moveTo>
                        <a:pt x="279" y="0"/>
                      </a:moveTo>
                      <a:cubicBezTo>
                        <a:pt x="241" y="0"/>
                        <a:pt x="203" y="9"/>
                        <a:pt x="167" y="28"/>
                      </a:cubicBezTo>
                      <a:cubicBezTo>
                        <a:pt x="48" y="93"/>
                        <a:pt x="0" y="240"/>
                        <a:pt x="63" y="359"/>
                      </a:cubicBezTo>
                      <a:cubicBezTo>
                        <a:pt x="108" y="443"/>
                        <a:pt x="194" y="490"/>
                        <a:pt x="282" y="490"/>
                      </a:cubicBezTo>
                      <a:cubicBezTo>
                        <a:pt x="320" y="490"/>
                        <a:pt x="359" y="481"/>
                        <a:pt x="395" y="463"/>
                      </a:cubicBezTo>
                      <a:cubicBezTo>
                        <a:pt x="514" y="399"/>
                        <a:pt x="560" y="252"/>
                        <a:pt x="496" y="132"/>
                      </a:cubicBezTo>
                      <a:cubicBezTo>
                        <a:pt x="452" y="48"/>
                        <a:pt x="3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0" name="Google Shape;2540;p3"/>
              <p:cNvGrpSpPr/>
              <p:nvPr/>
            </p:nvGrpSpPr>
            <p:grpSpPr>
              <a:xfrm rot="10800000" flipH="1">
                <a:off x="-370146" y="4301158"/>
                <a:ext cx="1055088" cy="1001541"/>
                <a:chOff x="757348" y="540024"/>
                <a:chExt cx="784919" cy="745084"/>
              </a:xfrm>
            </p:grpSpPr>
            <p:sp>
              <p:nvSpPr>
                <p:cNvPr id="2541" name="Google Shape;2541;p3"/>
                <p:cNvSpPr/>
                <p:nvPr/>
              </p:nvSpPr>
              <p:spPr>
                <a:xfrm>
                  <a:off x="1220555" y="985371"/>
                  <a:ext cx="250436" cy="11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1" h="4721" extrusionOk="0">
                      <a:moveTo>
                        <a:pt x="121" y="1"/>
                      </a:moveTo>
                      <a:cubicBezTo>
                        <a:pt x="51" y="1"/>
                        <a:pt x="13" y="6"/>
                        <a:pt x="12" y="17"/>
                      </a:cubicBezTo>
                      <a:cubicBezTo>
                        <a:pt x="1" y="106"/>
                        <a:pt x="1408" y="387"/>
                        <a:pt x="2748" y="880"/>
                      </a:cubicBezTo>
                      <a:cubicBezTo>
                        <a:pt x="3406" y="1157"/>
                        <a:pt x="4074" y="1400"/>
                        <a:pt x="4550" y="1648"/>
                      </a:cubicBezTo>
                      <a:cubicBezTo>
                        <a:pt x="5033" y="1877"/>
                        <a:pt x="5355" y="2030"/>
                        <a:pt x="5355" y="2030"/>
                      </a:cubicBezTo>
                      <a:cubicBezTo>
                        <a:pt x="5355" y="2030"/>
                        <a:pt x="5676" y="2185"/>
                        <a:pt x="6158" y="2416"/>
                      </a:cubicBezTo>
                      <a:cubicBezTo>
                        <a:pt x="6646" y="2635"/>
                        <a:pt x="7268" y="2986"/>
                        <a:pt x="7903" y="3317"/>
                      </a:cubicBezTo>
                      <a:cubicBezTo>
                        <a:pt x="9100" y="3986"/>
                        <a:pt x="10267" y="4721"/>
                        <a:pt x="10406" y="4721"/>
                      </a:cubicBezTo>
                      <a:cubicBezTo>
                        <a:pt x="10412" y="4721"/>
                        <a:pt x="10416" y="4719"/>
                        <a:pt x="10418" y="4716"/>
                      </a:cubicBezTo>
                      <a:cubicBezTo>
                        <a:pt x="10461" y="4655"/>
                        <a:pt x="9324" y="3765"/>
                        <a:pt x="8114" y="2968"/>
                      </a:cubicBezTo>
                      <a:cubicBezTo>
                        <a:pt x="7498" y="2587"/>
                        <a:pt x="6887" y="2194"/>
                        <a:pt x="6403" y="1945"/>
                      </a:cubicBezTo>
                      <a:cubicBezTo>
                        <a:pt x="5924" y="1685"/>
                        <a:pt x="5604" y="1510"/>
                        <a:pt x="5604" y="1510"/>
                      </a:cubicBezTo>
                      <a:cubicBezTo>
                        <a:pt x="5604" y="1510"/>
                        <a:pt x="5268" y="1370"/>
                        <a:pt x="4763" y="1160"/>
                      </a:cubicBezTo>
                      <a:cubicBezTo>
                        <a:pt x="4266" y="934"/>
                        <a:pt x="3563" y="724"/>
                        <a:pt x="2875" y="493"/>
                      </a:cubicBezTo>
                      <a:cubicBezTo>
                        <a:pt x="1696" y="154"/>
                        <a:pt x="484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2" name="Google Shape;2542;p3"/>
                <p:cNvSpPr/>
                <p:nvPr/>
              </p:nvSpPr>
              <p:spPr>
                <a:xfrm>
                  <a:off x="1440906" y="1069619"/>
                  <a:ext cx="87884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3284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83" y="2829"/>
                        <a:pt x="1132" y="3283"/>
                        <a:pt x="1834" y="3283"/>
                      </a:cubicBezTo>
                      <a:cubicBezTo>
                        <a:pt x="1994" y="3283"/>
                        <a:pt x="2156" y="3260"/>
                        <a:pt x="2317" y="3210"/>
                      </a:cubicBezTo>
                      <a:cubicBezTo>
                        <a:pt x="3184" y="2944"/>
                        <a:pt x="3670" y="2026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3" name="Google Shape;2543;p3"/>
                <p:cNvSpPr/>
                <p:nvPr/>
              </p:nvSpPr>
              <p:spPr>
                <a:xfrm>
                  <a:off x="1440906" y="1069619"/>
                  <a:ext cx="82018" cy="76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3211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34" y="2663"/>
                        <a:pt x="853" y="3056"/>
                        <a:pt x="1358" y="3210"/>
                      </a:cubicBezTo>
                      <a:cubicBezTo>
                        <a:pt x="1243" y="3071"/>
                        <a:pt x="1153" y="2909"/>
                        <a:pt x="1096" y="2727"/>
                      </a:cubicBezTo>
                      <a:cubicBezTo>
                        <a:pt x="865" y="1968"/>
                        <a:pt x="1290" y="1165"/>
                        <a:pt x="2049" y="933"/>
                      </a:cubicBezTo>
                      <a:cubicBezTo>
                        <a:pt x="2187" y="890"/>
                        <a:pt x="2326" y="870"/>
                        <a:pt x="2463" y="870"/>
                      </a:cubicBezTo>
                      <a:cubicBezTo>
                        <a:pt x="2821" y="870"/>
                        <a:pt x="3164" y="1008"/>
                        <a:pt x="3426" y="1243"/>
                      </a:cubicBezTo>
                      <a:cubicBezTo>
                        <a:pt x="3418" y="1216"/>
                        <a:pt x="3414" y="1188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4" name="Google Shape;2544;p3"/>
                <p:cNvSpPr/>
                <p:nvPr/>
              </p:nvSpPr>
              <p:spPr>
                <a:xfrm>
                  <a:off x="1489290" y="1105650"/>
                  <a:ext cx="28920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082" extrusionOk="0">
                      <a:moveTo>
                        <a:pt x="605" y="0"/>
                      </a:moveTo>
                      <a:cubicBezTo>
                        <a:pt x="552" y="0"/>
                        <a:pt x="499" y="8"/>
                        <a:pt x="446" y="24"/>
                      </a:cubicBezTo>
                      <a:cubicBezTo>
                        <a:pt x="161" y="112"/>
                        <a:pt x="1" y="414"/>
                        <a:pt x="89" y="699"/>
                      </a:cubicBezTo>
                      <a:cubicBezTo>
                        <a:pt x="161" y="932"/>
                        <a:pt x="375" y="1081"/>
                        <a:pt x="607" y="1081"/>
                      </a:cubicBezTo>
                      <a:cubicBezTo>
                        <a:pt x="658" y="1081"/>
                        <a:pt x="710" y="1074"/>
                        <a:pt x="762" y="1058"/>
                      </a:cubicBezTo>
                      <a:cubicBezTo>
                        <a:pt x="1048" y="970"/>
                        <a:pt x="1207" y="668"/>
                        <a:pt x="1120" y="384"/>
                      </a:cubicBezTo>
                      <a:cubicBezTo>
                        <a:pt x="1050" y="151"/>
                        <a:pt x="83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5" name="Google Shape;2545;p3"/>
                <p:cNvSpPr/>
                <p:nvPr/>
              </p:nvSpPr>
              <p:spPr>
                <a:xfrm>
                  <a:off x="1472412" y="1122073"/>
                  <a:ext cx="13454" cy="12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2" extrusionOk="0">
                      <a:moveTo>
                        <a:pt x="282" y="0"/>
                      </a:moveTo>
                      <a:cubicBezTo>
                        <a:pt x="258" y="0"/>
                        <a:pt x="233" y="4"/>
                        <a:pt x="208" y="11"/>
                      </a:cubicBezTo>
                      <a:cubicBezTo>
                        <a:pt x="75" y="51"/>
                        <a:pt x="0" y="192"/>
                        <a:pt x="40" y="325"/>
                      </a:cubicBezTo>
                      <a:cubicBezTo>
                        <a:pt x="74" y="432"/>
                        <a:pt x="173" y="502"/>
                        <a:pt x="280" y="502"/>
                      </a:cubicBezTo>
                      <a:cubicBezTo>
                        <a:pt x="304" y="502"/>
                        <a:pt x="329" y="498"/>
                        <a:pt x="354" y="490"/>
                      </a:cubicBezTo>
                      <a:cubicBezTo>
                        <a:pt x="487" y="450"/>
                        <a:pt x="562" y="308"/>
                        <a:pt x="520" y="178"/>
                      </a:cubicBezTo>
                      <a:cubicBezTo>
                        <a:pt x="488" y="70"/>
                        <a:pt x="389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6" name="Google Shape;2546;p3"/>
                <p:cNvSpPr/>
                <p:nvPr/>
              </p:nvSpPr>
              <p:spPr>
                <a:xfrm>
                  <a:off x="1153018" y="804690"/>
                  <a:ext cx="333173" cy="19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7" h="8187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4907" y="6907"/>
                        <a:pt x="8762" y="7925"/>
                      </a:cubicBezTo>
                      <a:cubicBezTo>
                        <a:pt x="9454" y="8108"/>
                        <a:pt x="10046" y="8187"/>
                        <a:pt x="10548" y="8187"/>
                      </a:cubicBezTo>
                      <a:cubicBezTo>
                        <a:pt x="12842" y="8187"/>
                        <a:pt x="13265" y="6547"/>
                        <a:pt x="12872" y="5723"/>
                      </a:cubicBezTo>
                      <a:cubicBezTo>
                        <a:pt x="12096" y="4089"/>
                        <a:pt x="13916" y="2833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3"/>
                <p:cNvSpPr/>
                <p:nvPr/>
              </p:nvSpPr>
              <p:spPr>
                <a:xfrm>
                  <a:off x="1153018" y="804690"/>
                  <a:ext cx="310765" cy="17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1" h="7204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3813" y="5493"/>
                        <a:pt x="6993" y="7203"/>
                      </a:cubicBezTo>
                      <a:cubicBezTo>
                        <a:pt x="6163" y="6307"/>
                        <a:pt x="5465" y="5415"/>
                        <a:pt x="5523" y="5007"/>
                      </a:cubicBezTo>
                      <a:cubicBezTo>
                        <a:pt x="5568" y="4693"/>
                        <a:pt x="6069" y="4586"/>
                        <a:pt x="6727" y="4586"/>
                      </a:cubicBezTo>
                      <a:cubicBezTo>
                        <a:pt x="8117" y="4586"/>
                        <a:pt x="10212" y="5062"/>
                        <a:pt x="10212" y="5062"/>
                      </a:cubicBezTo>
                      <a:cubicBezTo>
                        <a:pt x="10212" y="5062"/>
                        <a:pt x="6389" y="3026"/>
                        <a:pt x="6276" y="2133"/>
                      </a:cubicBezTo>
                      <a:cubicBezTo>
                        <a:pt x="6198" y="1501"/>
                        <a:pt x="6885" y="1191"/>
                        <a:pt x="8093" y="1191"/>
                      </a:cubicBezTo>
                      <a:cubicBezTo>
                        <a:pt x="8594" y="1191"/>
                        <a:pt x="9186" y="1244"/>
                        <a:pt x="9849" y="1351"/>
                      </a:cubicBezTo>
                      <a:cubicBezTo>
                        <a:pt x="11261" y="1577"/>
                        <a:pt x="12327" y="2390"/>
                        <a:pt x="12960" y="2920"/>
                      </a:cubicBezTo>
                      <a:cubicBezTo>
                        <a:pt x="12980" y="2397"/>
                        <a:pt x="12827" y="1868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3"/>
                <p:cNvSpPr/>
                <p:nvPr/>
              </p:nvSpPr>
              <p:spPr>
                <a:xfrm>
                  <a:off x="1173511" y="828152"/>
                  <a:ext cx="253932" cy="100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7" h="4194" extrusionOk="0">
                      <a:moveTo>
                        <a:pt x="37" y="1"/>
                      </a:moveTo>
                      <a:cubicBezTo>
                        <a:pt x="26" y="1"/>
                        <a:pt x="19" y="3"/>
                        <a:pt x="17" y="7"/>
                      </a:cubicBezTo>
                      <a:cubicBezTo>
                        <a:pt x="0" y="47"/>
                        <a:pt x="314" y="221"/>
                        <a:pt x="782" y="481"/>
                      </a:cubicBezTo>
                      <a:cubicBezTo>
                        <a:pt x="1252" y="743"/>
                        <a:pt x="1876" y="1091"/>
                        <a:pt x="2500" y="1440"/>
                      </a:cubicBezTo>
                      <a:cubicBezTo>
                        <a:pt x="3124" y="1790"/>
                        <a:pt x="3753" y="2138"/>
                        <a:pt x="4230" y="2390"/>
                      </a:cubicBezTo>
                      <a:cubicBezTo>
                        <a:pt x="4710" y="2638"/>
                        <a:pt x="5030" y="2803"/>
                        <a:pt x="5030" y="2803"/>
                      </a:cubicBezTo>
                      <a:cubicBezTo>
                        <a:pt x="5030" y="2803"/>
                        <a:pt x="5360" y="2948"/>
                        <a:pt x="5862" y="3155"/>
                      </a:cubicBezTo>
                      <a:cubicBezTo>
                        <a:pt x="6365" y="3357"/>
                        <a:pt x="7043" y="3611"/>
                        <a:pt x="7742" y="3806"/>
                      </a:cubicBezTo>
                      <a:cubicBezTo>
                        <a:pt x="8442" y="3996"/>
                        <a:pt x="9155" y="4143"/>
                        <a:pt x="9700" y="4174"/>
                      </a:cubicBezTo>
                      <a:cubicBezTo>
                        <a:pt x="9829" y="4189"/>
                        <a:pt x="9948" y="4193"/>
                        <a:pt x="10055" y="4193"/>
                      </a:cubicBezTo>
                      <a:cubicBezTo>
                        <a:pt x="10172" y="4193"/>
                        <a:pt x="10274" y="4188"/>
                        <a:pt x="10356" y="4187"/>
                      </a:cubicBezTo>
                      <a:cubicBezTo>
                        <a:pt x="10515" y="4181"/>
                        <a:pt x="10605" y="4169"/>
                        <a:pt x="10605" y="4149"/>
                      </a:cubicBezTo>
                      <a:cubicBezTo>
                        <a:pt x="10607" y="4129"/>
                        <a:pt x="10518" y="4103"/>
                        <a:pt x="10364" y="4071"/>
                      </a:cubicBezTo>
                      <a:cubicBezTo>
                        <a:pt x="10211" y="4036"/>
                        <a:pt x="9990" y="4018"/>
                        <a:pt x="9732" y="3952"/>
                      </a:cubicBezTo>
                      <a:cubicBezTo>
                        <a:pt x="9210" y="3854"/>
                        <a:pt x="8531" y="3652"/>
                        <a:pt x="7866" y="3418"/>
                      </a:cubicBezTo>
                      <a:cubicBezTo>
                        <a:pt x="7202" y="3178"/>
                        <a:pt x="6555" y="2892"/>
                        <a:pt x="6075" y="2667"/>
                      </a:cubicBezTo>
                      <a:cubicBezTo>
                        <a:pt x="5596" y="2436"/>
                        <a:pt x="5276" y="2281"/>
                        <a:pt x="5276" y="2281"/>
                      </a:cubicBezTo>
                      <a:cubicBezTo>
                        <a:pt x="5276" y="2281"/>
                        <a:pt x="4952" y="2135"/>
                        <a:pt x="4465" y="1913"/>
                      </a:cubicBezTo>
                      <a:cubicBezTo>
                        <a:pt x="3980" y="1685"/>
                        <a:pt x="3333" y="1382"/>
                        <a:pt x="2685" y="1076"/>
                      </a:cubicBezTo>
                      <a:cubicBezTo>
                        <a:pt x="2035" y="773"/>
                        <a:pt x="1382" y="475"/>
                        <a:pt x="878" y="278"/>
                      </a:cubicBezTo>
                      <a:cubicBezTo>
                        <a:pt x="439" y="103"/>
                        <a:pt x="119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" name="Google Shape;2549;p3"/>
                <p:cNvSpPr/>
                <p:nvPr/>
              </p:nvSpPr>
              <p:spPr>
                <a:xfrm>
                  <a:off x="1345765" y="956211"/>
                  <a:ext cx="87525" cy="22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" h="925" extrusionOk="0">
                      <a:moveTo>
                        <a:pt x="625" y="1"/>
                      </a:moveTo>
                      <a:cubicBezTo>
                        <a:pt x="306" y="1"/>
                        <a:pt x="63" y="98"/>
                        <a:pt x="36" y="258"/>
                      </a:cubicBezTo>
                      <a:cubicBezTo>
                        <a:pt x="1" y="463"/>
                        <a:pt x="340" y="692"/>
                        <a:pt x="793" y="770"/>
                      </a:cubicBezTo>
                      <a:cubicBezTo>
                        <a:pt x="896" y="788"/>
                        <a:pt x="996" y="796"/>
                        <a:pt x="1090" y="796"/>
                      </a:cubicBezTo>
                      <a:cubicBezTo>
                        <a:pt x="1408" y="796"/>
                        <a:pt x="1650" y="699"/>
                        <a:pt x="1679" y="539"/>
                      </a:cubicBezTo>
                      <a:cubicBezTo>
                        <a:pt x="1714" y="334"/>
                        <a:pt x="1374" y="105"/>
                        <a:pt x="922" y="27"/>
                      </a:cubicBezTo>
                      <a:cubicBezTo>
                        <a:pt x="819" y="9"/>
                        <a:pt x="718" y="1"/>
                        <a:pt x="625" y="1"/>
                      </a:cubicBezTo>
                      <a:close/>
                      <a:moveTo>
                        <a:pt x="2890" y="324"/>
                      </a:moveTo>
                      <a:cubicBezTo>
                        <a:pt x="2591" y="324"/>
                        <a:pt x="2358" y="421"/>
                        <a:pt x="2344" y="562"/>
                      </a:cubicBezTo>
                      <a:cubicBezTo>
                        <a:pt x="2330" y="726"/>
                        <a:pt x="2607" y="885"/>
                        <a:pt x="2967" y="919"/>
                      </a:cubicBezTo>
                      <a:cubicBezTo>
                        <a:pt x="3010" y="923"/>
                        <a:pt x="3052" y="924"/>
                        <a:pt x="3093" y="924"/>
                      </a:cubicBezTo>
                      <a:cubicBezTo>
                        <a:pt x="3392" y="924"/>
                        <a:pt x="3628" y="826"/>
                        <a:pt x="3640" y="683"/>
                      </a:cubicBezTo>
                      <a:cubicBezTo>
                        <a:pt x="3655" y="521"/>
                        <a:pt x="3378" y="362"/>
                        <a:pt x="3019" y="330"/>
                      </a:cubicBezTo>
                      <a:cubicBezTo>
                        <a:pt x="2975" y="326"/>
                        <a:pt x="2932" y="324"/>
                        <a:pt x="2890" y="32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" name="Google Shape;2550;p3"/>
                <p:cNvSpPr/>
                <p:nvPr/>
              </p:nvSpPr>
              <p:spPr>
                <a:xfrm>
                  <a:off x="1090819" y="540024"/>
                  <a:ext cx="235163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3" h="12425" extrusionOk="0">
                      <a:moveTo>
                        <a:pt x="3792" y="0"/>
                      </a:moveTo>
                      <a:cubicBezTo>
                        <a:pt x="3343" y="0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2"/>
                      </a:cubicBezTo>
                      <a:cubicBezTo>
                        <a:pt x="0" y="12198"/>
                        <a:pt x="220" y="12425"/>
                        <a:pt x="652" y="12425"/>
                      </a:cubicBezTo>
                      <a:cubicBezTo>
                        <a:pt x="1140" y="12425"/>
                        <a:pt x="1899" y="12136"/>
                        <a:pt x="2189" y="11805"/>
                      </a:cubicBezTo>
                      <a:cubicBezTo>
                        <a:pt x="2189" y="11805"/>
                        <a:pt x="7415" y="8335"/>
                        <a:pt x="8712" y="4565"/>
                      </a:cubicBezTo>
                      <a:cubicBezTo>
                        <a:pt x="9822" y="1333"/>
                        <a:pt x="8397" y="216"/>
                        <a:pt x="7313" y="216"/>
                      </a:cubicBezTo>
                      <a:cubicBezTo>
                        <a:pt x="7133" y="216"/>
                        <a:pt x="6962" y="247"/>
                        <a:pt x="6813" y="305"/>
                      </a:cubicBezTo>
                      <a:cubicBezTo>
                        <a:pt x="6548" y="408"/>
                        <a:pt x="6297" y="448"/>
                        <a:pt x="6056" y="448"/>
                      </a:cubicBezTo>
                      <a:cubicBezTo>
                        <a:pt x="5246" y="448"/>
                        <a:pt x="4545" y="0"/>
                        <a:pt x="37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1" name="Google Shape;2551;p3"/>
                <p:cNvSpPr/>
                <p:nvPr/>
              </p:nvSpPr>
              <p:spPr>
                <a:xfrm>
                  <a:off x="1090819" y="540024"/>
                  <a:ext cx="188288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5" h="12425" extrusionOk="0">
                      <a:moveTo>
                        <a:pt x="3793" y="1"/>
                      </a:moveTo>
                      <a:cubicBezTo>
                        <a:pt x="3343" y="1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1"/>
                      </a:cubicBezTo>
                      <a:cubicBezTo>
                        <a:pt x="0" y="12197"/>
                        <a:pt x="220" y="12425"/>
                        <a:pt x="652" y="12425"/>
                      </a:cubicBezTo>
                      <a:cubicBezTo>
                        <a:pt x="1140" y="12425"/>
                        <a:pt x="1899" y="12135"/>
                        <a:pt x="2189" y="11803"/>
                      </a:cubicBezTo>
                      <a:cubicBezTo>
                        <a:pt x="2189" y="11803"/>
                        <a:pt x="2189" y="11803"/>
                        <a:pt x="2189" y="11803"/>
                      </a:cubicBezTo>
                      <a:cubicBezTo>
                        <a:pt x="2192" y="11803"/>
                        <a:pt x="5927" y="9323"/>
                        <a:pt x="7864" y="6277"/>
                      </a:cubicBezTo>
                      <a:lnTo>
                        <a:pt x="7864" y="6277"/>
                      </a:lnTo>
                      <a:cubicBezTo>
                        <a:pt x="6970" y="6992"/>
                        <a:pt x="6089" y="7591"/>
                        <a:pt x="5648" y="7591"/>
                      </a:cubicBezTo>
                      <a:cubicBezTo>
                        <a:pt x="5619" y="7591"/>
                        <a:pt x="5591" y="7588"/>
                        <a:pt x="5565" y="7583"/>
                      </a:cubicBezTo>
                      <a:cubicBezTo>
                        <a:pt x="4602" y="7373"/>
                        <a:pt x="5961" y="2912"/>
                        <a:pt x="5961" y="2911"/>
                      </a:cubicBezTo>
                      <a:lnTo>
                        <a:pt x="5961" y="2911"/>
                      </a:lnTo>
                      <a:cubicBezTo>
                        <a:pt x="5961" y="2912"/>
                        <a:pt x="3652" y="6576"/>
                        <a:pt x="2754" y="6622"/>
                      </a:cubicBezTo>
                      <a:cubicBezTo>
                        <a:pt x="2739" y="6623"/>
                        <a:pt x="2725" y="6623"/>
                        <a:pt x="2711" y="6623"/>
                      </a:cubicBezTo>
                      <a:cubicBezTo>
                        <a:pt x="1850" y="6623"/>
                        <a:pt x="1716" y="5196"/>
                        <a:pt x="2234" y="3003"/>
                      </a:cubicBezTo>
                      <a:cubicBezTo>
                        <a:pt x="2563" y="1611"/>
                        <a:pt x="3450" y="608"/>
                        <a:pt x="4026" y="14"/>
                      </a:cubicBezTo>
                      <a:cubicBezTo>
                        <a:pt x="3949" y="6"/>
                        <a:pt x="3871" y="1"/>
                        <a:pt x="379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2" name="Google Shape;2552;p3"/>
                <p:cNvSpPr/>
                <p:nvPr/>
              </p:nvSpPr>
              <p:spPr>
                <a:xfrm>
                  <a:off x="1119189" y="579981"/>
                  <a:ext cx="118742" cy="245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0" h="10262" extrusionOk="0">
                      <a:moveTo>
                        <a:pt x="4933" y="0"/>
                      </a:moveTo>
                      <a:cubicBezTo>
                        <a:pt x="4913" y="0"/>
                        <a:pt x="4880" y="87"/>
                        <a:pt x="4839" y="236"/>
                      </a:cubicBezTo>
                      <a:cubicBezTo>
                        <a:pt x="4792" y="386"/>
                        <a:pt x="4758" y="604"/>
                        <a:pt x="4672" y="857"/>
                      </a:cubicBezTo>
                      <a:cubicBezTo>
                        <a:pt x="4538" y="1371"/>
                        <a:pt x="4287" y="2033"/>
                        <a:pt x="4007" y="2679"/>
                      </a:cubicBezTo>
                      <a:cubicBezTo>
                        <a:pt x="3719" y="3324"/>
                        <a:pt x="3386" y="3948"/>
                        <a:pt x="3127" y="4412"/>
                      </a:cubicBezTo>
                      <a:cubicBezTo>
                        <a:pt x="2861" y="4872"/>
                        <a:pt x="2684" y="5180"/>
                        <a:pt x="2684" y="5180"/>
                      </a:cubicBezTo>
                      <a:cubicBezTo>
                        <a:pt x="2684" y="5180"/>
                        <a:pt x="2514" y="5492"/>
                        <a:pt x="2259" y="5961"/>
                      </a:cubicBezTo>
                      <a:cubicBezTo>
                        <a:pt x="1996" y="6429"/>
                        <a:pt x="1645" y="7052"/>
                        <a:pt x="1295" y="7676"/>
                      </a:cubicBezTo>
                      <a:cubicBezTo>
                        <a:pt x="945" y="8302"/>
                        <a:pt x="600" y="8933"/>
                        <a:pt x="366" y="9420"/>
                      </a:cubicBezTo>
                      <a:cubicBezTo>
                        <a:pt x="131" y="9906"/>
                        <a:pt x="1" y="10243"/>
                        <a:pt x="34" y="10261"/>
                      </a:cubicBezTo>
                      <a:cubicBezTo>
                        <a:pt x="36" y="10262"/>
                        <a:pt x="37" y="10262"/>
                        <a:pt x="38" y="10262"/>
                      </a:cubicBezTo>
                      <a:cubicBezTo>
                        <a:pt x="83" y="10262"/>
                        <a:pt x="277" y="9967"/>
                        <a:pt x="562" y="9530"/>
                      </a:cubicBezTo>
                      <a:cubicBezTo>
                        <a:pt x="857" y="9082"/>
                        <a:pt x="1251" y="8485"/>
                        <a:pt x="1644" y="7887"/>
                      </a:cubicBezTo>
                      <a:cubicBezTo>
                        <a:pt x="2038" y="7291"/>
                        <a:pt x="2430" y="6688"/>
                        <a:pt x="2716" y="6231"/>
                      </a:cubicBezTo>
                      <a:cubicBezTo>
                        <a:pt x="2999" y="5770"/>
                        <a:pt x="3187" y="5463"/>
                        <a:pt x="3187" y="5463"/>
                      </a:cubicBezTo>
                      <a:cubicBezTo>
                        <a:pt x="3187" y="5463"/>
                        <a:pt x="3357" y="5144"/>
                        <a:pt x="3597" y="4660"/>
                      </a:cubicBezTo>
                      <a:cubicBezTo>
                        <a:pt x="3836" y="4172"/>
                        <a:pt x="4139" y="3514"/>
                        <a:pt x="4385" y="2832"/>
                      </a:cubicBezTo>
                      <a:cubicBezTo>
                        <a:pt x="4625" y="2146"/>
                        <a:pt x="4822" y="1446"/>
                        <a:pt x="4893" y="904"/>
                      </a:cubicBezTo>
                      <a:cubicBezTo>
                        <a:pt x="4945" y="638"/>
                        <a:pt x="4943" y="409"/>
                        <a:pt x="4954" y="251"/>
                      </a:cubicBezTo>
                      <a:cubicBezTo>
                        <a:pt x="4960" y="92"/>
                        <a:pt x="4954" y="2"/>
                        <a:pt x="4934" y="0"/>
                      </a:cubicBezTo>
                      <a:cubicBezTo>
                        <a:pt x="4934" y="0"/>
                        <a:pt x="4933" y="0"/>
                        <a:pt x="49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3" name="Google Shape;2553;p3"/>
                <p:cNvSpPr/>
                <p:nvPr/>
              </p:nvSpPr>
              <p:spPr>
                <a:xfrm>
                  <a:off x="1259602" y="577731"/>
                  <a:ext cx="28920" cy="85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3572" extrusionOk="0">
                      <a:moveTo>
                        <a:pt x="941" y="1"/>
                      </a:moveTo>
                      <a:cubicBezTo>
                        <a:pt x="787" y="1"/>
                        <a:pt x="623" y="258"/>
                        <a:pt x="567" y="597"/>
                      </a:cubicBezTo>
                      <a:cubicBezTo>
                        <a:pt x="508" y="951"/>
                        <a:pt x="589" y="1260"/>
                        <a:pt x="750" y="1286"/>
                      </a:cubicBezTo>
                      <a:cubicBezTo>
                        <a:pt x="758" y="1287"/>
                        <a:pt x="765" y="1288"/>
                        <a:pt x="773" y="1288"/>
                      </a:cubicBezTo>
                      <a:cubicBezTo>
                        <a:pt x="927" y="1288"/>
                        <a:pt x="1092" y="1030"/>
                        <a:pt x="1149" y="692"/>
                      </a:cubicBezTo>
                      <a:cubicBezTo>
                        <a:pt x="1207" y="337"/>
                        <a:pt x="1125" y="28"/>
                        <a:pt x="964" y="2"/>
                      </a:cubicBezTo>
                      <a:cubicBezTo>
                        <a:pt x="957" y="1"/>
                        <a:pt x="949" y="1"/>
                        <a:pt x="941" y="1"/>
                      </a:cubicBezTo>
                      <a:close/>
                      <a:moveTo>
                        <a:pt x="636" y="1943"/>
                      </a:moveTo>
                      <a:cubicBezTo>
                        <a:pt x="442" y="1943"/>
                        <a:pt x="215" y="2251"/>
                        <a:pt x="112" y="2666"/>
                      </a:cubicBezTo>
                      <a:cubicBezTo>
                        <a:pt x="1" y="3114"/>
                        <a:pt x="74" y="3516"/>
                        <a:pt x="277" y="3567"/>
                      </a:cubicBezTo>
                      <a:cubicBezTo>
                        <a:pt x="291" y="3570"/>
                        <a:pt x="305" y="3571"/>
                        <a:pt x="319" y="3571"/>
                      </a:cubicBezTo>
                      <a:cubicBezTo>
                        <a:pt x="514" y="3571"/>
                        <a:pt x="741" y="3264"/>
                        <a:pt x="845" y="2848"/>
                      </a:cubicBezTo>
                      <a:cubicBezTo>
                        <a:pt x="955" y="2401"/>
                        <a:pt x="882" y="1999"/>
                        <a:pt x="678" y="1948"/>
                      </a:cubicBezTo>
                      <a:cubicBezTo>
                        <a:pt x="664" y="1945"/>
                        <a:pt x="650" y="1943"/>
                        <a:pt x="636" y="19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4" name="Google Shape;2554;p3"/>
                <p:cNvSpPr/>
                <p:nvPr/>
              </p:nvSpPr>
              <p:spPr>
                <a:xfrm>
                  <a:off x="1025222" y="921018"/>
                  <a:ext cx="229369" cy="303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12668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2"/>
                        <a:pt x="2116" y="11854"/>
                      </a:cubicBezTo>
                      <a:cubicBezTo>
                        <a:pt x="2650" y="12458"/>
                        <a:pt x="3151" y="12629"/>
                        <a:pt x="3646" y="12629"/>
                      </a:cubicBezTo>
                      <a:cubicBezTo>
                        <a:pt x="4294" y="12629"/>
                        <a:pt x="4933" y="12335"/>
                        <a:pt x="5624" y="12335"/>
                      </a:cubicBezTo>
                      <a:cubicBezTo>
                        <a:pt x="5917" y="12335"/>
                        <a:pt x="6219" y="12388"/>
                        <a:pt x="6535" y="12538"/>
                      </a:cubicBezTo>
                      <a:cubicBezTo>
                        <a:pt x="6710" y="12621"/>
                        <a:pt x="6921" y="12667"/>
                        <a:pt x="7145" y="12667"/>
                      </a:cubicBezTo>
                      <a:cubicBezTo>
                        <a:pt x="8212" y="12667"/>
                        <a:pt x="9580" y="11615"/>
                        <a:pt x="8738" y="8428"/>
                      </a:cubicBezTo>
                      <a:cubicBezTo>
                        <a:pt x="7719" y="4573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5" name="Google Shape;2555;p3"/>
                <p:cNvSpPr/>
                <p:nvPr/>
              </p:nvSpPr>
              <p:spPr>
                <a:xfrm>
                  <a:off x="1025222" y="921018"/>
                  <a:ext cx="191951" cy="30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8" h="12629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3"/>
                        <a:pt x="2116" y="11854"/>
                      </a:cubicBezTo>
                      <a:cubicBezTo>
                        <a:pt x="2651" y="12459"/>
                        <a:pt x="3152" y="12628"/>
                        <a:pt x="3648" y="12628"/>
                      </a:cubicBezTo>
                      <a:cubicBezTo>
                        <a:pt x="3677" y="12628"/>
                        <a:pt x="3706" y="12628"/>
                        <a:pt x="3735" y="12627"/>
                      </a:cubicBezTo>
                      <a:cubicBezTo>
                        <a:pt x="3202" y="11993"/>
                        <a:pt x="2392" y="10927"/>
                        <a:pt x="2164" y="9515"/>
                      </a:cubicBezTo>
                      <a:cubicBezTo>
                        <a:pt x="1814" y="7336"/>
                        <a:pt x="2035" y="5936"/>
                        <a:pt x="2851" y="5936"/>
                      </a:cubicBezTo>
                      <a:cubicBezTo>
                        <a:pt x="2881" y="5936"/>
                        <a:pt x="2913" y="5938"/>
                        <a:pt x="2945" y="5942"/>
                      </a:cubicBezTo>
                      <a:cubicBezTo>
                        <a:pt x="3839" y="6054"/>
                        <a:pt x="5876" y="9878"/>
                        <a:pt x="5876" y="9878"/>
                      </a:cubicBezTo>
                      <a:cubicBezTo>
                        <a:pt x="5876" y="9878"/>
                        <a:pt x="4844" y="5329"/>
                        <a:pt x="5820" y="5189"/>
                      </a:cubicBezTo>
                      <a:cubicBezTo>
                        <a:pt x="5836" y="5187"/>
                        <a:pt x="5853" y="5186"/>
                        <a:pt x="5871" y="5186"/>
                      </a:cubicBezTo>
                      <a:cubicBezTo>
                        <a:pt x="6301" y="5186"/>
                        <a:pt x="7157" y="5862"/>
                        <a:pt x="8018" y="6659"/>
                      </a:cubicBezTo>
                      <a:cubicBezTo>
                        <a:pt x="6306" y="3479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6" name="Google Shape;2556;p3"/>
                <p:cNvSpPr/>
                <p:nvPr/>
              </p:nvSpPr>
              <p:spPr>
                <a:xfrm>
                  <a:off x="1067477" y="933874"/>
                  <a:ext cx="101410" cy="253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" h="10591" extrusionOk="0">
                      <a:moveTo>
                        <a:pt x="38" y="0"/>
                      </a:moveTo>
                      <a:cubicBezTo>
                        <a:pt x="37" y="0"/>
                        <a:pt x="36" y="0"/>
                        <a:pt x="35" y="1"/>
                      </a:cubicBezTo>
                      <a:cubicBezTo>
                        <a:pt x="1" y="16"/>
                        <a:pt x="107" y="362"/>
                        <a:pt x="307" y="864"/>
                      </a:cubicBezTo>
                      <a:cubicBezTo>
                        <a:pt x="504" y="1367"/>
                        <a:pt x="803" y="2020"/>
                        <a:pt x="1105" y="2670"/>
                      </a:cubicBezTo>
                      <a:cubicBezTo>
                        <a:pt x="1410" y="3319"/>
                        <a:pt x="1713" y="3966"/>
                        <a:pt x="1941" y="4451"/>
                      </a:cubicBezTo>
                      <a:cubicBezTo>
                        <a:pt x="2162" y="4937"/>
                        <a:pt x="2309" y="5261"/>
                        <a:pt x="2309" y="5261"/>
                      </a:cubicBezTo>
                      <a:cubicBezTo>
                        <a:pt x="2309" y="5261"/>
                        <a:pt x="2464" y="5579"/>
                        <a:pt x="2696" y="6058"/>
                      </a:cubicBezTo>
                      <a:cubicBezTo>
                        <a:pt x="2920" y="6540"/>
                        <a:pt x="3207" y="7187"/>
                        <a:pt x="3447" y="7851"/>
                      </a:cubicBezTo>
                      <a:cubicBezTo>
                        <a:pt x="3680" y="8516"/>
                        <a:pt x="3882" y="9194"/>
                        <a:pt x="3978" y="9716"/>
                      </a:cubicBezTo>
                      <a:cubicBezTo>
                        <a:pt x="4045" y="9976"/>
                        <a:pt x="4064" y="10196"/>
                        <a:pt x="4100" y="10349"/>
                      </a:cubicBezTo>
                      <a:cubicBezTo>
                        <a:pt x="4131" y="10502"/>
                        <a:pt x="4157" y="10591"/>
                        <a:pt x="4177" y="10591"/>
                      </a:cubicBezTo>
                      <a:cubicBezTo>
                        <a:pt x="4197" y="10589"/>
                        <a:pt x="4209" y="10499"/>
                        <a:pt x="4215" y="10341"/>
                      </a:cubicBezTo>
                      <a:cubicBezTo>
                        <a:pt x="4217" y="10182"/>
                        <a:pt x="4235" y="9954"/>
                        <a:pt x="4201" y="9685"/>
                      </a:cubicBezTo>
                      <a:cubicBezTo>
                        <a:pt x="4171" y="9140"/>
                        <a:pt x="4024" y="8426"/>
                        <a:pt x="3836" y="7726"/>
                      </a:cubicBezTo>
                      <a:cubicBezTo>
                        <a:pt x="3638" y="7026"/>
                        <a:pt x="3385" y="6349"/>
                        <a:pt x="3183" y="5846"/>
                      </a:cubicBezTo>
                      <a:cubicBezTo>
                        <a:pt x="2978" y="5345"/>
                        <a:pt x="2831" y="5015"/>
                        <a:pt x="2831" y="5015"/>
                      </a:cubicBezTo>
                      <a:cubicBezTo>
                        <a:pt x="2831" y="5015"/>
                        <a:pt x="2666" y="4695"/>
                        <a:pt x="2418" y="4213"/>
                      </a:cubicBezTo>
                      <a:cubicBezTo>
                        <a:pt x="2165" y="3736"/>
                        <a:pt x="1818" y="3108"/>
                        <a:pt x="1468" y="2483"/>
                      </a:cubicBezTo>
                      <a:cubicBezTo>
                        <a:pt x="1119" y="1859"/>
                        <a:pt x="772" y="1235"/>
                        <a:pt x="509" y="767"/>
                      </a:cubicBezTo>
                      <a:cubicBezTo>
                        <a:pt x="255" y="310"/>
                        <a:pt x="83" y="0"/>
                        <a:pt x="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7" name="Google Shape;2557;p3"/>
                <p:cNvSpPr/>
                <p:nvPr/>
              </p:nvSpPr>
              <p:spPr>
                <a:xfrm>
                  <a:off x="1194962" y="1106560"/>
                  <a:ext cx="24012" cy="8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" h="3608" extrusionOk="0">
                      <a:moveTo>
                        <a:pt x="339" y="1"/>
                      </a:moveTo>
                      <a:cubicBezTo>
                        <a:pt x="329" y="1"/>
                        <a:pt x="319" y="1"/>
                        <a:pt x="310" y="3"/>
                      </a:cubicBezTo>
                      <a:cubicBezTo>
                        <a:pt x="103" y="38"/>
                        <a:pt x="1" y="435"/>
                        <a:pt x="79" y="887"/>
                      </a:cubicBezTo>
                      <a:cubicBezTo>
                        <a:pt x="153" y="1320"/>
                        <a:pt x="365" y="1647"/>
                        <a:pt x="562" y="1647"/>
                      </a:cubicBezTo>
                      <a:cubicBezTo>
                        <a:pt x="571" y="1647"/>
                        <a:pt x="581" y="1646"/>
                        <a:pt x="591" y="1644"/>
                      </a:cubicBezTo>
                      <a:cubicBezTo>
                        <a:pt x="798" y="1609"/>
                        <a:pt x="900" y="1213"/>
                        <a:pt x="824" y="760"/>
                      </a:cubicBezTo>
                      <a:cubicBezTo>
                        <a:pt x="748" y="329"/>
                        <a:pt x="536" y="1"/>
                        <a:pt x="339" y="1"/>
                      </a:cubicBezTo>
                      <a:close/>
                      <a:moveTo>
                        <a:pt x="628" y="2311"/>
                      </a:moveTo>
                      <a:cubicBezTo>
                        <a:pt x="624" y="2311"/>
                        <a:pt x="620" y="2311"/>
                        <a:pt x="616" y="2311"/>
                      </a:cubicBezTo>
                      <a:cubicBezTo>
                        <a:pt x="453" y="2325"/>
                        <a:pt x="349" y="2628"/>
                        <a:pt x="382" y="2986"/>
                      </a:cubicBezTo>
                      <a:cubicBezTo>
                        <a:pt x="414" y="3335"/>
                        <a:pt x="565" y="3608"/>
                        <a:pt x="724" y="3608"/>
                      </a:cubicBezTo>
                      <a:cubicBezTo>
                        <a:pt x="728" y="3608"/>
                        <a:pt x="732" y="3607"/>
                        <a:pt x="736" y="3607"/>
                      </a:cubicBezTo>
                      <a:cubicBezTo>
                        <a:pt x="899" y="3593"/>
                        <a:pt x="1003" y="3290"/>
                        <a:pt x="970" y="2932"/>
                      </a:cubicBezTo>
                      <a:cubicBezTo>
                        <a:pt x="938" y="2584"/>
                        <a:pt x="786" y="2311"/>
                        <a:pt x="628" y="23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8" name="Google Shape;2558;p3"/>
                <p:cNvSpPr/>
                <p:nvPr/>
              </p:nvSpPr>
              <p:spPr>
                <a:xfrm>
                  <a:off x="757348" y="852500"/>
                  <a:ext cx="327116" cy="21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4" h="9045" extrusionOk="0">
                      <a:moveTo>
                        <a:pt x="13098" y="144"/>
                      </a:moveTo>
                      <a:cubicBezTo>
                        <a:pt x="12964" y="144"/>
                        <a:pt x="12775" y="231"/>
                        <a:pt x="12519" y="438"/>
                      </a:cubicBezTo>
                      <a:cubicBezTo>
                        <a:pt x="11185" y="1523"/>
                        <a:pt x="3846" y="1"/>
                        <a:pt x="1614" y="2285"/>
                      </a:cubicBezTo>
                      <a:cubicBezTo>
                        <a:pt x="0" y="3937"/>
                        <a:pt x="1908" y="5059"/>
                        <a:pt x="1253" y="6744"/>
                      </a:cubicBezTo>
                      <a:cubicBezTo>
                        <a:pt x="938" y="7552"/>
                        <a:pt x="1412" y="9044"/>
                        <a:pt x="3428" y="9044"/>
                      </a:cubicBezTo>
                      <a:cubicBezTo>
                        <a:pt x="3995" y="9044"/>
                        <a:pt x="4684" y="8926"/>
                        <a:pt x="5512" y="8642"/>
                      </a:cubicBezTo>
                      <a:cubicBezTo>
                        <a:pt x="9284" y="7345"/>
                        <a:pt x="12752" y="2119"/>
                        <a:pt x="12752" y="2119"/>
                      </a:cubicBezTo>
                      <a:cubicBezTo>
                        <a:pt x="13256" y="1676"/>
                        <a:pt x="13663" y="144"/>
                        <a:pt x="13098" y="14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9" name="Google Shape;2559;p3"/>
                <p:cNvSpPr/>
                <p:nvPr/>
              </p:nvSpPr>
              <p:spPr>
                <a:xfrm>
                  <a:off x="778942" y="852500"/>
                  <a:ext cx="305522" cy="186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7793" extrusionOk="0">
                      <a:moveTo>
                        <a:pt x="12196" y="144"/>
                      </a:moveTo>
                      <a:cubicBezTo>
                        <a:pt x="12062" y="144"/>
                        <a:pt x="11873" y="231"/>
                        <a:pt x="11617" y="438"/>
                      </a:cubicBezTo>
                      <a:cubicBezTo>
                        <a:pt x="10283" y="1523"/>
                        <a:pt x="2944" y="1"/>
                        <a:pt x="712" y="2285"/>
                      </a:cubicBezTo>
                      <a:cubicBezTo>
                        <a:pt x="116" y="2897"/>
                        <a:pt x="1" y="3435"/>
                        <a:pt x="59" y="3955"/>
                      </a:cubicBezTo>
                      <a:cubicBezTo>
                        <a:pt x="652" y="3378"/>
                        <a:pt x="1656" y="2493"/>
                        <a:pt x="3049" y="2164"/>
                      </a:cubicBezTo>
                      <a:cubicBezTo>
                        <a:pt x="3901" y="1963"/>
                        <a:pt x="4637" y="1860"/>
                        <a:pt x="5220" y="1860"/>
                      </a:cubicBezTo>
                      <a:cubicBezTo>
                        <a:pt x="6159" y="1860"/>
                        <a:pt x="6697" y="2128"/>
                        <a:pt x="6669" y="2682"/>
                      </a:cubicBezTo>
                      <a:cubicBezTo>
                        <a:pt x="6621" y="3582"/>
                        <a:pt x="2956" y="5892"/>
                        <a:pt x="2956" y="5892"/>
                      </a:cubicBezTo>
                      <a:cubicBezTo>
                        <a:pt x="2956" y="5892"/>
                        <a:pt x="5389" y="5150"/>
                        <a:pt x="6746" y="5150"/>
                      </a:cubicBezTo>
                      <a:cubicBezTo>
                        <a:pt x="7227" y="5150"/>
                        <a:pt x="7573" y="5243"/>
                        <a:pt x="7628" y="5495"/>
                      </a:cubicBezTo>
                      <a:cubicBezTo>
                        <a:pt x="7718" y="5899"/>
                        <a:pt x="7085" y="6838"/>
                        <a:pt x="6323" y="7793"/>
                      </a:cubicBezTo>
                      <a:cubicBezTo>
                        <a:pt x="9368" y="5856"/>
                        <a:pt x="11850" y="2119"/>
                        <a:pt x="11850" y="2119"/>
                      </a:cubicBezTo>
                      <a:cubicBezTo>
                        <a:pt x="12354" y="1676"/>
                        <a:pt x="12761" y="144"/>
                        <a:pt x="12196" y="1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0" name="Google Shape;2560;p3"/>
                <p:cNvSpPr/>
                <p:nvPr/>
              </p:nvSpPr>
              <p:spPr>
                <a:xfrm>
                  <a:off x="819929" y="879864"/>
                  <a:ext cx="246175" cy="1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3" h="4929" extrusionOk="0">
                      <a:moveTo>
                        <a:pt x="10248" y="0"/>
                      </a:moveTo>
                      <a:cubicBezTo>
                        <a:pt x="10177" y="0"/>
                        <a:pt x="9861" y="127"/>
                        <a:pt x="9423" y="339"/>
                      </a:cubicBezTo>
                      <a:cubicBezTo>
                        <a:pt x="8935" y="571"/>
                        <a:pt x="8305" y="917"/>
                        <a:pt x="7678" y="1266"/>
                      </a:cubicBezTo>
                      <a:cubicBezTo>
                        <a:pt x="7054" y="1617"/>
                        <a:pt x="6431" y="1966"/>
                        <a:pt x="5963" y="2229"/>
                      </a:cubicBezTo>
                      <a:cubicBezTo>
                        <a:pt x="5495" y="2486"/>
                        <a:pt x="5181" y="2656"/>
                        <a:pt x="5181" y="2656"/>
                      </a:cubicBezTo>
                      <a:cubicBezTo>
                        <a:pt x="5181" y="2656"/>
                        <a:pt x="4876" y="2833"/>
                        <a:pt x="4415" y="3098"/>
                      </a:cubicBezTo>
                      <a:cubicBezTo>
                        <a:pt x="3952" y="3357"/>
                        <a:pt x="3326" y="3690"/>
                        <a:pt x="2682" y="3978"/>
                      </a:cubicBezTo>
                      <a:cubicBezTo>
                        <a:pt x="2035" y="4259"/>
                        <a:pt x="1374" y="4510"/>
                        <a:pt x="859" y="4645"/>
                      </a:cubicBezTo>
                      <a:cubicBezTo>
                        <a:pt x="606" y="4730"/>
                        <a:pt x="388" y="4764"/>
                        <a:pt x="238" y="4811"/>
                      </a:cubicBezTo>
                      <a:cubicBezTo>
                        <a:pt x="86" y="4853"/>
                        <a:pt x="1" y="4886"/>
                        <a:pt x="4" y="4906"/>
                      </a:cubicBezTo>
                      <a:cubicBezTo>
                        <a:pt x="5" y="4921"/>
                        <a:pt x="56" y="4928"/>
                        <a:pt x="150" y="4928"/>
                      </a:cubicBezTo>
                      <a:cubicBezTo>
                        <a:pt x="180" y="4928"/>
                        <a:pt x="215" y="4928"/>
                        <a:pt x="254" y="4926"/>
                      </a:cubicBezTo>
                      <a:cubicBezTo>
                        <a:pt x="410" y="4915"/>
                        <a:pt x="641" y="4917"/>
                        <a:pt x="906" y="4865"/>
                      </a:cubicBezTo>
                      <a:cubicBezTo>
                        <a:pt x="1449" y="4794"/>
                        <a:pt x="2148" y="4597"/>
                        <a:pt x="2833" y="4357"/>
                      </a:cubicBezTo>
                      <a:cubicBezTo>
                        <a:pt x="3517" y="4111"/>
                        <a:pt x="4175" y="3806"/>
                        <a:pt x="4661" y="3569"/>
                      </a:cubicBezTo>
                      <a:cubicBezTo>
                        <a:pt x="5146" y="3328"/>
                        <a:pt x="5466" y="3159"/>
                        <a:pt x="5466" y="3159"/>
                      </a:cubicBezTo>
                      <a:cubicBezTo>
                        <a:pt x="5466" y="3159"/>
                        <a:pt x="5773" y="2971"/>
                        <a:pt x="6234" y="2688"/>
                      </a:cubicBezTo>
                      <a:cubicBezTo>
                        <a:pt x="6691" y="2402"/>
                        <a:pt x="7294" y="2011"/>
                        <a:pt x="7890" y="1614"/>
                      </a:cubicBezTo>
                      <a:cubicBezTo>
                        <a:pt x="8487" y="1223"/>
                        <a:pt x="9085" y="830"/>
                        <a:pt x="9533" y="534"/>
                      </a:cubicBezTo>
                      <a:cubicBezTo>
                        <a:pt x="9983" y="241"/>
                        <a:pt x="10283" y="43"/>
                        <a:pt x="10263" y="5"/>
                      </a:cubicBezTo>
                      <a:cubicBezTo>
                        <a:pt x="10261" y="2"/>
                        <a:pt x="10256" y="0"/>
                        <a:pt x="102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1" name="Google Shape;2561;p3"/>
                <p:cNvSpPr/>
                <p:nvPr/>
              </p:nvSpPr>
              <p:spPr>
                <a:xfrm>
                  <a:off x="817104" y="1021019"/>
                  <a:ext cx="87213" cy="2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3" h="1109" extrusionOk="0">
                      <a:moveTo>
                        <a:pt x="3092" y="1"/>
                      </a:moveTo>
                      <a:cubicBezTo>
                        <a:pt x="2969" y="1"/>
                        <a:pt x="2833" y="17"/>
                        <a:pt x="2693" y="52"/>
                      </a:cubicBezTo>
                      <a:cubicBezTo>
                        <a:pt x="2246" y="162"/>
                        <a:pt x="1925" y="416"/>
                        <a:pt x="1974" y="618"/>
                      </a:cubicBezTo>
                      <a:cubicBezTo>
                        <a:pt x="2010" y="757"/>
                        <a:pt x="2210" y="836"/>
                        <a:pt x="2476" y="836"/>
                      </a:cubicBezTo>
                      <a:cubicBezTo>
                        <a:pt x="2598" y="836"/>
                        <a:pt x="2735" y="819"/>
                        <a:pt x="2875" y="785"/>
                      </a:cubicBezTo>
                      <a:cubicBezTo>
                        <a:pt x="3320" y="674"/>
                        <a:pt x="3643" y="421"/>
                        <a:pt x="3592" y="219"/>
                      </a:cubicBezTo>
                      <a:cubicBezTo>
                        <a:pt x="3558" y="79"/>
                        <a:pt x="3358" y="1"/>
                        <a:pt x="3092" y="1"/>
                      </a:cubicBezTo>
                      <a:close/>
                      <a:moveTo>
                        <a:pt x="843" y="488"/>
                      </a:moveTo>
                      <a:cubicBezTo>
                        <a:pt x="773" y="488"/>
                        <a:pt x="699" y="494"/>
                        <a:pt x="623" y="506"/>
                      </a:cubicBezTo>
                      <a:cubicBezTo>
                        <a:pt x="267" y="566"/>
                        <a:pt x="1" y="745"/>
                        <a:pt x="30" y="905"/>
                      </a:cubicBezTo>
                      <a:cubicBezTo>
                        <a:pt x="50" y="1031"/>
                        <a:pt x="242" y="1108"/>
                        <a:pt x="493" y="1108"/>
                      </a:cubicBezTo>
                      <a:cubicBezTo>
                        <a:pt x="564" y="1108"/>
                        <a:pt x="640" y="1102"/>
                        <a:pt x="718" y="1089"/>
                      </a:cubicBezTo>
                      <a:cubicBezTo>
                        <a:pt x="1073" y="1031"/>
                        <a:pt x="1339" y="852"/>
                        <a:pt x="1312" y="691"/>
                      </a:cubicBezTo>
                      <a:cubicBezTo>
                        <a:pt x="1291" y="565"/>
                        <a:pt x="1097" y="488"/>
                        <a:pt x="843" y="4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2" name="Google Shape;2562;p3"/>
                <p:cNvSpPr/>
                <p:nvPr/>
              </p:nvSpPr>
              <p:spPr>
                <a:xfrm>
                  <a:off x="1186439" y="829947"/>
                  <a:ext cx="270450" cy="4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7" h="2064" extrusionOk="0">
                      <a:moveTo>
                        <a:pt x="59" y="0"/>
                      </a:moveTo>
                      <a:cubicBezTo>
                        <a:pt x="45" y="0"/>
                        <a:pt x="37" y="3"/>
                        <a:pt x="34" y="8"/>
                      </a:cubicBezTo>
                      <a:cubicBezTo>
                        <a:pt x="0" y="68"/>
                        <a:pt x="1284" y="759"/>
                        <a:pt x="2677" y="1206"/>
                      </a:cubicBezTo>
                      <a:cubicBezTo>
                        <a:pt x="3378" y="1397"/>
                        <a:pt x="4078" y="1611"/>
                        <a:pt x="4618" y="1700"/>
                      </a:cubicBezTo>
                      <a:cubicBezTo>
                        <a:pt x="5154" y="1807"/>
                        <a:pt x="5512" y="1879"/>
                        <a:pt x="5512" y="1879"/>
                      </a:cubicBezTo>
                      <a:cubicBezTo>
                        <a:pt x="5512" y="1879"/>
                        <a:pt x="5873" y="1911"/>
                        <a:pt x="6416" y="1962"/>
                      </a:cubicBezTo>
                      <a:cubicBezTo>
                        <a:pt x="6957" y="2024"/>
                        <a:pt x="7684" y="2037"/>
                        <a:pt x="8407" y="2063"/>
                      </a:cubicBezTo>
                      <a:cubicBezTo>
                        <a:pt x="8484" y="2063"/>
                        <a:pt x="8561" y="2064"/>
                        <a:pt x="8638" y="2064"/>
                      </a:cubicBezTo>
                      <a:cubicBezTo>
                        <a:pt x="10005" y="2064"/>
                        <a:pt x="11297" y="1964"/>
                        <a:pt x="11294" y="1891"/>
                      </a:cubicBezTo>
                      <a:cubicBezTo>
                        <a:pt x="11292" y="1807"/>
                        <a:pt x="9854" y="1770"/>
                        <a:pt x="8427" y="1656"/>
                      </a:cubicBezTo>
                      <a:cubicBezTo>
                        <a:pt x="7714" y="1578"/>
                        <a:pt x="7003" y="1524"/>
                        <a:pt x="6475" y="1434"/>
                      </a:cubicBezTo>
                      <a:cubicBezTo>
                        <a:pt x="5946" y="1359"/>
                        <a:pt x="5593" y="1307"/>
                        <a:pt x="5593" y="1307"/>
                      </a:cubicBezTo>
                      <a:cubicBezTo>
                        <a:pt x="5593" y="1307"/>
                        <a:pt x="5241" y="1255"/>
                        <a:pt x="4713" y="1177"/>
                      </a:cubicBezTo>
                      <a:cubicBezTo>
                        <a:pt x="4179" y="1120"/>
                        <a:pt x="3489" y="949"/>
                        <a:pt x="2787" y="813"/>
                      </a:cubicBezTo>
                      <a:cubicBezTo>
                        <a:pt x="1493" y="499"/>
                        <a:pt x="253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3" name="Google Shape;2563;p3"/>
                <p:cNvSpPr/>
                <p:nvPr/>
              </p:nvSpPr>
              <p:spPr>
                <a:xfrm>
                  <a:off x="1430947" y="835382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481" y="1"/>
                        <a:pt x="1114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3585" y="2342"/>
                        <a:pt x="3690" y="1308"/>
                        <a:pt x="3118" y="606"/>
                      </a:cubicBezTo>
                      <a:cubicBezTo>
                        <a:pt x="2794" y="207"/>
                        <a:pt x="2322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4" name="Google Shape;2564;p3"/>
                <p:cNvSpPr/>
                <p:nvPr/>
              </p:nvSpPr>
              <p:spPr>
                <a:xfrm>
                  <a:off x="1430947" y="835382"/>
                  <a:ext cx="70527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" h="3283" extrusionOk="0">
                      <a:moveTo>
                        <a:pt x="1846" y="1"/>
                      </a:moveTo>
                      <a:cubicBezTo>
                        <a:pt x="1482" y="1"/>
                        <a:pt x="1115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2904" y="2896"/>
                        <a:pt x="2924" y="2877"/>
                        <a:pt x="2945" y="2857"/>
                      </a:cubicBezTo>
                      <a:lnTo>
                        <a:pt x="2945" y="2857"/>
                      </a:lnTo>
                      <a:cubicBezTo>
                        <a:pt x="2876" y="2868"/>
                        <a:pt x="2805" y="2873"/>
                        <a:pt x="2735" y="2873"/>
                      </a:cubicBezTo>
                      <a:cubicBezTo>
                        <a:pt x="2320" y="2873"/>
                        <a:pt x="1911" y="2695"/>
                        <a:pt x="1628" y="2348"/>
                      </a:cubicBezTo>
                      <a:cubicBezTo>
                        <a:pt x="1127" y="1733"/>
                        <a:pt x="1220" y="829"/>
                        <a:pt x="1835" y="329"/>
                      </a:cubicBezTo>
                      <a:cubicBezTo>
                        <a:pt x="1983" y="208"/>
                        <a:pt x="2148" y="124"/>
                        <a:pt x="2321" y="70"/>
                      </a:cubicBezTo>
                      <a:cubicBezTo>
                        <a:pt x="2167" y="24"/>
                        <a:pt x="2007" y="1"/>
                        <a:pt x="18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5" name="Google Shape;2565;p3"/>
                <p:cNvSpPr/>
                <p:nvPr/>
              </p:nvSpPr>
              <p:spPr>
                <a:xfrm>
                  <a:off x="1481677" y="864231"/>
                  <a:ext cx="2908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1" extrusionOk="0">
                      <a:moveTo>
                        <a:pt x="608" y="1"/>
                      </a:moveTo>
                      <a:cubicBezTo>
                        <a:pt x="489" y="1"/>
                        <a:pt x="368" y="40"/>
                        <a:pt x="268" y="121"/>
                      </a:cubicBezTo>
                      <a:cubicBezTo>
                        <a:pt x="36" y="311"/>
                        <a:pt x="0" y="651"/>
                        <a:pt x="188" y="881"/>
                      </a:cubicBezTo>
                      <a:cubicBezTo>
                        <a:pt x="295" y="1012"/>
                        <a:pt x="451" y="1081"/>
                        <a:pt x="608" y="1081"/>
                      </a:cubicBezTo>
                      <a:cubicBezTo>
                        <a:pt x="728" y="1081"/>
                        <a:pt x="849" y="1041"/>
                        <a:pt x="949" y="959"/>
                      </a:cubicBezTo>
                      <a:cubicBezTo>
                        <a:pt x="1181" y="770"/>
                        <a:pt x="1215" y="430"/>
                        <a:pt x="1027" y="199"/>
                      </a:cubicBezTo>
                      <a:cubicBezTo>
                        <a:pt x="920" y="68"/>
                        <a:pt x="765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6" name="Google Shape;2566;p3"/>
                <p:cNvSpPr/>
                <p:nvPr/>
              </p:nvSpPr>
              <p:spPr>
                <a:xfrm>
                  <a:off x="1474280" y="849579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2" y="0"/>
                      </a:moveTo>
                      <a:cubicBezTo>
                        <a:pt x="227" y="0"/>
                        <a:pt x="171" y="19"/>
                        <a:pt x="124" y="57"/>
                      </a:cubicBezTo>
                      <a:cubicBezTo>
                        <a:pt x="17" y="144"/>
                        <a:pt x="0" y="302"/>
                        <a:pt x="88" y="410"/>
                      </a:cubicBezTo>
                      <a:cubicBezTo>
                        <a:pt x="138" y="471"/>
                        <a:pt x="210" y="502"/>
                        <a:pt x="283" y="502"/>
                      </a:cubicBezTo>
                      <a:cubicBezTo>
                        <a:pt x="339" y="502"/>
                        <a:pt x="395" y="484"/>
                        <a:pt x="442" y="446"/>
                      </a:cubicBezTo>
                      <a:cubicBezTo>
                        <a:pt x="548" y="358"/>
                        <a:pt x="565" y="201"/>
                        <a:pt x="476" y="92"/>
                      </a:cubicBezTo>
                      <a:cubicBezTo>
                        <a:pt x="427" y="32"/>
                        <a:pt x="355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7" name="Google Shape;2567;p3"/>
                <p:cNvSpPr/>
                <p:nvPr/>
              </p:nvSpPr>
              <p:spPr>
                <a:xfrm>
                  <a:off x="1223164" y="981780"/>
                  <a:ext cx="115822" cy="24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409" extrusionOk="0">
                      <a:moveTo>
                        <a:pt x="70" y="1"/>
                      </a:moveTo>
                      <a:cubicBezTo>
                        <a:pt x="70" y="1"/>
                        <a:pt x="70" y="1"/>
                        <a:pt x="69" y="1"/>
                      </a:cubicBezTo>
                      <a:cubicBezTo>
                        <a:pt x="1" y="7"/>
                        <a:pt x="141" y="1458"/>
                        <a:pt x="545" y="2864"/>
                      </a:cubicBezTo>
                      <a:cubicBezTo>
                        <a:pt x="776" y="3552"/>
                        <a:pt x="987" y="4255"/>
                        <a:pt x="1214" y="4752"/>
                      </a:cubicBezTo>
                      <a:cubicBezTo>
                        <a:pt x="1423" y="5256"/>
                        <a:pt x="1562" y="5593"/>
                        <a:pt x="1562" y="5593"/>
                      </a:cubicBezTo>
                      <a:cubicBezTo>
                        <a:pt x="1562" y="5593"/>
                        <a:pt x="1737" y="5913"/>
                        <a:pt x="1997" y="6391"/>
                      </a:cubicBezTo>
                      <a:cubicBezTo>
                        <a:pt x="2246" y="6876"/>
                        <a:pt x="2639" y="7487"/>
                        <a:pt x="3020" y="8103"/>
                      </a:cubicBezTo>
                      <a:cubicBezTo>
                        <a:pt x="3800" y="9290"/>
                        <a:pt x="4674" y="10408"/>
                        <a:pt x="4764" y="10408"/>
                      </a:cubicBezTo>
                      <a:cubicBezTo>
                        <a:pt x="4766" y="10408"/>
                        <a:pt x="4767" y="10408"/>
                        <a:pt x="4768" y="10407"/>
                      </a:cubicBezTo>
                      <a:cubicBezTo>
                        <a:pt x="4837" y="10358"/>
                        <a:pt x="4068" y="9142"/>
                        <a:pt x="3369" y="7892"/>
                      </a:cubicBezTo>
                      <a:cubicBezTo>
                        <a:pt x="3038" y="7257"/>
                        <a:pt x="2687" y="6636"/>
                        <a:pt x="2468" y="6147"/>
                      </a:cubicBezTo>
                      <a:cubicBezTo>
                        <a:pt x="2237" y="5665"/>
                        <a:pt x="2082" y="5344"/>
                        <a:pt x="2082" y="5344"/>
                      </a:cubicBezTo>
                      <a:cubicBezTo>
                        <a:pt x="2082" y="5344"/>
                        <a:pt x="1929" y="5022"/>
                        <a:pt x="1700" y="4541"/>
                      </a:cubicBezTo>
                      <a:cubicBezTo>
                        <a:pt x="1451" y="4065"/>
                        <a:pt x="1209" y="3396"/>
                        <a:pt x="932" y="2737"/>
                      </a:cubicBezTo>
                      <a:cubicBezTo>
                        <a:pt x="441" y="1402"/>
                        <a:pt x="160" y="1"/>
                        <a:pt x="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8" name="Google Shape;2568;p3"/>
                <p:cNvSpPr/>
                <p:nvPr/>
              </p:nvSpPr>
              <p:spPr>
                <a:xfrm>
                  <a:off x="1304012" y="1206513"/>
                  <a:ext cx="87860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3283" extrusionOk="0">
                      <a:moveTo>
                        <a:pt x="1836" y="1"/>
                      </a:moveTo>
                      <a:cubicBezTo>
                        <a:pt x="1134" y="1"/>
                        <a:pt x="484" y="455"/>
                        <a:pt x="267" y="1162"/>
                      </a:cubicBezTo>
                      <a:cubicBezTo>
                        <a:pt x="1" y="2028"/>
                        <a:pt x="489" y="2946"/>
                        <a:pt x="1355" y="3210"/>
                      </a:cubicBezTo>
                      <a:cubicBezTo>
                        <a:pt x="1515" y="3260"/>
                        <a:pt x="1677" y="3283"/>
                        <a:pt x="1836" y="3283"/>
                      </a:cubicBezTo>
                      <a:cubicBezTo>
                        <a:pt x="2538" y="3283"/>
                        <a:pt x="3188" y="2828"/>
                        <a:pt x="3404" y="2123"/>
                      </a:cubicBezTo>
                      <a:cubicBezTo>
                        <a:pt x="3669" y="1257"/>
                        <a:pt x="3184" y="339"/>
                        <a:pt x="2317" y="73"/>
                      </a:cubicBezTo>
                      <a:cubicBezTo>
                        <a:pt x="2157" y="24"/>
                        <a:pt x="1995" y="1"/>
                        <a:pt x="18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9" name="Google Shape;2569;p3"/>
                <p:cNvSpPr/>
                <p:nvPr/>
              </p:nvSpPr>
              <p:spPr>
                <a:xfrm>
                  <a:off x="1304012" y="1206536"/>
                  <a:ext cx="81516" cy="7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" h="3231" extrusionOk="0">
                      <a:moveTo>
                        <a:pt x="1834" y="1"/>
                      </a:moveTo>
                      <a:cubicBezTo>
                        <a:pt x="1132" y="1"/>
                        <a:pt x="484" y="454"/>
                        <a:pt x="267" y="1161"/>
                      </a:cubicBezTo>
                      <a:cubicBezTo>
                        <a:pt x="1" y="2028"/>
                        <a:pt x="489" y="2945"/>
                        <a:pt x="1355" y="3211"/>
                      </a:cubicBezTo>
                      <a:cubicBezTo>
                        <a:pt x="1382" y="3218"/>
                        <a:pt x="1410" y="3225"/>
                        <a:pt x="1437" y="3231"/>
                      </a:cubicBezTo>
                      <a:cubicBezTo>
                        <a:pt x="1112" y="2868"/>
                        <a:pt x="974" y="2353"/>
                        <a:pt x="1127" y="1852"/>
                      </a:cubicBezTo>
                      <a:cubicBezTo>
                        <a:pt x="1316" y="1235"/>
                        <a:pt x="1885" y="838"/>
                        <a:pt x="2499" y="838"/>
                      </a:cubicBezTo>
                      <a:cubicBezTo>
                        <a:pt x="2638" y="838"/>
                        <a:pt x="2780" y="858"/>
                        <a:pt x="2920" y="901"/>
                      </a:cubicBezTo>
                      <a:cubicBezTo>
                        <a:pt x="3103" y="958"/>
                        <a:pt x="3265" y="1048"/>
                        <a:pt x="3404" y="1161"/>
                      </a:cubicBezTo>
                      <a:cubicBezTo>
                        <a:pt x="3250" y="658"/>
                        <a:pt x="2857" y="239"/>
                        <a:pt x="2317" y="73"/>
                      </a:cubicBezTo>
                      <a:cubicBezTo>
                        <a:pt x="2156" y="24"/>
                        <a:pt x="1994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0" name="Google Shape;2570;p3"/>
                <p:cNvSpPr/>
                <p:nvPr/>
              </p:nvSpPr>
              <p:spPr>
                <a:xfrm>
                  <a:off x="1343132" y="1251809"/>
                  <a:ext cx="2896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" h="1081" extrusionOk="0">
                      <a:moveTo>
                        <a:pt x="605" y="0"/>
                      </a:moveTo>
                      <a:cubicBezTo>
                        <a:pt x="374" y="0"/>
                        <a:pt x="160" y="149"/>
                        <a:pt x="89" y="382"/>
                      </a:cubicBezTo>
                      <a:cubicBezTo>
                        <a:pt x="1" y="667"/>
                        <a:pt x="161" y="970"/>
                        <a:pt x="449" y="1057"/>
                      </a:cubicBezTo>
                      <a:cubicBezTo>
                        <a:pt x="501" y="1073"/>
                        <a:pt x="554" y="1080"/>
                        <a:pt x="606" y="1080"/>
                      </a:cubicBezTo>
                      <a:cubicBezTo>
                        <a:pt x="836" y="1080"/>
                        <a:pt x="1051" y="931"/>
                        <a:pt x="1123" y="697"/>
                      </a:cubicBezTo>
                      <a:cubicBezTo>
                        <a:pt x="1209" y="413"/>
                        <a:pt x="1048" y="111"/>
                        <a:pt x="764" y="24"/>
                      </a:cubicBezTo>
                      <a:cubicBezTo>
                        <a:pt x="711" y="8"/>
                        <a:pt x="65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1" name="Google Shape;2571;p3"/>
                <p:cNvSpPr/>
                <p:nvPr/>
              </p:nvSpPr>
              <p:spPr>
                <a:xfrm>
                  <a:off x="1360345" y="1234068"/>
                  <a:ext cx="13454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3" extrusionOk="0">
                      <a:moveTo>
                        <a:pt x="285" y="1"/>
                      </a:moveTo>
                      <a:cubicBezTo>
                        <a:pt x="177" y="1"/>
                        <a:pt x="76" y="70"/>
                        <a:pt x="42" y="179"/>
                      </a:cubicBezTo>
                      <a:cubicBezTo>
                        <a:pt x="1" y="311"/>
                        <a:pt x="77" y="452"/>
                        <a:pt x="210" y="491"/>
                      </a:cubicBezTo>
                      <a:cubicBezTo>
                        <a:pt x="234" y="499"/>
                        <a:pt x="259" y="503"/>
                        <a:pt x="283" y="503"/>
                      </a:cubicBezTo>
                      <a:cubicBezTo>
                        <a:pt x="389" y="503"/>
                        <a:pt x="489" y="433"/>
                        <a:pt x="522" y="325"/>
                      </a:cubicBezTo>
                      <a:cubicBezTo>
                        <a:pt x="562" y="193"/>
                        <a:pt x="489" y="52"/>
                        <a:pt x="355" y="11"/>
                      </a:cubicBezTo>
                      <a:cubicBezTo>
                        <a:pt x="332" y="4"/>
                        <a:pt x="308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2" name="Google Shape;2572;p3"/>
                <p:cNvSpPr/>
                <p:nvPr/>
              </p:nvSpPr>
              <p:spPr>
                <a:xfrm>
                  <a:off x="1067238" y="948191"/>
                  <a:ext cx="51399" cy="269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7" h="11263" extrusionOk="0">
                      <a:moveTo>
                        <a:pt x="84" y="0"/>
                      </a:moveTo>
                      <a:cubicBezTo>
                        <a:pt x="83" y="0"/>
                        <a:pt x="82" y="0"/>
                        <a:pt x="81" y="1"/>
                      </a:cubicBezTo>
                      <a:cubicBezTo>
                        <a:pt x="0" y="41"/>
                        <a:pt x="549" y="1367"/>
                        <a:pt x="886" y="2754"/>
                      </a:cubicBezTo>
                      <a:cubicBezTo>
                        <a:pt x="1022" y="3456"/>
                        <a:pt x="1192" y="4146"/>
                        <a:pt x="1250" y="4680"/>
                      </a:cubicBezTo>
                      <a:cubicBezTo>
                        <a:pt x="1328" y="5208"/>
                        <a:pt x="1380" y="5560"/>
                        <a:pt x="1380" y="5560"/>
                      </a:cubicBezTo>
                      <a:cubicBezTo>
                        <a:pt x="1380" y="5560"/>
                        <a:pt x="1430" y="5913"/>
                        <a:pt x="1505" y="6442"/>
                      </a:cubicBezTo>
                      <a:cubicBezTo>
                        <a:pt x="1597" y="6970"/>
                        <a:pt x="1649" y="7683"/>
                        <a:pt x="1729" y="8394"/>
                      </a:cubicBezTo>
                      <a:cubicBezTo>
                        <a:pt x="1843" y="9821"/>
                        <a:pt x="1880" y="11259"/>
                        <a:pt x="1964" y="11262"/>
                      </a:cubicBezTo>
                      <a:cubicBezTo>
                        <a:pt x="1964" y="11262"/>
                        <a:pt x="1964" y="11262"/>
                        <a:pt x="1964" y="11262"/>
                      </a:cubicBezTo>
                      <a:cubicBezTo>
                        <a:pt x="2039" y="11262"/>
                        <a:pt x="2146" y="9824"/>
                        <a:pt x="2136" y="8374"/>
                      </a:cubicBezTo>
                      <a:cubicBezTo>
                        <a:pt x="2108" y="7651"/>
                        <a:pt x="2097" y="6926"/>
                        <a:pt x="2035" y="6384"/>
                      </a:cubicBezTo>
                      <a:cubicBezTo>
                        <a:pt x="1984" y="5841"/>
                        <a:pt x="1951" y="5479"/>
                        <a:pt x="1951" y="5479"/>
                      </a:cubicBezTo>
                      <a:cubicBezTo>
                        <a:pt x="1951" y="5479"/>
                        <a:pt x="1880" y="5121"/>
                        <a:pt x="1773" y="4585"/>
                      </a:cubicBezTo>
                      <a:cubicBezTo>
                        <a:pt x="1684" y="4045"/>
                        <a:pt x="1469" y="3346"/>
                        <a:pt x="1278" y="2644"/>
                      </a:cubicBezTo>
                      <a:cubicBezTo>
                        <a:pt x="838" y="1270"/>
                        <a:pt x="159" y="0"/>
                        <a:pt x="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3"/>
                <p:cNvSpPr/>
                <p:nvPr/>
              </p:nvSpPr>
              <p:spPr>
                <a:xfrm>
                  <a:off x="1069536" y="1196817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370" y="1"/>
                        <a:pt x="898" y="207"/>
                        <a:pt x="574" y="605"/>
                      </a:cubicBezTo>
                      <a:cubicBezTo>
                        <a:pt x="1" y="1307"/>
                        <a:pt x="106" y="2341"/>
                        <a:pt x="808" y="2915"/>
                      </a:cubicBezTo>
                      <a:cubicBezTo>
                        <a:pt x="1113" y="3162"/>
                        <a:pt x="1480" y="3283"/>
                        <a:pt x="1845" y="3283"/>
                      </a:cubicBezTo>
                      <a:cubicBezTo>
                        <a:pt x="2321" y="3283"/>
                        <a:pt x="2794" y="3076"/>
                        <a:pt x="3118" y="2678"/>
                      </a:cubicBezTo>
                      <a:cubicBezTo>
                        <a:pt x="3690" y="1975"/>
                        <a:pt x="3585" y="941"/>
                        <a:pt x="2882" y="369"/>
                      </a:cubicBezTo>
                      <a:cubicBezTo>
                        <a:pt x="2578" y="121"/>
                        <a:pt x="2211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3"/>
                <p:cNvSpPr/>
                <p:nvPr/>
              </p:nvSpPr>
              <p:spPr>
                <a:xfrm>
                  <a:off x="1072457" y="1196817"/>
                  <a:ext cx="85442" cy="65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9" h="2741" extrusionOk="0">
                      <a:moveTo>
                        <a:pt x="1724" y="1"/>
                      </a:moveTo>
                      <a:cubicBezTo>
                        <a:pt x="1248" y="1"/>
                        <a:pt x="776" y="207"/>
                        <a:pt x="452" y="605"/>
                      </a:cubicBezTo>
                      <a:cubicBezTo>
                        <a:pt x="94" y="1044"/>
                        <a:pt x="1" y="1611"/>
                        <a:pt x="152" y="2116"/>
                      </a:cubicBezTo>
                      <a:cubicBezTo>
                        <a:pt x="206" y="1943"/>
                        <a:pt x="290" y="1778"/>
                        <a:pt x="411" y="1630"/>
                      </a:cubicBezTo>
                      <a:cubicBezTo>
                        <a:pt x="694" y="1281"/>
                        <a:pt x="1107" y="1101"/>
                        <a:pt x="1524" y="1101"/>
                      </a:cubicBezTo>
                      <a:cubicBezTo>
                        <a:pt x="1843" y="1101"/>
                        <a:pt x="2164" y="1207"/>
                        <a:pt x="2430" y="1423"/>
                      </a:cubicBezTo>
                      <a:cubicBezTo>
                        <a:pt x="2835" y="1754"/>
                        <a:pt x="3008" y="2258"/>
                        <a:pt x="2939" y="2740"/>
                      </a:cubicBezTo>
                      <a:cubicBezTo>
                        <a:pt x="2958" y="2719"/>
                        <a:pt x="2978" y="2701"/>
                        <a:pt x="2996" y="2678"/>
                      </a:cubicBezTo>
                      <a:cubicBezTo>
                        <a:pt x="3568" y="1975"/>
                        <a:pt x="3463" y="941"/>
                        <a:pt x="2760" y="369"/>
                      </a:cubicBezTo>
                      <a:cubicBezTo>
                        <a:pt x="2456" y="121"/>
                        <a:pt x="2089" y="1"/>
                        <a:pt x="17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" name="Google Shape;2575;p3"/>
                <p:cNvSpPr/>
                <p:nvPr/>
              </p:nvSpPr>
              <p:spPr>
                <a:xfrm>
                  <a:off x="1101689" y="1244243"/>
                  <a:ext cx="29063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1082" extrusionOk="0">
                      <a:moveTo>
                        <a:pt x="608" y="1"/>
                      </a:moveTo>
                      <a:cubicBezTo>
                        <a:pt x="451" y="1"/>
                        <a:pt x="295" y="69"/>
                        <a:pt x="187" y="201"/>
                      </a:cubicBezTo>
                      <a:cubicBezTo>
                        <a:pt x="1" y="432"/>
                        <a:pt x="34" y="772"/>
                        <a:pt x="265" y="960"/>
                      </a:cubicBezTo>
                      <a:cubicBezTo>
                        <a:pt x="366" y="1041"/>
                        <a:pt x="487" y="1081"/>
                        <a:pt x="607" y="1081"/>
                      </a:cubicBezTo>
                      <a:cubicBezTo>
                        <a:pt x="763" y="1081"/>
                        <a:pt x="918" y="1014"/>
                        <a:pt x="1026" y="883"/>
                      </a:cubicBezTo>
                      <a:cubicBezTo>
                        <a:pt x="1214" y="651"/>
                        <a:pt x="1180" y="311"/>
                        <a:pt x="948" y="121"/>
                      </a:cubicBezTo>
                      <a:cubicBezTo>
                        <a:pt x="848" y="40"/>
                        <a:pt x="728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" name="Google Shape;2576;p3"/>
                <p:cNvSpPr/>
                <p:nvPr/>
              </p:nvSpPr>
              <p:spPr>
                <a:xfrm>
                  <a:off x="1087851" y="1235984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4" y="1"/>
                      </a:moveTo>
                      <a:cubicBezTo>
                        <a:pt x="211" y="1"/>
                        <a:pt x="138" y="32"/>
                        <a:pt x="88" y="93"/>
                      </a:cubicBezTo>
                      <a:cubicBezTo>
                        <a:pt x="0" y="200"/>
                        <a:pt x="17" y="358"/>
                        <a:pt x="124" y="445"/>
                      </a:cubicBezTo>
                      <a:cubicBezTo>
                        <a:pt x="171" y="484"/>
                        <a:pt x="228" y="502"/>
                        <a:pt x="284" y="502"/>
                      </a:cubicBezTo>
                      <a:cubicBezTo>
                        <a:pt x="356" y="502"/>
                        <a:pt x="428" y="470"/>
                        <a:pt x="478" y="410"/>
                      </a:cubicBezTo>
                      <a:cubicBezTo>
                        <a:pt x="565" y="303"/>
                        <a:pt x="550" y="145"/>
                        <a:pt x="443" y="57"/>
                      </a:cubicBezTo>
                      <a:cubicBezTo>
                        <a:pt x="396" y="19"/>
                        <a:pt x="34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" name="Google Shape;2577;p3"/>
                <p:cNvSpPr/>
                <p:nvPr/>
              </p:nvSpPr>
              <p:spPr>
                <a:xfrm>
                  <a:off x="993404" y="614288"/>
                  <a:ext cx="450311" cy="240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0" h="10036" extrusionOk="0">
                      <a:moveTo>
                        <a:pt x="16029" y="1"/>
                      </a:moveTo>
                      <a:cubicBezTo>
                        <a:pt x="16016" y="1"/>
                        <a:pt x="16004" y="2"/>
                        <a:pt x="15991" y="5"/>
                      </a:cubicBezTo>
                      <a:cubicBezTo>
                        <a:pt x="15321" y="172"/>
                        <a:pt x="15196" y="3060"/>
                        <a:pt x="11848" y="4065"/>
                      </a:cubicBezTo>
                      <a:cubicBezTo>
                        <a:pt x="10122" y="4582"/>
                        <a:pt x="0" y="3438"/>
                        <a:pt x="1842" y="8293"/>
                      </a:cubicBezTo>
                      <a:cubicBezTo>
                        <a:pt x="1842" y="8293"/>
                        <a:pt x="5501" y="10035"/>
                        <a:pt x="9357" y="10035"/>
                      </a:cubicBezTo>
                      <a:cubicBezTo>
                        <a:pt x="11477" y="10035"/>
                        <a:pt x="13658" y="9508"/>
                        <a:pt x="15321" y="7874"/>
                      </a:cubicBezTo>
                      <a:cubicBezTo>
                        <a:pt x="18809" y="4449"/>
                        <a:pt x="16739" y="1"/>
                        <a:pt x="1602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8" name="Google Shape;2578;p3"/>
                <p:cNvSpPr/>
                <p:nvPr/>
              </p:nvSpPr>
              <p:spPr>
                <a:xfrm>
                  <a:off x="993404" y="619460"/>
                  <a:ext cx="376744" cy="235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7" h="9819" extrusionOk="0">
                      <a:moveTo>
                        <a:pt x="15736" y="0"/>
                      </a:moveTo>
                      <a:cubicBezTo>
                        <a:pt x="15227" y="716"/>
                        <a:pt x="14737" y="2983"/>
                        <a:pt x="11848" y="3849"/>
                      </a:cubicBezTo>
                      <a:cubicBezTo>
                        <a:pt x="10122" y="4366"/>
                        <a:pt x="0" y="3222"/>
                        <a:pt x="1842" y="8077"/>
                      </a:cubicBezTo>
                      <a:cubicBezTo>
                        <a:pt x="1842" y="8077"/>
                        <a:pt x="5501" y="9819"/>
                        <a:pt x="9357" y="9819"/>
                      </a:cubicBezTo>
                      <a:cubicBezTo>
                        <a:pt x="11110" y="9819"/>
                        <a:pt x="12905" y="9458"/>
                        <a:pt x="14414" y="8410"/>
                      </a:cubicBezTo>
                      <a:lnTo>
                        <a:pt x="14414" y="8410"/>
                      </a:lnTo>
                      <a:cubicBezTo>
                        <a:pt x="13163" y="8806"/>
                        <a:pt x="11941" y="8922"/>
                        <a:pt x="10938" y="8922"/>
                      </a:cubicBezTo>
                      <a:cubicBezTo>
                        <a:pt x="9520" y="8922"/>
                        <a:pt x="8541" y="8690"/>
                        <a:pt x="8541" y="8690"/>
                      </a:cubicBezTo>
                      <a:cubicBezTo>
                        <a:pt x="13842" y="7853"/>
                        <a:pt x="14986" y="4198"/>
                        <a:pt x="14986" y="4198"/>
                      </a:cubicBezTo>
                      <a:lnTo>
                        <a:pt x="14986" y="4198"/>
                      </a:lnTo>
                      <a:cubicBezTo>
                        <a:pt x="13781" y="5901"/>
                        <a:pt x="10672" y="6857"/>
                        <a:pt x="8856" y="6857"/>
                      </a:cubicBezTo>
                      <a:cubicBezTo>
                        <a:pt x="8024" y="6857"/>
                        <a:pt x="7463" y="6656"/>
                        <a:pt x="7480" y="6235"/>
                      </a:cubicBezTo>
                      <a:cubicBezTo>
                        <a:pt x="7536" y="4895"/>
                        <a:pt x="10941" y="5342"/>
                        <a:pt x="12978" y="4198"/>
                      </a:cubicBezTo>
                      <a:cubicBezTo>
                        <a:pt x="14586" y="3295"/>
                        <a:pt x="15445" y="949"/>
                        <a:pt x="1573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9" name="Google Shape;2579;p3"/>
                <p:cNvSpPr/>
                <p:nvPr/>
              </p:nvSpPr>
              <p:spPr>
                <a:xfrm>
                  <a:off x="1095536" y="619364"/>
                  <a:ext cx="291302" cy="190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8" h="7963" extrusionOk="0">
                      <a:moveTo>
                        <a:pt x="11936" y="1"/>
                      </a:moveTo>
                      <a:cubicBezTo>
                        <a:pt x="11936" y="1"/>
                        <a:pt x="11935" y="1"/>
                        <a:pt x="11935" y="1"/>
                      </a:cubicBezTo>
                      <a:cubicBezTo>
                        <a:pt x="11883" y="12"/>
                        <a:pt x="12010" y="526"/>
                        <a:pt x="11918" y="1289"/>
                      </a:cubicBezTo>
                      <a:cubicBezTo>
                        <a:pt x="11829" y="2049"/>
                        <a:pt x="11479" y="3025"/>
                        <a:pt x="10933" y="3885"/>
                      </a:cubicBezTo>
                      <a:cubicBezTo>
                        <a:pt x="10659" y="4315"/>
                        <a:pt x="10352" y="4723"/>
                        <a:pt x="10037" y="5080"/>
                      </a:cubicBezTo>
                      <a:cubicBezTo>
                        <a:pt x="9714" y="5430"/>
                        <a:pt x="9397" y="5742"/>
                        <a:pt x="9102" y="5979"/>
                      </a:cubicBezTo>
                      <a:cubicBezTo>
                        <a:pt x="8958" y="6103"/>
                        <a:pt x="8815" y="6199"/>
                        <a:pt x="8695" y="6294"/>
                      </a:cubicBezTo>
                      <a:cubicBezTo>
                        <a:pt x="8568" y="6378"/>
                        <a:pt x="8457" y="6446"/>
                        <a:pt x="8365" y="6504"/>
                      </a:cubicBezTo>
                      <a:cubicBezTo>
                        <a:pt x="8186" y="6626"/>
                        <a:pt x="8070" y="6673"/>
                        <a:pt x="8070" y="6673"/>
                      </a:cubicBezTo>
                      <a:cubicBezTo>
                        <a:pt x="8070" y="6673"/>
                        <a:pt x="7961" y="6732"/>
                        <a:pt x="7770" y="6836"/>
                      </a:cubicBezTo>
                      <a:cubicBezTo>
                        <a:pt x="7673" y="6888"/>
                        <a:pt x="7548" y="6932"/>
                        <a:pt x="7410" y="6993"/>
                      </a:cubicBezTo>
                      <a:cubicBezTo>
                        <a:pt x="7273" y="7059"/>
                        <a:pt x="7109" y="7111"/>
                        <a:pt x="6928" y="7168"/>
                      </a:cubicBezTo>
                      <a:cubicBezTo>
                        <a:pt x="6574" y="7288"/>
                        <a:pt x="6138" y="7374"/>
                        <a:pt x="5667" y="7447"/>
                      </a:cubicBezTo>
                      <a:cubicBezTo>
                        <a:pt x="5216" y="7500"/>
                        <a:pt x="4733" y="7540"/>
                        <a:pt x="4245" y="7540"/>
                      </a:cubicBezTo>
                      <a:cubicBezTo>
                        <a:pt x="4218" y="7540"/>
                        <a:pt x="4192" y="7540"/>
                        <a:pt x="4166" y="7539"/>
                      </a:cubicBezTo>
                      <a:cubicBezTo>
                        <a:pt x="4138" y="7539"/>
                        <a:pt x="4109" y="7540"/>
                        <a:pt x="4081" y="7540"/>
                      </a:cubicBezTo>
                      <a:cubicBezTo>
                        <a:pt x="3078" y="7540"/>
                        <a:pt x="2075" y="7437"/>
                        <a:pt x="1315" y="7377"/>
                      </a:cubicBezTo>
                      <a:cubicBezTo>
                        <a:pt x="794" y="7332"/>
                        <a:pt x="387" y="7308"/>
                        <a:pt x="172" y="7308"/>
                      </a:cubicBezTo>
                      <a:cubicBezTo>
                        <a:pt x="65" y="7308"/>
                        <a:pt x="5" y="7314"/>
                        <a:pt x="4" y="7327"/>
                      </a:cubicBezTo>
                      <a:cubicBezTo>
                        <a:pt x="1" y="7368"/>
                        <a:pt x="513" y="7464"/>
                        <a:pt x="1287" y="7599"/>
                      </a:cubicBezTo>
                      <a:cubicBezTo>
                        <a:pt x="2060" y="7729"/>
                        <a:pt x="3097" y="7900"/>
                        <a:pt x="4157" y="7946"/>
                      </a:cubicBezTo>
                      <a:cubicBezTo>
                        <a:pt x="4345" y="7958"/>
                        <a:pt x="4534" y="7963"/>
                        <a:pt x="4722" y="7963"/>
                      </a:cubicBezTo>
                      <a:cubicBezTo>
                        <a:pt x="5061" y="7963"/>
                        <a:pt x="5397" y="7946"/>
                        <a:pt x="5720" y="7922"/>
                      </a:cubicBezTo>
                      <a:cubicBezTo>
                        <a:pt x="6219" y="7868"/>
                        <a:pt x="6688" y="7793"/>
                        <a:pt x="7078" y="7677"/>
                      </a:cubicBezTo>
                      <a:cubicBezTo>
                        <a:pt x="7276" y="7623"/>
                        <a:pt x="7455" y="7573"/>
                        <a:pt x="7609" y="7507"/>
                      </a:cubicBezTo>
                      <a:cubicBezTo>
                        <a:pt x="7764" y="7446"/>
                        <a:pt x="7903" y="7400"/>
                        <a:pt x="8010" y="7348"/>
                      </a:cubicBezTo>
                      <a:cubicBezTo>
                        <a:pt x="8224" y="7241"/>
                        <a:pt x="8348" y="7180"/>
                        <a:pt x="8348" y="7180"/>
                      </a:cubicBezTo>
                      <a:cubicBezTo>
                        <a:pt x="8348" y="7180"/>
                        <a:pt x="8473" y="7123"/>
                        <a:pt x="8668" y="6981"/>
                      </a:cubicBezTo>
                      <a:cubicBezTo>
                        <a:pt x="8767" y="6914"/>
                        <a:pt x="8888" y="6834"/>
                        <a:pt x="9023" y="6736"/>
                      </a:cubicBezTo>
                      <a:cubicBezTo>
                        <a:pt x="9150" y="6631"/>
                        <a:pt x="9301" y="6521"/>
                        <a:pt x="9448" y="6383"/>
                      </a:cubicBezTo>
                      <a:cubicBezTo>
                        <a:pt x="9754" y="6117"/>
                        <a:pt x="10077" y="5774"/>
                        <a:pt x="10399" y="5390"/>
                      </a:cubicBezTo>
                      <a:cubicBezTo>
                        <a:pt x="10717" y="5000"/>
                        <a:pt x="11020" y="4558"/>
                        <a:pt x="11283" y="4093"/>
                      </a:cubicBezTo>
                      <a:cubicBezTo>
                        <a:pt x="11811" y="3163"/>
                        <a:pt x="12120" y="2111"/>
                        <a:pt x="12142" y="1306"/>
                      </a:cubicBezTo>
                      <a:cubicBezTo>
                        <a:pt x="12167" y="507"/>
                        <a:pt x="11964" y="1"/>
                        <a:pt x="119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0" name="Google Shape;2580;p3"/>
                <p:cNvSpPr/>
                <p:nvPr/>
              </p:nvSpPr>
              <p:spPr>
                <a:xfrm>
                  <a:off x="1340977" y="711751"/>
                  <a:ext cx="52836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3149" extrusionOk="0">
                      <a:moveTo>
                        <a:pt x="1988" y="0"/>
                      </a:moveTo>
                      <a:cubicBezTo>
                        <a:pt x="1842" y="0"/>
                        <a:pt x="1634" y="173"/>
                        <a:pt x="1484" y="436"/>
                      </a:cubicBezTo>
                      <a:cubicBezTo>
                        <a:pt x="1305" y="746"/>
                        <a:pt x="1273" y="1066"/>
                        <a:pt x="1415" y="1146"/>
                      </a:cubicBezTo>
                      <a:cubicBezTo>
                        <a:pt x="1438" y="1159"/>
                        <a:pt x="1463" y="1165"/>
                        <a:pt x="1491" y="1165"/>
                      </a:cubicBezTo>
                      <a:cubicBezTo>
                        <a:pt x="1637" y="1165"/>
                        <a:pt x="1845" y="992"/>
                        <a:pt x="1997" y="730"/>
                      </a:cubicBezTo>
                      <a:cubicBezTo>
                        <a:pt x="2176" y="418"/>
                        <a:pt x="2206" y="99"/>
                        <a:pt x="2065" y="20"/>
                      </a:cubicBezTo>
                      <a:cubicBezTo>
                        <a:pt x="2043" y="7"/>
                        <a:pt x="2017" y="0"/>
                        <a:pt x="1988" y="0"/>
                      </a:cubicBezTo>
                      <a:close/>
                      <a:moveTo>
                        <a:pt x="1001" y="1708"/>
                      </a:moveTo>
                      <a:cubicBezTo>
                        <a:pt x="815" y="1708"/>
                        <a:pt x="545" y="1906"/>
                        <a:pt x="332" y="2215"/>
                      </a:cubicBezTo>
                      <a:cubicBezTo>
                        <a:pt x="72" y="2594"/>
                        <a:pt x="0" y="2998"/>
                        <a:pt x="173" y="3116"/>
                      </a:cubicBezTo>
                      <a:cubicBezTo>
                        <a:pt x="206" y="3138"/>
                        <a:pt x="244" y="3148"/>
                        <a:pt x="287" y="3148"/>
                      </a:cubicBezTo>
                      <a:cubicBezTo>
                        <a:pt x="474" y="3148"/>
                        <a:pt x="745" y="2950"/>
                        <a:pt x="956" y="2642"/>
                      </a:cubicBezTo>
                      <a:cubicBezTo>
                        <a:pt x="1216" y="2262"/>
                        <a:pt x="1287" y="1860"/>
                        <a:pt x="1114" y="1741"/>
                      </a:cubicBezTo>
                      <a:cubicBezTo>
                        <a:pt x="1082" y="1719"/>
                        <a:pt x="1044" y="1708"/>
                        <a:pt x="1001" y="17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1" name="Google Shape;2581;p3"/>
                <p:cNvSpPr/>
                <p:nvPr/>
              </p:nvSpPr>
              <p:spPr>
                <a:xfrm>
                  <a:off x="852058" y="792169"/>
                  <a:ext cx="300998" cy="37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3" h="15670" extrusionOk="0">
                      <a:moveTo>
                        <a:pt x="7299" y="0"/>
                      </a:moveTo>
                      <a:cubicBezTo>
                        <a:pt x="3709" y="0"/>
                        <a:pt x="4633" y="8646"/>
                        <a:pt x="4158" y="10229"/>
                      </a:cubicBezTo>
                      <a:cubicBezTo>
                        <a:pt x="3153" y="13577"/>
                        <a:pt x="265" y="13703"/>
                        <a:pt x="98" y="14373"/>
                      </a:cubicBezTo>
                      <a:cubicBezTo>
                        <a:pt x="0" y="14761"/>
                        <a:pt x="1491" y="15669"/>
                        <a:pt x="3441" y="15669"/>
                      </a:cubicBezTo>
                      <a:cubicBezTo>
                        <a:pt x="4852" y="15669"/>
                        <a:pt x="6503" y="15194"/>
                        <a:pt x="7968" y="13703"/>
                      </a:cubicBezTo>
                      <a:cubicBezTo>
                        <a:pt x="12572" y="9014"/>
                        <a:pt x="8386" y="223"/>
                        <a:pt x="8386" y="223"/>
                      </a:cubicBezTo>
                      <a:cubicBezTo>
                        <a:pt x="7984" y="71"/>
                        <a:pt x="7623" y="0"/>
                        <a:pt x="729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2" name="Google Shape;2582;p3"/>
                <p:cNvSpPr/>
                <p:nvPr/>
              </p:nvSpPr>
              <p:spPr>
                <a:xfrm>
                  <a:off x="859479" y="792169"/>
                  <a:ext cx="281606" cy="337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3" h="14118" extrusionOk="0">
                      <a:moveTo>
                        <a:pt x="6989" y="0"/>
                      </a:moveTo>
                      <a:cubicBezTo>
                        <a:pt x="3399" y="0"/>
                        <a:pt x="4323" y="8646"/>
                        <a:pt x="3848" y="10229"/>
                      </a:cubicBezTo>
                      <a:cubicBezTo>
                        <a:pt x="2982" y="13117"/>
                        <a:pt x="715" y="13608"/>
                        <a:pt x="1" y="14117"/>
                      </a:cubicBezTo>
                      <a:cubicBezTo>
                        <a:pt x="949" y="13827"/>
                        <a:pt x="3294" y="12967"/>
                        <a:pt x="4196" y="11359"/>
                      </a:cubicBezTo>
                      <a:cubicBezTo>
                        <a:pt x="5341" y="9322"/>
                        <a:pt x="4894" y="5917"/>
                        <a:pt x="6234" y="5860"/>
                      </a:cubicBezTo>
                      <a:cubicBezTo>
                        <a:pt x="6240" y="5860"/>
                        <a:pt x="6246" y="5860"/>
                        <a:pt x="6253" y="5860"/>
                      </a:cubicBezTo>
                      <a:cubicBezTo>
                        <a:pt x="7565" y="5860"/>
                        <a:pt x="6669" y="11618"/>
                        <a:pt x="4196" y="13368"/>
                      </a:cubicBezTo>
                      <a:cubicBezTo>
                        <a:pt x="4196" y="13368"/>
                        <a:pt x="7852" y="12224"/>
                        <a:pt x="8690" y="6922"/>
                      </a:cubicBezTo>
                      <a:lnTo>
                        <a:pt x="8690" y="6922"/>
                      </a:lnTo>
                      <a:cubicBezTo>
                        <a:pt x="8691" y="6922"/>
                        <a:pt x="9365" y="9775"/>
                        <a:pt x="8409" y="12794"/>
                      </a:cubicBezTo>
                      <a:cubicBezTo>
                        <a:pt x="11762" y="7966"/>
                        <a:pt x="8076" y="223"/>
                        <a:pt x="8076" y="223"/>
                      </a:cubicBezTo>
                      <a:cubicBezTo>
                        <a:pt x="7674" y="71"/>
                        <a:pt x="7313" y="0"/>
                        <a:pt x="69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3" name="Google Shape;2583;p3"/>
                <p:cNvSpPr/>
                <p:nvPr/>
              </p:nvSpPr>
              <p:spPr>
                <a:xfrm>
                  <a:off x="859120" y="855612"/>
                  <a:ext cx="191281" cy="290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0" h="12141" extrusionOk="0">
                      <a:moveTo>
                        <a:pt x="7339" y="1"/>
                      </a:moveTo>
                      <a:cubicBezTo>
                        <a:pt x="7338" y="1"/>
                        <a:pt x="7338" y="1"/>
                        <a:pt x="7338" y="1"/>
                      </a:cubicBezTo>
                      <a:cubicBezTo>
                        <a:pt x="7298" y="6"/>
                        <a:pt x="7320" y="530"/>
                        <a:pt x="7387" y="1312"/>
                      </a:cubicBezTo>
                      <a:cubicBezTo>
                        <a:pt x="7448" y="2092"/>
                        <a:pt x="7557" y="3132"/>
                        <a:pt x="7549" y="4163"/>
                      </a:cubicBezTo>
                      <a:cubicBezTo>
                        <a:pt x="7555" y="4679"/>
                        <a:pt x="7512" y="5190"/>
                        <a:pt x="7457" y="5664"/>
                      </a:cubicBezTo>
                      <a:cubicBezTo>
                        <a:pt x="7385" y="6135"/>
                        <a:pt x="7300" y="6569"/>
                        <a:pt x="7177" y="6926"/>
                      </a:cubicBezTo>
                      <a:cubicBezTo>
                        <a:pt x="7121" y="7105"/>
                        <a:pt x="7069" y="7270"/>
                        <a:pt x="7003" y="7406"/>
                      </a:cubicBezTo>
                      <a:cubicBezTo>
                        <a:pt x="6943" y="7545"/>
                        <a:pt x="6897" y="7671"/>
                        <a:pt x="6845" y="7767"/>
                      </a:cubicBezTo>
                      <a:cubicBezTo>
                        <a:pt x="6743" y="7958"/>
                        <a:pt x="6683" y="8067"/>
                        <a:pt x="6683" y="8067"/>
                      </a:cubicBezTo>
                      <a:cubicBezTo>
                        <a:pt x="6683" y="8067"/>
                        <a:pt x="6637" y="8183"/>
                        <a:pt x="6515" y="8362"/>
                      </a:cubicBezTo>
                      <a:cubicBezTo>
                        <a:pt x="6455" y="8452"/>
                        <a:pt x="6388" y="8565"/>
                        <a:pt x="6304" y="8692"/>
                      </a:cubicBezTo>
                      <a:cubicBezTo>
                        <a:pt x="6209" y="8812"/>
                        <a:pt x="6113" y="8956"/>
                        <a:pt x="5989" y="9099"/>
                      </a:cubicBezTo>
                      <a:cubicBezTo>
                        <a:pt x="5752" y="9393"/>
                        <a:pt x="5441" y="9711"/>
                        <a:pt x="5089" y="10032"/>
                      </a:cubicBezTo>
                      <a:cubicBezTo>
                        <a:pt x="4733" y="10349"/>
                        <a:pt x="4326" y="10656"/>
                        <a:pt x="3896" y="10929"/>
                      </a:cubicBezTo>
                      <a:cubicBezTo>
                        <a:pt x="3035" y="11476"/>
                        <a:pt x="2059" y="11827"/>
                        <a:pt x="1299" y="11914"/>
                      </a:cubicBezTo>
                      <a:cubicBezTo>
                        <a:pt x="1081" y="11941"/>
                        <a:pt x="884" y="11949"/>
                        <a:pt x="712" y="11949"/>
                      </a:cubicBezTo>
                      <a:cubicBezTo>
                        <a:pt x="393" y="11949"/>
                        <a:pt x="165" y="11919"/>
                        <a:pt x="66" y="11919"/>
                      </a:cubicBezTo>
                      <a:cubicBezTo>
                        <a:pt x="33" y="11919"/>
                        <a:pt x="14" y="11923"/>
                        <a:pt x="12" y="11932"/>
                      </a:cubicBezTo>
                      <a:cubicBezTo>
                        <a:pt x="1" y="11954"/>
                        <a:pt x="451" y="12141"/>
                        <a:pt x="1178" y="12141"/>
                      </a:cubicBezTo>
                      <a:cubicBezTo>
                        <a:pt x="1223" y="12141"/>
                        <a:pt x="1269" y="12140"/>
                        <a:pt x="1316" y="12139"/>
                      </a:cubicBezTo>
                      <a:cubicBezTo>
                        <a:pt x="2120" y="12117"/>
                        <a:pt x="3173" y="11808"/>
                        <a:pt x="4103" y="11281"/>
                      </a:cubicBezTo>
                      <a:cubicBezTo>
                        <a:pt x="4568" y="11017"/>
                        <a:pt x="5011" y="10713"/>
                        <a:pt x="5400" y="10396"/>
                      </a:cubicBezTo>
                      <a:cubicBezTo>
                        <a:pt x="5784" y="10074"/>
                        <a:pt x="6126" y="9751"/>
                        <a:pt x="6393" y="9445"/>
                      </a:cubicBezTo>
                      <a:cubicBezTo>
                        <a:pt x="6530" y="9298"/>
                        <a:pt x="6640" y="9147"/>
                        <a:pt x="6746" y="9020"/>
                      </a:cubicBezTo>
                      <a:cubicBezTo>
                        <a:pt x="6844" y="8885"/>
                        <a:pt x="6923" y="8763"/>
                        <a:pt x="6992" y="8665"/>
                      </a:cubicBezTo>
                      <a:cubicBezTo>
                        <a:pt x="7133" y="8471"/>
                        <a:pt x="7190" y="8344"/>
                        <a:pt x="7190" y="8344"/>
                      </a:cubicBezTo>
                      <a:cubicBezTo>
                        <a:pt x="7190" y="8344"/>
                        <a:pt x="7251" y="8221"/>
                        <a:pt x="7358" y="8007"/>
                      </a:cubicBezTo>
                      <a:cubicBezTo>
                        <a:pt x="7410" y="7900"/>
                        <a:pt x="7456" y="7761"/>
                        <a:pt x="7517" y="7606"/>
                      </a:cubicBezTo>
                      <a:cubicBezTo>
                        <a:pt x="7583" y="7452"/>
                        <a:pt x="7633" y="7273"/>
                        <a:pt x="7688" y="7076"/>
                      </a:cubicBezTo>
                      <a:cubicBezTo>
                        <a:pt x="7805" y="6686"/>
                        <a:pt x="7878" y="6216"/>
                        <a:pt x="7933" y="5717"/>
                      </a:cubicBezTo>
                      <a:cubicBezTo>
                        <a:pt x="7970" y="5216"/>
                        <a:pt x="7990" y="4682"/>
                        <a:pt x="7957" y="4154"/>
                      </a:cubicBezTo>
                      <a:cubicBezTo>
                        <a:pt x="7912" y="3094"/>
                        <a:pt x="7739" y="2057"/>
                        <a:pt x="7609" y="1283"/>
                      </a:cubicBezTo>
                      <a:cubicBezTo>
                        <a:pt x="7475" y="514"/>
                        <a:pt x="7379" y="1"/>
                        <a:pt x="73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4" name="Google Shape;2584;p3"/>
                <p:cNvSpPr/>
                <p:nvPr/>
              </p:nvSpPr>
              <p:spPr>
                <a:xfrm>
                  <a:off x="950239" y="1102873"/>
                  <a:ext cx="78930" cy="4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7" h="2074" extrusionOk="0">
                      <a:moveTo>
                        <a:pt x="2949" y="0"/>
                      </a:moveTo>
                      <a:cubicBezTo>
                        <a:pt x="2768" y="0"/>
                        <a:pt x="2518" y="89"/>
                        <a:pt x="2278" y="254"/>
                      </a:cubicBezTo>
                      <a:cubicBezTo>
                        <a:pt x="1900" y="514"/>
                        <a:pt x="1686" y="864"/>
                        <a:pt x="1805" y="1035"/>
                      </a:cubicBezTo>
                      <a:cubicBezTo>
                        <a:pt x="1849" y="1099"/>
                        <a:pt x="1931" y="1129"/>
                        <a:pt x="2037" y="1129"/>
                      </a:cubicBezTo>
                      <a:cubicBezTo>
                        <a:pt x="2217" y="1129"/>
                        <a:pt x="2466" y="1041"/>
                        <a:pt x="2706" y="878"/>
                      </a:cubicBezTo>
                      <a:cubicBezTo>
                        <a:pt x="3084" y="616"/>
                        <a:pt x="3296" y="267"/>
                        <a:pt x="3180" y="94"/>
                      </a:cubicBezTo>
                      <a:cubicBezTo>
                        <a:pt x="3137" y="31"/>
                        <a:pt x="3054" y="0"/>
                        <a:pt x="2949" y="0"/>
                      </a:cubicBezTo>
                      <a:close/>
                      <a:moveTo>
                        <a:pt x="998" y="1247"/>
                      </a:moveTo>
                      <a:cubicBezTo>
                        <a:pt x="860" y="1247"/>
                        <a:pt x="678" y="1301"/>
                        <a:pt x="499" y="1404"/>
                      </a:cubicBezTo>
                      <a:cubicBezTo>
                        <a:pt x="187" y="1584"/>
                        <a:pt x="0" y="1844"/>
                        <a:pt x="83" y="1987"/>
                      </a:cubicBezTo>
                      <a:cubicBezTo>
                        <a:pt x="116" y="2045"/>
                        <a:pt x="192" y="2074"/>
                        <a:pt x="293" y="2074"/>
                      </a:cubicBezTo>
                      <a:cubicBezTo>
                        <a:pt x="430" y="2074"/>
                        <a:pt x="613" y="2020"/>
                        <a:pt x="792" y="1918"/>
                      </a:cubicBezTo>
                      <a:cubicBezTo>
                        <a:pt x="1104" y="1737"/>
                        <a:pt x="1291" y="1477"/>
                        <a:pt x="1208" y="1337"/>
                      </a:cubicBezTo>
                      <a:cubicBezTo>
                        <a:pt x="1175" y="1276"/>
                        <a:pt x="1098" y="1247"/>
                        <a:pt x="998" y="12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5" name="Google Shape;2585;p3"/>
                <p:cNvSpPr/>
                <p:nvPr/>
              </p:nvSpPr>
              <p:spPr>
                <a:xfrm>
                  <a:off x="1027616" y="793318"/>
                  <a:ext cx="354743" cy="3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3971" extrusionOk="0">
                      <a:moveTo>
                        <a:pt x="167" y="1"/>
                      </a:move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967" y="11118"/>
                        <a:pt x="11322" y="13970"/>
                        <a:pt x="13159" y="13970"/>
                      </a:cubicBezTo>
                      <a:cubicBezTo>
                        <a:pt x="13323" y="13970"/>
                        <a:pt x="13459" y="13947"/>
                        <a:pt x="13562" y="13899"/>
                      </a:cubicBezTo>
                      <a:cubicBezTo>
                        <a:pt x="14818" y="13312"/>
                        <a:pt x="12306" y="7620"/>
                        <a:pt x="9879" y="4689"/>
                      </a:cubicBezTo>
                      <a:cubicBezTo>
                        <a:pt x="7451" y="1760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6" name="Google Shape;2586;p3"/>
                <p:cNvSpPr/>
                <p:nvPr/>
              </p:nvSpPr>
              <p:spPr>
                <a:xfrm>
                  <a:off x="1027616" y="793318"/>
                  <a:ext cx="267601" cy="284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8" h="11904" extrusionOk="0">
                      <a:moveTo>
                        <a:pt x="167" y="1"/>
                      </a:moveTo>
                      <a:lnTo>
                        <a:pt x="167" y="1"/>
                      </a:ln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059" y="9948"/>
                        <a:pt x="6477" y="11002"/>
                        <a:pt x="8003" y="11903"/>
                      </a:cubicBezTo>
                      <a:cubicBezTo>
                        <a:pt x="5993" y="10216"/>
                        <a:pt x="3281" y="7623"/>
                        <a:pt x="4032" y="6433"/>
                      </a:cubicBezTo>
                      <a:cubicBezTo>
                        <a:pt x="4152" y="6243"/>
                        <a:pt x="4342" y="6159"/>
                        <a:pt x="4582" y="6159"/>
                      </a:cubicBezTo>
                      <a:cubicBezTo>
                        <a:pt x="6354" y="6159"/>
                        <a:pt x="10897" y="10702"/>
                        <a:pt x="10897" y="10702"/>
                      </a:cubicBezTo>
                      <a:cubicBezTo>
                        <a:pt x="10897" y="10702"/>
                        <a:pt x="5288" y="4341"/>
                        <a:pt x="6711" y="3504"/>
                      </a:cubicBezTo>
                      <a:cubicBezTo>
                        <a:pt x="6802" y="3450"/>
                        <a:pt x="6909" y="3425"/>
                        <a:pt x="7028" y="3425"/>
                      </a:cubicBezTo>
                      <a:cubicBezTo>
                        <a:pt x="7985" y="3425"/>
                        <a:pt x="9766" y="5042"/>
                        <a:pt x="11177" y="6499"/>
                      </a:cubicBezTo>
                      <a:cubicBezTo>
                        <a:pt x="10757" y="5837"/>
                        <a:pt x="10316" y="5219"/>
                        <a:pt x="9879" y="4689"/>
                      </a:cubicBezTo>
                      <a:cubicBezTo>
                        <a:pt x="7451" y="1759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7" name="Google Shape;2587;p3"/>
                <p:cNvSpPr/>
                <p:nvPr/>
              </p:nvSpPr>
              <p:spPr>
                <a:xfrm>
                  <a:off x="1048301" y="808999"/>
                  <a:ext cx="273969" cy="27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4" h="11391" extrusionOk="0">
                      <a:moveTo>
                        <a:pt x="35" y="0"/>
                      </a:moveTo>
                      <a:cubicBezTo>
                        <a:pt x="32" y="0"/>
                        <a:pt x="31" y="1"/>
                        <a:pt x="29" y="2"/>
                      </a:cubicBezTo>
                      <a:cubicBezTo>
                        <a:pt x="0" y="30"/>
                        <a:pt x="329" y="414"/>
                        <a:pt x="839" y="972"/>
                      </a:cubicBezTo>
                      <a:cubicBezTo>
                        <a:pt x="1348" y="1530"/>
                        <a:pt x="2039" y="2265"/>
                        <a:pt x="2732" y="2994"/>
                      </a:cubicBezTo>
                      <a:cubicBezTo>
                        <a:pt x="4127" y="4449"/>
                        <a:pt x="5521" y="5902"/>
                        <a:pt x="5521" y="5902"/>
                      </a:cubicBezTo>
                      <a:cubicBezTo>
                        <a:pt x="5521" y="5902"/>
                        <a:pt x="6973" y="7296"/>
                        <a:pt x="8426" y="8688"/>
                      </a:cubicBezTo>
                      <a:cubicBezTo>
                        <a:pt x="9155" y="9381"/>
                        <a:pt x="9890" y="10069"/>
                        <a:pt x="10446" y="10578"/>
                      </a:cubicBezTo>
                      <a:cubicBezTo>
                        <a:pt x="10983" y="11068"/>
                        <a:pt x="11357" y="11391"/>
                        <a:pt x="11410" y="11391"/>
                      </a:cubicBezTo>
                      <a:cubicBezTo>
                        <a:pt x="11412" y="11391"/>
                        <a:pt x="11414" y="11390"/>
                        <a:pt x="11415" y="11389"/>
                      </a:cubicBezTo>
                      <a:cubicBezTo>
                        <a:pt x="11444" y="11360"/>
                        <a:pt x="11113" y="10977"/>
                        <a:pt x="10606" y="10419"/>
                      </a:cubicBezTo>
                      <a:cubicBezTo>
                        <a:pt x="10096" y="9862"/>
                        <a:pt x="9408" y="9130"/>
                        <a:pt x="8715" y="8398"/>
                      </a:cubicBezTo>
                      <a:cubicBezTo>
                        <a:pt x="7321" y="6947"/>
                        <a:pt x="5929" y="5494"/>
                        <a:pt x="5929" y="5494"/>
                      </a:cubicBezTo>
                      <a:cubicBezTo>
                        <a:pt x="5929" y="5494"/>
                        <a:pt x="4476" y="4100"/>
                        <a:pt x="3021" y="2705"/>
                      </a:cubicBezTo>
                      <a:cubicBezTo>
                        <a:pt x="2290" y="2012"/>
                        <a:pt x="1556" y="1322"/>
                        <a:pt x="998" y="813"/>
                      </a:cubicBezTo>
                      <a:cubicBezTo>
                        <a:pt x="462" y="324"/>
                        <a:pt x="89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8" name="Google Shape;2588;p3"/>
                <p:cNvSpPr/>
                <p:nvPr/>
              </p:nvSpPr>
              <p:spPr>
                <a:xfrm>
                  <a:off x="1224074" y="1037419"/>
                  <a:ext cx="74477" cy="5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2353" extrusionOk="0">
                      <a:moveTo>
                        <a:pt x="325" y="0"/>
                      </a:moveTo>
                      <a:cubicBezTo>
                        <a:pt x="243" y="0"/>
                        <a:pt x="178" y="23"/>
                        <a:pt x="137" y="72"/>
                      </a:cubicBezTo>
                      <a:cubicBezTo>
                        <a:pt x="1" y="231"/>
                        <a:pt x="175" y="601"/>
                        <a:pt x="524" y="901"/>
                      </a:cubicBezTo>
                      <a:cubicBezTo>
                        <a:pt x="767" y="1108"/>
                        <a:pt x="1030" y="1227"/>
                        <a:pt x="1214" y="1227"/>
                      </a:cubicBezTo>
                      <a:cubicBezTo>
                        <a:pt x="1295" y="1227"/>
                        <a:pt x="1361" y="1204"/>
                        <a:pt x="1403" y="1155"/>
                      </a:cubicBezTo>
                      <a:cubicBezTo>
                        <a:pt x="1538" y="997"/>
                        <a:pt x="1364" y="626"/>
                        <a:pt x="1016" y="327"/>
                      </a:cubicBezTo>
                      <a:cubicBezTo>
                        <a:pt x="773" y="119"/>
                        <a:pt x="509" y="0"/>
                        <a:pt x="325" y="0"/>
                      </a:cubicBezTo>
                      <a:close/>
                      <a:moveTo>
                        <a:pt x="2132" y="1449"/>
                      </a:moveTo>
                      <a:cubicBezTo>
                        <a:pt x="2056" y="1449"/>
                        <a:pt x="1995" y="1471"/>
                        <a:pt x="1962" y="1518"/>
                      </a:cubicBezTo>
                      <a:cubicBezTo>
                        <a:pt x="1867" y="1649"/>
                        <a:pt x="2023" y="1927"/>
                        <a:pt x="2315" y="2140"/>
                      </a:cubicBezTo>
                      <a:cubicBezTo>
                        <a:pt x="2504" y="2277"/>
                        <a:pt x="2701" y="2352"/>
                        <a:pt x="2843" y="2352"/>
                      </a:cubicBezTo>
                      <a:cubicBezTo>
                        <a:pt x="2920" y="2352"/>
                        <a:pt x="2980" y="2330"/>
                        <a:pt x="3014" y="2284"/>
                      </a:cubicBezTo>
                      <a:cubicBezTo>
                        <a:pt x="3111" y="2152"/>
                        <a:pt x="2953" y="1874"/>
                        <a:pt x="2661" y="1661"/>
                      </a:cubicBezTo>
                      <a:cubicBezTo>
                        <a:pt x="2473" y="1525"/>
                        <a:pt x="2275" y="1449"/>
                        <a:pt x="2132" y="14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9" name="Google Shape;2589;p3"/>
                <p:cNvSpPr/>
                <p:nvPr/>
              </p:nvSpPr>
              <p:spPr>
                <a:xfrm>
                  <a:off x="772718" y="607154"/>
                  <a:ext cx="232960" cy="167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1" h="7014" extrusionOk="0">
                      <a:moveTo>
                        <a:pt x="5169" y="1"/>
                      </a:moveTo>
                      <a:cubicBezTo>
                        <a:pt x="4679" y="1"/>
                        <a:pt x="4158" y="223"/>
                        <a:pt x="3612" y="747"/>
                      </a:cubicBezTo>
                      <a:cubicBezTo>
                        <a:pt x="1" y="4211"/>
                        <a:pt x="9731" y="7014"/>
                        <a:pt x="9731" y="7014"/>
                      </a:cubicBezTo>
                      <a:cubicBezTo>
                        <a:pt x="9731" y="7014"/>
                        <a:pt x="7924" y="1"/>
                        <a:pt x="51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0" name="Google Shape;2590;p3"/>
                <p:cNvSpPr/>
                <p:nvPr/>
              </p:nvSpPr>
              <p:spPr>
                <a:xfrm>
                  <a:off x="836376" y="648620"/>
                  <a:ext cx="156544" cy="112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712" extrusionOk="0">
                      <a:moveTo>
                        <a:pt x="3473" y="0"/>
                      </a:moveTo>
                      <a:cubicBezTo>
                        <a:pt x="3143" y="0"/>
                        <a:pt x="2793" y="150"/>
                        <a:pt x="2426" y="502"/>
                      </a:cubicBezTo>
                      <a:cubicBezTo>
                        <a:pt x="0" y="2828"/>
                        <a:pt x="6538" y="4711"/>
                        <a:pt x="6538" y="4711"/>
                      </a:cubicBezTo>
                      <a:cubicBezTo>
                        <a:pt x="6538" y="4711"/>
                        <a:pt x="5325" y="0"/>
                        <a:pt x="34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1" name="Google Shape;2591;p3"/>
                <p:cNvSpPr/>
                <p:nvPr/>
              </p:nvSpPr>
              <p:spPr>
                <a:xfrm>
                  <a:off x="866254" y="637846"/>
                  <a:ext cx="140097" cy="133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2" h="5584" extrusionOk="0">
                      <a:moveTo>
                        <a:pt x="156" y="1"/>
                      </a:moveTo>
                      <a:cubicBezTo>
                        <a:pt x="149" y="1"/>
                        <a:pt x="143" y="3"/>
                        <a:pt x="140" y="6"/>
                      </a:cubicBezTo>
                      <a:cubicBezTo>
                        <a:pt x="1" y="145"/>
                        <a:pt x="2676" y="3046"/>
                        <a:pt x="2676" y="3046"/>
                      </a:cubicBezTo>
                      <a:cubicBezTo>
                        <a:pt x="2676" y="3046"/>
                        <a:pt x="5428" y="5584"/>
                        <a:pt x="5696" y="5584"/>
                      </a:cubicBezTo>
                      <a:cubicBezTo>
                        <a:pt x="5703" y="5584"/>
                        <a:pt x="5709" y="5582"/>
                        <a:pt x="5712" y="5579"/>
                      </a:cubicBezTo>
                      <a:cubicBezTo>
                        <a:pt x="5851" y="5440"/>
                        <a:pt x="3179" y="2542"/>
                        <a:pt x="3179" y="2542"/>
                      </a:cubicBezTo>
                      <a:cubicBezTo>
                        <a:pt x="3179" y="2542"/>
                        <a:pt x="424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2" name="Google Shape;2592;p3"/>
                <p:cNvSpPr/>
                <p:nvPr/>
              </p:nvSpPr>
              <p:spPr>
                <a:xfrm>
                  <a:off x="874825" y="619531"/>
                  <a:ext cx="70408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1" h="2443" extrusionOk="0">
                      <a:moveTo>
                        <a:pt x="355" y="1"/>
                      </a:moveTo>
                      <a:cubicBezTo>
                        <a:pt x="214" y="1"/>
                        <a:pt x="109" y="41"/>
                        <a:pt x="72" y="123"/>
                      </a:cubicBezTo>
                      <a:cubicBezTo>
                        <a:pt x="0" y="282"/>
                        <a:pt x="228" y="539"/>
                        <a:pt x="582" y="698"/>
                      </a:cubicBezTo>
                      <a:cubicBezTo>
                        <a:pt x="756" y="774"/>
                        <a:pt x="928" y="812"/>
                        <a:pt x="1066" y="812"/>
                      </a:cubicBezTo>
                      <a:cubicBezTo>
                        <a:pt x="1207" y="812"/>
                        <a:pt x="1313" y="772"/>
                        <a:pt x="1350" y="692"/>
                      </a:cubicBezTo>
                      <a:cubicBezTo>
                        <a:pt x="1420" y="533"/>
                        <a:pt x="1192" y="274"/>
                        <a:pt x="837" y="117"/>
                      </a:cubicBezTo>
                      <a:cubicBezTo>
                        <a:pt x="664" y="39"/>
                        <a:pt x="493" y="1"/>
                        <a:pt x="355" y="1"/>
                      </a:cubicBezTo>
                      <a:close/>
                      <a:moveTo>
                        <a:pt x="1972" y="832"/>
                      </a:moveTo>
                      <a:cubicBezTo>
                        <a:pt x="1936" y="832"/>
                        <a:pt x="1902" y="840"/>
                        <a:pt x="1871" y="857"/>
                      </a:cubicBezTo>
                      <a:cubicBezTo>
                        <a:pt x="1677" y="965"/>
                        <a:pt x="1714" y="1403"/>
                        <a:pt x="1954" y="1834"/>
                      </a:cubicBezTo>
                      <a:cubicBezTo>
                        <a:pt x="2158" y="2199"/>
                        <a:pt x="2442" y="2442"/>
                        <a:pt x="2644" y="2442"/>
                      </a:cubicBezTo>
                      <a:cubicBezTo>
                        <a:pt x="2681" y="2442"/>
                        <a:pt x="2716" y="2434"/>
                        <a:pt x="2746" y="2417"/>
                      </a:cubicBezTo>
                      <a:cubicBezTo>
                        <a:pt x="2940" y="2307"/>
                        <a:pt x="2902" y="1869"/>
                        <a:pt x="2662" y="1440"/>
                      </a:cubicBezTo>
                      <a:cubicBezTo>
                        <a:pt x="2458" y="1075"/>
                        <a:pt x="2174" y="832"/>
                        <a:pt x="1972" y="8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3" name="Google Shape;2593;p3"/>
                <p:cNvSpPr/>
                <p:nvPr/>
              </p:nvSpPr>
              <p:spPr>
                <a:xfrm>
                  <a:off x="941357" y="559177"/>
                  <a:ext cx="189533" cy="16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" h="7080" extrusionOk="0">
                      <a:moveTo>
                        <a:pt x="4339" y="1"/>
                      </a:moveTo>
                      <a:cubicBezTo>
                        <a:pt x="4245" y="1"/>
                        <a:pt x="4146" y="6"/>
                        <a:pt x="4042" y="16"/>
                      </a:cubicBezTo>
                      <a:cubicBezTo>
                        <a:pt x="1" y="409"/>
                        <a:pt x="4793" y="7080"/>
                        <a:pt x="4793" y="7080"/>
                      </a:cubicBezTo>
                      <a:cubicBezTo>
                        <a:pt x="4793" y="7080"/>
                        <a:pt x="7917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4" name="Google Shape;2594;p3"/>
                <p:cNvSpPr/>
                <p:nvPr/>
              </p:nvSpPr>
              <p:spPr>
                <a:xfrm>
                  <a:off x="977723" y="599684"/>
                  <a:ext cx="127385" cy="113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1" h="4758" extrusionOk="0">
                      <a:moveTo>
                        <a:pt x="2916" y="1"/>
                      </a:moveTo>
                      <a:cubicBezTo>
                        <a:pt x="2852" y="1"/>
                        <a:pt x="2786" y="4"/>
                        <a:pt x="2716" y="11"/>
                      </a:cubicBezTo>
                      <a:cubicBezTo>
                        <a:pt x="1" y="274"/>
                        <a:pt x="3221" y="4757"/>
                        <a:pt x="3221" y="4757"/>
                      </a:cubicBezTo>
                      <a:cubicBezTo>
                        <a:pt x="3221" y="4757"/>
                        <a:pt x="5320" y="1"/>
                        <a:pt x="29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5" name="Google Shape;2595;p3"/>
                <p:cNvSpPr/>
                <p:nvPr/>
              </p:nvSpPr>
              <p:spPr>
                <a:xfrm>
                  <a:off x="1034463" y="573014"/>
                  <a:ext cx="25568" cy="152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351" extrusionOk="0">
                      <a:moveTo>
                        <a:pt x="159" y="1"/>
                      </a:moveTo>
                      <a:cubicBezTo>
                        <a:pt x="159" y="1"/>
                        <a:pt x="158" y="1"/>
                        <a:pt x="158" y="1"/>
                      </a:cubicBezTo>
                      <a:cubicBezTo>
                        <a:pt x="0" y="19"/>
                        <a:pt x="248" y="3211"/>
                        <a:pt x="248" y="3211"/>
                      </a:cubicBezTo>
                      <a:cubicBezTo>
                        <a:pt x="248" y="3211"/>
                        <a:pt x="748" y="6350"/>
                        <a:pt x="909" y="6350"/>
                      </a:cubicBezTo>
                      <a:cubicBezTo>
                        <a:pt x="909" y="6350"/>
                        <a:pt x="910" y="6350"/>
                        <a:pt x="910" y="6350"/>
                      </a:cubicBezTo>
                      <a:cubicBezTo>
                        <a:pt x="1068" y="6330"/>
                        <a:pt x="820" y="3143"/>
                        <a:pt x="820" y="3143"/>
                      </a:cubicBezTo>
                      <a:cubicBezTo>
                        <a:pt x="820" y="3143"/>
                        <a:pt x="320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6" name="Google Shape;2596;p3"/>
                <p:cNvSpPr/>
                <p:nvPr/>
              </p:nvSpPr>
              <p:spPr>
                <a:xfrm>
                  <a:off x="1047463" y="566263"/>
                  <a:ext cx="28225" cy="67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2823" extrusionOk="0">
                      <a:moveTo>
                        <a:pt x="187" y="0"/>
                      </a:moveTo>
                      <a:cubicBezTo>
                        <a:pt x="165" y="0"/>
                        <a:pt x="144" y="5"/>
                        <a:pt x="126" y="15"/>
                      </a:cubicBezTo>
                      <a:cubicBezTo>
                        <a:pt x="0" y="81"/>
                        <a:pt x="17" y="359"/>
                        <a:pt x="162" y="637"/>
                      </a:cubicBezTo>
                      <a:cubicBezTo>
                        <a:pt x="288" y="873"/>
                        <a:pt x="467" y="1032"/>
                        <a:pt x="594" y="1032"/>
                      </a:cubicBezTo>
                      <a:cubicBezTo>
                        <a:pt x="616" y="1032"/>
                        <a:pt x="635" y="1028"/>
                        <a:pt x="653" y="1018"/>
                      </a:cubicBezTo>
                      <a:cubicBezTo>
                        <a:pt x="779" y="953"/>
                        <a:pt x="764" y="674"/>
                        <a:pt x="618" y="396"/>
                      </a:cubicBezTo>
                      <a:cubicBezTo>
                        <a:pt x="494" y="160"/>
                        <a:pt x="316" y="0"/>
                        <a:pt x="187" y="0"/>
                      </a:cubicBezTo>
                      <a:close/>
                      <a:moveTo>
                        <a:pt x="880" y="1384"/>
                      </a:moveTo>
                      <a:cubicBezTo>
                        <a:pt x="708" y="1384"/>
                        <a:pt x="527" y="1673"/>
                        <a:pt x="467" y="2051"/>
                      </a:cubicBezTo>
                      <a:cubicBezTo>
                        <a:pt x="404" y="2447"/>
                        <a:pt x="497" y="2791"/>
                        <a:pt x="678" y="2820"/>
                      </a:cubicBezTo>
                      <a:cubicBezTo>
                        <a:pt x="686" y="2821"/>
                        <a:pt x="693" y="2822"/>
                        <a:pt x="701" y="2822"/>
                      </a:cubicBezTo>
                      <a:cubicBezTo>
                        <a:pt x="873" y="2822"/>
                        <a:pt x="1055" y="2533"/>
                        <a:pt x="1115" y="2155"/>
                      </a:cubicBezTo>
                      <a:cubicBezTo>
                        <a:pt x="1178" y="1759"/>
                        <a:pt x="1085" y="1415"/>
                        <a:pt x="904" y="1385"/>
                      </a:cubicBezTo>
                      <a:cubicBezTo>
                        <a:pt x="896" y="1384"/>
                        <a:pt x="888" y="1384"/>
                        <a:pt x="880" y="13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" name="Google Shape;2597;p3"/>
                <p:cNvSpPr/>
                <p:nvPr/>
              </p:nvSpPr>
              <p:spPr>
                <a:xfrm>
                  <a:off x="786077" y="769209"/>
                  <a:ext cx="172727" cy="87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5" h="3635" extrusionOk="0">
                      <a:moveTo>
                        <a:pt x="1820" y="1"/>
                      </a:moveTo>
                      <a:cubicBezTo>
                        <a:pt x="936" y="1"/>
                        <a:pt x="267" y="423"/>
                        <a:pt x="149" y="1621"/>
                      </a:cubicBezTo>
                      <a:cubicBezTo>
                        <a:pt x="1" y="3159"/>
                        <a:pt x="987" y="3635"/>
                        <a:pt x="2267" y="3635"/>
                      </a:cubicBezTo>
                      <a:cubicBezTo>
                        <a:pt x="4352" y="3635"/>
                        <a:pt x="7215" y="2371"/>
                        <a:pt x="7215" y="2371"/>
                      </a:cubicBezTo>
                      <a:cubicBezTo>
                        <a:pt x="7215" y="2371"/>
                        <a:pt x="3915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" name="Google Shape;2598;p3"/>
                <p:cNvSpPr/>
                <p:nvPr/>
              </p:nvSpPr>
              <p:spPr>
                <a:xfrm>
                  <a:off x="827638" y="786543"/>
                  <a:ext cx="116085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9" h="2443" extrusionOk="0">
                      <a:moveTo>
                        <a:pt x="1222" y="0"/>
                      </a:moveTo>
                      <a:cubicBezTo>
                        <a:pt x="629" y="0"/>
                        <a:pt x="179" y="283"/>
                        <a:pt x="101" y="1089"/>
                      </a:cubicBezTo>
                      <a:cubicBezTo>
                        <a:pt x="1" y="2122"/>
                        <a:pt x="664" y="2442"/>
                        <a:pt x="1524" y="2442"/>
                      </a:cubicBezTo>
                      <a:cubicBezTo>
                        <a:pt x="2925" y="2442"/>
                        <a:pt x="4849" y="1593"/>
                        <a:pt x="4849" y="1593"/>
                      </a:cubicBezTo>
                      <a:cubicBezTo>
                        <a:pt x="4849" y="1593"/>
                        <a:pt x="2630" y="0"/>
                        <a:pt x="1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9" name="Google Shape;2599;p3"/>
                <p:cNvSpPr/>
                <p:nvPr/>
              </p:nvSpPr>
              <p:spPr>
                <a:xfrm>
                  <a:off x="802692" y="806844"/>
                  <a:ext cx="152929" cy="2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58" extrusionOk="0">
                      <a:moveTo>
                        <a:pt x="497" y="0"/>
                      </a:moveTo>
                      <a:cubicBezTo>
                        <a:pt x="212" y="0"/>
                        <a:pt x="23" y="14"/>
                        <a:pt x="18" y="52"/>
                      </a:cubicBezTo>
                      <a:cubicBezTo>
                        <a:pt x="0" y="212"/>
                        <a:pt x="3162" y="716"/>
                        <a:pt x="3162" y="716"/>
                      </a:cubicBezTo>
                      <a:cubicBezTo>
                        <a:pt x="3162" y="716"/>
                        <a:pt x="4992" y="858"/>
                        <a:pt x="5887" y="858"/>
                      </a:cubicBezTo>
                      <a:cubicBezTo>
                        <a:pt x="6174" y="858"/>
                        <a:pt x="6365" y="843"/>
                        <a:pt x="6370" y="805"/>
                      </a:cubicBezTo>
                      <a:cubicBezTo>
                        <a:pt x="6388" y="646"/>
                        <a:pt x="3229" y="143"/>
                        <a:pt x="3229" y="143"/>
                      </a:cubicBezTo>
                      <a:cubicBezTo>
                        <a:pt x="3229" y="143"/>
                        <a:pt x="1392" y="0"/>
                        <a:pt x="4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0" name="Google Shape;2600;p3"/>
                <p:cNvSpPr/>
                <p:nvPr/>
              </p:nvSpPr>
              <p:spPr>
                <a:xfrm>
                  <a:off x="795126" y="818312"/>
                  <a:ext cx="69474" cy="2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2" h="1095" extrusionOk="0">
                      <a:moveTo>
                        <a:pt x="268" y="0"/>
                      </a:moveTo>
                      <a:cubicBezTo>
                        <a:pt x="171" y="0"/>
                        <a:pt x="98" y="28"/>
                        <a:pt x="68" y="86"/>
                      </a:cubicBezTo>
                      <a:cubicBezTo>
                        <a:pt x="1" y="211"/>
                        <a:pt x="172" y="430"/>
                        <a:pt x="449" y="577"/>
                      </a:cubicBezTo>
                      <a:cubicBezTo>
                        <a:pt x="601" y="657"/>
                        <a:pt x="754" y="698"/>
                        <a:pt x="872" y="698"/>
                      </a:cubicBezTo>
                      <a:cubicBezTo>
                        <a:pt x="969" y="698"/>
                        <a:pt x="1042" y="670"/>
                        <a:pt x="1072" y="614"/>
                      </a:cubicBezTo>
                      <a:cubicBezTo>
                        <a:pt x="1137" y="488"/>
                        <a:pt x="966" y="268"/>
                        <a:pt x="691" y="121"/>
                      </a:cubicBezTo>
                      <a:cubicBezTo>
                        <a:pt x="538" y="41"/>
                        <a:pt x="386" y="0"/>
                        <a:pt x="268" y="0"/>
                      </a:cubicBezTo>
                      <a:close/>
                      <a:moveTo>
                        <a:pt x="2345" y="406"/>
                      </a:moveTo>
                      <a:cubicBezTo>
                        <a:pt x="2269" y="406"/>
                        <a:pt x="2188" y="412"/>
                        <a:pt x="2104" y="425"/>
                      </a:cubicBezTo>
                      <a:cubicBezTo>
                        <a:pt x="1708" y="488"/>
                        <a:pt x="1410" y="684"/>
                        <a:pt x="1439" y="863"/>
                      </a:cubicBezTo>
                      <a:cubicBezTo>
                        <a:pt x="1462" y="1006"/>
                        <a:pt x="1683" y="1094"/>
                        <a:pt x="1971" y="1094"/>
                      </a:cubicBezTo>
                      <a:cubicBezTo>
                        <a:pt x="2046" y="1094"/>
                        <a:pt x="2126" y="1088"/>
                        <a:pt x="2208" y="1076"/>
                      </a:cubicBezTo>
                      <a:cubicBezTo>
                        <a:pt x="2603" y="1011"/>
                        <a:pt x="2901" y="816"/>
                        <a:pt x="2872" y="637"/>
                      </a:cubicBezTo>
                      <a:cubicBezTo>
                        <a:pt x="2850" y="494"/>
                        <a:pt x="2631" y="406"/>
                        <a:pt x="2345" y="4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1" name="Google Shape;2601;p3"/>
                <p:cNvSpPr/>
                <p:nvPr/>
              </p:nvSpPr>
              <p:spPr>
                <a:xfrm>
                  <a:off x="889740" y="1158439"/>
                  <a:ext cx="138948" cy="114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4" h="4800" extrusionOk="0">
                      <a:moveTo>
                        <a:pt x="5804" y="1"/>
                      </a:moveTo>
                      <a:cubicBezTo>
                        <a:pt x="5803" y="1"/>
                        <a:pt x="0" y="2641"/>
                        <a:pt x="2568" y="4467"/>
                      </a:cubicBezTo>
                      <a:cubicBezTo>
                        <a:pt x="2894" y="4699"/>
                        <a:pt x="3189" y="4800"/>
                        <a:pt x="3456" y="4800"/>
                      </a:cubicBezTo>
                      <a:cubicBezTo>
                        <a:pt x="5296" y="4800"/>
                        <a:pt x="5804" y="1"/>
                        <a:pt x="58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2" name="Google Shape;2602;p3"/>
                <p:cNvSpPr/>
                <p:nvPr/>
              </p:nvSpPr>
              <p:spPr>
                <a:xfrm>
                  <a:off x="928620" y="1168111"/>
                  <a:ext cx="93366" cy="77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0" h="3225" extrusionOk="0">
                      <a:moveTo>
                        <a:pt x="3900" y="0"/>
                      </a:moveTo>
                      <a:cubicBezTo>
                        <a:pt x="3899" y="1"/>
                        <a:pt x="1" y="1775"/>
                        <a:pt x="1726" y="3002"/>
                      </a:cubicBezTo>
                      <a:cubicBezTo>
                        <a:pt x="1945" y="3157"/>
                        <a:pt x="2143" y="3225"/>
                        <a:pt x="2322" y="3225"/>
                      </a:cubicBezTo>
                      <a:cubicBezTo>
                        <a:pt x="3559" y="3225"/>
                        <a:pt x="3900" y="1"/>
                        <a:pt x="39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3" name="Google Shape;2603;p3"/>
                <p:cNvSpPr/>
                <p:nvPr/>
              </p:nvSpPr>
              <p:spPr>
                <a:xfrm>
                  <a:off x="954141" y="1160881"/>
                  <a:ext cx="75603" cy="9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8" h="3991" extrusionOk="0">
                      <a:moveTo>
                        <a:pt x="3051" y="1"/>
                      </a:moveTo>
                      <a:cubicBezTo>
                        <a:pt x="2901" y="1"/>
                        <a:pt x="1400" y="1861"/>
                        <a:pt x="1400" y="1861"/>
                      </a:cubicBezTo>
                      <a:cubicBezTo>
                        <a:pt x="1400" y="1861"/>
                        <a:pt x="1" y="3916"/>
                        <a:pt x="100" y="3989"/>
                      </a:cubicBezTo>
                      <a:cubicBezTo>
                        <a:pt x="102" y="3990"/>
                        <a:pt x="104" y="3991"/>
                        <a:pt x="107" y="3991"/>
                      </a:cubicBezTo>
                      <a:cubicBezTo>
                        <a:pt x="257" y="3991"/>
                        <a:pt x="1760" y="2129"/>
                        <a:pt x="1760" y="2129"/>
                      </a:cubicBezTo>
                      <a:cubicBezTo>
                        <a:pt x="1760" y="2129"/>
                        <a:pt x="3158" y="78"/>
                        <a:pt x="3058" y="3"/>
                      </a:cubicBezTo>
                      <a:cubicBezTo>
                        <a:pt x="3057" y="1"/>
                        <a:pt x="3054" y="1"/>
                        <a:pt x="30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4" name="Google Shape;2604;p3"/>
                <p:cNvSpPr/>
                <p:nvPr/>
              </p:nvSpPr>
              <p:spPr>
                <a:xfrm>
                  <a:off x="960845" y="1225091"/>
                  <a:ext cx="39836" cy="41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1738" extrusionOk="0">
                      <a:moveTo>
                        <a:pt x="1471" y="0"/>
                      </a:moveTo>
                      <a:cubicBezTo>
                        <a:pt x="1343" y="0"/>
                        <a:pt x="1174" y="184"/>
                        <a:pt x="1076" y="444"/>
                      </a:cubicBezTo>
                      <a:cubicBezTo>
                        <a:pt x="966" y="735"/>
                        <a:pt x="983" y="1012"/>
                        <a:pt x="1114" y="1061"/>
                      </a:cubicBezTo>
                      <a:cubicBezTo>
                        <a:pt x="1128" y="1066"/>
                        <a:pt x="1143" y="1069"/>
                        <a:pt x="1158" y="1069"/>
                      </a:cubicBezTo>
                      <a:cubicBezTo>
                        <a:pt x="1288" y="1069"/>
                        <a:pt x="1455" y="885"/>
                        <a:pt x="1555" y="625"/>
                      </a:cubicBezTo>
                      <a:cubicBezTo>
                        <a:pt x="1663" y="334"/>
                        <a:pt x="1647" y="59"/>
                        <a:pt x="1515" y="8"/>
                      </a:cubicBezTo>
                      <a:cubicBezTo>
                        <a:pt x="1501" y="3"/>
                        <a:pt x="1486" y="0"/>
                        <a:pt x="1471" y="0"/>
                      </a:cubicBezTo>
                      <a:close/>
                      <a:moveTo>
                        <a:pt x="672" y="1158"/>
                      </a:moveTo>
                      <a:cubicBezTo>
                        <a:pt x="578" y="1158"/>
                        <a:pt x="450" y="1200"/>
                        <a:pt x="326" y="1279"/>
                      </a:cubicBezTo>
                      <a:cubicBezTo>
                        <a:pt x="120" y="1409"/>
                        <a:pt x="1" y="1590"/>
                        <a:pt x="60" y="1683"/>
                      </a:cubicBezTo>
                      <a:cubicBezTo>
                        <a:pt x="84" y="1720"/>
                        <a:pt x="131" y="1737"/>
                        <a:pt x="192" y="1737"/>
                      </a:cubicBezTo>
                      <a:cubicBezTo>
                        <a:pt x="287" y="1737"/>
                        <a:pt x="415" y="1695"/>
                        <a:pt x="539" y="1617"/>
                      </a:cubicBezTo>
                      <a:cubicBezTo>
                        <a:pt x="744" y="1486"/>
                        <a:pt x="863" y="1304"/>
                        <a:pt x="804" y="1212"/>
                      </a:cubicBezTo>
                      <a:cubicBezTo>
                        <a:pt x="780" y="1176"/>
                        <a:pt x="733" y="1158"/>
                        <a:pt x="672" y="115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5" name="Google Shape;2605;p3"/>
                <p:cNvSpPr/>
                <p:nvPr/>
              </p:nvSpPr>
              <p:spPr>
                <a:xfrm>
                  <a:off x="1370161" y="1138521"/>
                  <a:ext cx="130234" cy="9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3867" extrusionOk="0">
                      <a:moveTo>
                        <a:pt x="1" y="1"/>
                      </a:moveTo>
                      <a:cubicBezTo>
                        <a:pt x="1" y="1"/>
                        <a:pt x="1118" y="3866"/>
                        <a:pt x="2628" y="3866"/>
                      </a:cubicBezTo>
                      <a:cubicBezTo>
                        <a:pt x="2909" y="3866"/>
                        <a:pt x="3203" y="3733"/>
                        <a:pt x="3507" y="3416"/>
                      </a:cubicBezTo>
                      <a:cubicBezTo>
                        <a:pt x="5440" y="1396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6" name="Google Shape;2606;p3"/>
                <p:cNvSpPr/>
                <p:nvPr/>
              </p:nvSpPr>
              <p:spPr>
                <a:xfrm>
                  <a:off x="1377822" y="1145631"/>
                  <a:ext cx="87501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" h="2599" extrusionOk="0">
                      <a:moveTo>
                        <a:pt x="0" y="0"/>
                      </a:moveTo>
                      <a:cubicBezTo>
                        <a:pt x="0" y="0"/>
                        <a:pt x="751" y="2598"/>
                        <a:pt x="1765" y="2598"/>
                      </a:cubicBezTo>
                      <a:cubicBezTo>
                        <a:pt x="1954" y="2598"/>
                        <a:pt x="2151" y="2509"/>
                        <a:pt x="2354" y="2296"/>
                      </a:cubicBezTo>
                      <a:cubicBezTo>
                        <a:pt x="3655" y="939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7" name="Google Shape;2607;p3"/>
                <p:cNvSpPr/>
                <p:nvPr/>
              </p:nvSpPr>
              <p:spPr>
                <a:xfrm>
                  <a:off x="1370352" y="1139909"/>
                  <a:ext cx="78380" cy="7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" h="3118" extrusionOk="0">
                      <a:moveTo>
                        <a:pt x="87" y="1"/>
                      </a:moveTo>
                      <a:cubicBezTo>
                        <a:pt x="83" y="1"/>
                        <a:pt x="80" y="2"/>
                        <a:pt x="78" y="4"/>
                      </a:cubicBezTo>
                      <a:cubicBezTo>
                        <a:pt x="0" y="82"/>
                        <a:pt x="1496" y="1700"/>
                        <a:pt x="1496" y="1700"/>
                      </a:cubicBezTo>
                      <a:cubicBezTo>
                        <a:pt x="1496" y="1700"/>
                        <a:pt x="3036" y="3118"/>
                        <a:pt x="3187" y="3118"/>
                      </a:cubicBezTo>
                      <a:cubicBezTo>
                        <a:pt x="3191" y="3118"/>
                        <a:pt x="3194" y="3117"/>
                        <a:pt x="3196" y="3115"/>
                      </a:cubicBezTo>
                      <a:cubicBezTo>
                        <a:pt x="3274" y="3039"/>
                        <a:pt x="1776" y="1419"/>
                        <a:pt x="1776" y="1419"/>
                      </a:cubicBezTo>
                      <a:cubicBezTo>
                        <a:pt x="1776" y="1419"/>
                        <a:pt x="238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8" name="Google Shape;2608;p3"/>
                <p:cNvSpPr/>
                <p:nvPr/>
              </p:nvSpPr>
              <p:spPr>
                <a:xfrm>
                  <a:off x="1423334" y="1173187"/>
                  <a:ext cx="34378" cy="3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571" extrusionOk="0">
                      <a:moveTo>
                        <a:pt x="228" y="0"/>
                      </a:moveTo>
                      <a:cubicBezTo>
                        <a:pt x="149" y="0"/>
                        <a:pt x="88" y="23"/>
                        <a:pt x="62" y="70"/>
                      </a:cubicBezTo>
                      <a:cubicBezTo>
                        <a:pt x="1" y="180"/>
                        <a:pt x="147" y="377"/>
                        <a:pt x="388" y="512"/>
                      </a:cubicBezTo>
                      <a:cubicBezTo>
                        <a:pt x="524" y="588"/>
                        <a:pt x="662" y="628"/>
                        <a:pt x="767" y="628"/>
                      </a:cubicBezTo>
                      <a:cubicBezTo>
                        <a:pt x="847" y="628"/>
                        <a:pt x="908" y="605"/>
                        <a:pt x="934" y="558"/>
                      </a:cubicBezTo>
                      <a:cubicBezTo>
                        <a:pt x="995" y="448"/>
                        <a:pt x="850" y="250"/>
                        <a:pt x="608" y="116"/>
                      </a:cubicBezTo>
                      <a:cubicBezTo>
                        <a:pt x="471" y="40"/>
                        <a:pt x="333" y="0"/>
                        <a:pt x="228" y="0"/>
                      </a:cubicBezTo>
                      <a:close/>
                      <a:moveTo>
                        <a:pt x="1063" y="842"/>
                      </a:moveTo>
                      <a:cubicBezTo>
                        <a:pt x="1050" y="842"/>
                        <a:pt x="1038" y="845"/>
                        <a:pt x="1027" y="850"/>
                      </a:cubicBezTo>
                      <a:cubicBezTo>
                        <a:pt x="937" y="888"/>
                        <a:pt x="937" y="1081"/>
                        <a:pt x="1024" y="1278"/>
                      </a:cubicBezTo>
                      <a:cubicBezTo>
                        <a:pt x="1100" y="1451"/>
                        <a:pt x="1221" y="1570"/>
                        <a:pt x="1310" y="1570"/>
                      </a:cubicBezTo>
                      <a:cubicBezTo>
                        <a:pt x="1322" y="1570"/>
                        <a:pt x="1334" y="1568"/>
                        <a:pt x="1345" y="1563"/>
                      </a:cubicBezTo>
                      <a:cubicBezTo>
                        <a:pt x="1434" y="1523"/>
                        <a:pt x="1435" y="1330"/>
                        <a:pt x="1348" y="1135"/>
                      </a:cubicBezTo>
                      <a:cubicBezTo>
                        <a:pt x="1271" y="962"/>
                        <a:pt x="1151" y="842"/>
                        <a:pt x="1063" y="8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9" name="Google Shape;2609;p3"/>
                <p:cNvSpPr/>
                <p:nvPr/>
              </p:nvSpPr>
              <p:spPr>
                <a:xfrm>
                  <a:off x="1391588" y="702367"/>
                  <a:ext cx="150678" cy="93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" h="3892" extrusionOk="0">
                      <a:moveTo>
                        <a:pt x="3416" y="1"/>
                      </a:moveTo>
                      <a:cubicBezTo>
                        <a:pt x="1772" y="1"/>
                        <a:pt x="0" y="3892"/>
                        <a:pt x="0" y="3892"/>
                      </a:cubicBezTo>
                      <a:cubicBezTo>
                        <a:pt x="0" y="3892"/>
                        <a:pt x="6293" y="3226"/>
                        <a:pt x="4469" y="657"/>
                      </a:cubicBezTo>
                      <a:cubicBezTo>
                        <a:pt x="4138" y="191"/>
                        <a:pt x="3780" y="1"/>
                        <a:pt x="34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0" name="Google Shape;2610;p3"/>
                <p:cNvSpPr/>
                <p:nvPr/>
              </p:nvSpPr>
              <p:spPr>
                <a:xfrm>
                  <a:off x="1401260" y="726236"/>
                  <a:ext cx="101242" cy="62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9" h="2615" extrusionOk="0">
                      <a:moveTo>
                        <a:pt x="2295" y="1"/>
                      </a:moveTo>
                      <a:cubicBezTo>
                        <a:pt x="1191" y="1"/>
                        <a:pt x="0" y="2615"/>
                        <a:pt x="0" y="2615"/>
                      </a:cubicBezTo>
                      <a:cubicBezTo>
                        <a:pt x="0" y="2615"/>
                        <a:pt x="4228" y="2168"/>
                        <a:pt x="3001" y="441"/>
                      </a:cubicBezTo>
                      <a:cubicBezTo>
                        <a:pt x="2779" y="129"/>
                        <a:pt x="2539" y="1"/>
                        <a:pt x="22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1" name="Google Shape;2611;p3"/>
                <p:cNvSpPr/>
                <p:nvPr/>
              </p:nvSpPr>
              <p:spPr>
                <a:xfrm>
                  <a:off x="1392354" y="723267"/>
                  <a:ext cx="98944" cy="71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2969" extrusionOk="0">
                      <a:moveTo>
                        <a:pt x="4044" y="0"/>
                      </a:moveTo>
                      <a:cubicBezTo>
                        <a:pt x="3847" y="0"/>
                        <a:pt x="1931" y="1306"/>
                        <a:pt x="1931" y="1306"/>
                      </a:cubicBezTo>
                      <a:cubicBezTo>
                        <a:pt x="1931" y="1306"/>
                        <a:pt x="1" y="2864"/>
                        <a:pt x="74" y="2964"/>
                      </a:cubicBezTo>
                      <a:cubicBezTo>
                        <a:pt x="76" y="2967"/>
                        <a:pt x="81" y="2969"/>
                        <a:pt x="88" y="2969"/>
                      </a:cubicBezTo>
                      <a:cubicBezTo>
                        <a:pt x="286" y="2969"/>
                        <a:pt x="2199" y="1665"/>
                        <a:pt x="2199" y="1665"/>
                      </a:cubicBezTo>
                      <a:cubicBezTo>
                        <a:pt x="2199" y="1665"/>
                        <a:pt x="4132" y="105"/>
                        <a:pt x="4059" y="5"/>
                      </a:cubicBezTo>
                      <a:cubicBezTo>
                        <a:pt x="4056" y="2"/>
                        <a:pt x="4051" y="0"/>
                        <a:pt x="40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2" name="Google Shape;2612;p3"/>
                <p:cNvSpPr/>
                <p:nvPr/>
              </p:nvSpPr>
              <p:spPr>
                <a:xfrm>
                  <a:off x="1457210" y="728773"/>
                  <a:ext cx="43595" cy="37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1582" extrusionOk="0">
                      <a:moveTo>
                        <a:pt x="1672" y="1"/>
                      </a:moveTo>
                      <a:cubicBezTo>
                        <a:pt x="1573" y="1"/>
                        <a:pt x="1430" y="110"/>
                        <a:pt x="1322" y="282"/>
                      </a:cubicBezTo>
                      <a:cubicBezTo>
                        <a:pt x="1192" y="485"/>
                        <a:pt x="1162" y="699"/>
                        <a:pt x="1255" y="759"/>
                      </a:cubicBezTo>
                      <a:cubicBezTo>
                        <a:pt x="1271" y="769"/>
                        <a:pt x="1290" y="774"/>
                        <a:pt x="1310" y="774"/>
                      </a:cubicBezTo>
                      <a:cubicBezTo>
                        <a:pt x="1409" y="774"/>
                        <a:pt x="1551" y="664"/>
                        <a:pt x="1660" y="494"/>
                      </a:cubicBezTo>
                      <a:cubicBezTo>
                        <a:pt x="1790" y="289"/>
                        <a:pt x="1821" y="75"/>
                        <a:pt x="1728" y="16"/>
                      </a:cubicBezTo>
                      <a:cubicBezTo>
                        <a:pt x="1711" y="5"/>
                        <a:pt x="1692" y="1"/>
                        <a:pt x="1672" y="1"/>
                      </a:cubicBezTo>
                      <a:close/>
                      <a:moveTo>
                        <a:pt x="847" y="959"/>
                      </a:moveTo>
                      <a:cubicBezTo>
                        <a:pt x="742" y="959"/>
                        <a:pt x="616" y="982"/>
                        <a:pt x="487" y="1031"/>
                      </a:cubicBezTo>
                      <a:cubicBezTo>
                        <a:pt x="196" y="1141"/>
                        <a:pt x="1" y="1339"/>
                        <a:pt x="51" y="1470"/>
                      </a:cubicBezTo>
                      <a:cubicBezTo>
                        <a:pt x="79" y="1543"/>
                        <a:pt x="177" y="1581"/>
                        <a:pt x="309" y="1581"/>
                      </a:cubicBezTo>
                      <a:cubicBezTo>
                        <a:pt x="414" y="1581"/>
                        <a:pt x="540" y="1557"/>
                        <a:pt x="669" y="1508"/>
                      </a:cubicBezTo>
                      <a:cubicBezTo>
                        <a:pt x="960" y="1397"/>
                        <a:pt x="1154" y="1201"/>
                        <a:pt x="1103" y="1069"/>
                      </a:cubicBezTo>
                      <a:cubicBezTo>
                        <a:pt x="1076" y="996"/>
                        <a:pt x="978" y="959"/>
                        <a:pt x="847" y="95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3" name="Google Shape;2613;p3"/>
              <p:cNvGrpSpPr/>
              <p:nvPr/>
            </p:nvGrpSpPr>
            <p:grpSpPr>
              <a:xfrm>
                <a:off x="666606" y="-159260"/>
                <a:ext cx="1558195" cy="531680"/>
                <a:chOff x="1528625" y="540000"/>
                <a:chExt cx="1159199" cy="395537"/>
              </a:xfrm>
            </p:grpSpPr>
            <p:grpSp>
              <p:nvGrpSpPr>
                <p:cNvPr id="2614" name="Google Shape;2614;p3"/>
                <p:cNvGrpSpPr/>
                <p:nvPr/>
              </p:nvGrpSpPr>
              <p:grpSpPr>
                <a:xfrm>
                  <a:off x="1528625" y="540000"/>
                  <a:ext cx="1159199" cy="395537"/>
                  <a:chOff x="1528625" y="540000"/>
                  <a:chExt cx="1159199" cy="395537"/>
                </a:xfrm>
              </p:grpSpPr>
              <p:sp>
                <p:nvSpPr>
                  <p:cNvPr id="2615" name="Google Shape;2615;p3"/>
                  <p:cNvSpPr/>
                  <p:nvPr/>
                </p:nvSpPr>
                <p:spPr>
                  <a:xfrm>
                    <a:off x="1528625" y="540000"/>
                    <a:ext cx="1159199" cy="395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21" h="16522" extrusionOk="0">
                        <a:moveTo>
                          <a:pt x="4708" y="1"/>
                        </a:moveTo>
                        <a:cubicBezTo>
                          <a:pt x="3087" y="1"/>
                          <a:pt x="1491" y="234"/>
                          <a:pt x="0" y="835"/>
                        </a:cubicBezTo>
                        <a:cubicBezTo>
                          <a:pt x="0" y="835"/>
                          <a:pt x="284" y="805"/>
                          <a:pt x="729" y="805"/>
                        </a:cubicBezTo>
                        <a:cubicBezTo>
                          <a:pt x="1886" y="805"/>
                          <a:pt x="4138" y="1009"/>
                          <a:pt x="5328" y="2482"/>
                        </a:cubicBezTo>
                        <a:cubicBezTo>
                          <a:pt x="6976" y="4523"/>
                          <a:pt x="6850" y="7634"/>
                          <a:pt x="8894" y="10063"/>
                        </a:cubicBezTo>
                        <a:cubicBezTo>
                          <a:pt x="9567" y="10864"/>
                          <a:pt x="10234" y="11212"/>
                          <a:pt x="10781" y="11212"/>
                        </a:cubicBezTo>
                        <a:cubicBezTo>
                          <a:pt x="11893" y="11212"/>
                          <a:pt x="12510" y="9773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742" y="16470"/>
                          <a:pt x="19577" y="16497"/>
                        </a:cubicBezTo>
                        <a:cubicBezTo>
                          <a:pt x="19595" y="16497"/>
                          <a:pt x="19614" y="16497"/>
                          <a:pt x="19632" y="16497"/>
                        </a:cubicBezTo>
                        <a:cubicBezTo>
                          <a:pt x="23046" y="16497"/>
                          <a:pt x="22037" y="14071"/>
                          <a:pt x="20828" y="13021"/>
                        </a:cubicBezTo>
                        <a:lnTo>
                          <a:pt x="20828" y="13021"/>
                        </a:lnTo>
                        <a:cubicBezTo>
                          <a:pt x="23089" y="14375"/>
                          <a:pt x="27109" y="16521"/>
                          <a:pt x="29865" y="16521"/>
                        </a:cubicBezTo>
                        <a:cubicBezTo>
                          <a:pt x="30514" y="16521"/>
                          <a:pt x="31094" y="16402"/>
                          <a:pt x="31563" y="16125"/>
                        </a:cubicBezTo>
                        <a:cubicBezTo>
                          <a:pt x="34478" y="14411"/>
                          <a:pt x="28759" y="12768"/>
                          <a:pt x="28758" y="12768"/>
                        </a:cubicBezTo>
                        <a:lnTo>
                          <a:pt x="28758" y="12768"/>
                        </a:lnTo>
                        <a:cubicBezTo>
                          <a:pt x="28759" y="12768"/>
                          <a:pt x="33175" y="14006"/>
                          <a:pt x="36485" y="14006"/>
                        </a:cubicBezTo>
                        <a:cubicBezTo>
                          <a:pt x="38294" y="14006"/>
                          <a:pt x="39773" y="13636"/>
                          <a:pt x="40019" y="12493"/>
                        </a:cubicBezTo>
                        <a:cubicBezTo>
                          <a:pt x="40461" y="10447"/>
                          <a:pt x="38829" y="10070"/>
                          <a:pt x="37568" y="10070"/>
                        </a:cubicBezTo>
                        <a:cubicBezTo>
                          <a:pt x="37171" y="10070"/>
                          <a:pt x="36811" y="10108"/>
                          <a:pt x="36564" y="10142"/>
                        </a:cubicBezTo>
                        <a:lnTo>
                          <a:pt x="36564" y="10142"/>
                        </a:lnTo>
                        <a:cubicBezTo>
                          <a:pt x="38540" y="9797"/>
                          <a:pt x="48421" y="7811"/>
                          <a:pt x="46312" y="2958"/>
                        </a:cubicBezTo>
                        <a:cubicBezTo>
                          <a:pt x="45758" y="1682"/>
                          <a:pt x="44867" y="1195"/>
                          <a:pt x="43832" y="1195"/>
                        </a:cubicBezTo>
                        <a:cubicBezTo>
                          <a:pt x="40715" y="1195"/>
                          <a:pt x="36280" y="5604"/>
                          <a:pt x="35710" y="6184"/>
                        </a:cubicBezTo>
                        <a:lnTo>
                          <a:pt x="35710" y="6184"/>
                        </a:lnTo>
                        <a:cubicBezTo>
                          <a:pt x="36125" y="5749"/>
                          <a:pt x="38448" y="3155"/>
                          <a:pt x="36366" y="1681"/>
                        </a:cubicBezTo>
                        <a:cubicBezTo>
                          <a:pt x="36111" y="1500"/>
                          <a:pt x="35823" y="1419"/>
                          <a:pt x="35507" y="1419"/>
                        </a:cubicBezTo>
                        <a:cubicBezTo>
                          <a:pt x="33011" y="1419"/>
                          <a:pt x="28757" y="6507"/>
                          <a:pt x="24638" y="7666"/>
                        </a:cubicBezTo>
                        <a:cubicBezTo>
                          <a:pt x="27453" y="6874"/>
                          <a:pt x="27489" y="3006"/>
                          <a:pt x="24837" y="3006"/>
                        </a:cubicBezTo>
                        <a:cubicBezTo>
                          <a:pt x="24500" y="3006"/>
                          <a:pt x="24120" y="3068"/>
                          <a:pt x="23696" y="3208"/>
                        </a:cubicBezTo>
                        <a:cubicBezTo>
                          <a:pt x="21044" y="4080"/>
                          <a:pt x="18867" y="5819"/>
                          <a:pt x="16166" y="5819"/>
                        </a:cubicBezTo>
                        <a:cubicBezTo>
                          <a:pt x="15553" y="5819"/>
                          <a:pt x="14912" y="5729"/>
                          <a:pt x="14232" y="5519"/>
                        </a:cubicBezTo>
                        <a:cubicBezTo>
                          <a:pt x="14232" y="5519"/>
                          <a:pt x="17552" y="5370"/>
                          <a:pt x="16571" y="3536"/>
                        </a:cubicBezTo>
                        <a:cubicBezTo>
                          <a:pt x="15924" y="2325"/>
                          <a:pt x="13402" y="1510"/>
                          <a:pt x="12150" y="1179"/>
                        </a:cubicBezTo>
                        <a:cubicBezTo>
                          <a:pt x="9801" y="562"/>
                          <a:pt x="7223" y="1"/>
                          <a:pt x="4708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6" name="Google Shape;2616;p3"/>
                  <p:cNvSpPr/>
                  <p:nvPr/>
                </p:nvSpPr>
                <p:spPr>
                  <a:xfrm>
                    <a:off x="1548664" y="540024"/>
                    <a:ext cx="1087259" cy="255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416" h="10656" extrusionOk="0">
                        <a:moveTo>
                          <a:pt x="3873" y="1"/>
                        </a:moveTo>
                        <a:cubicBezTo>
                          <a:pt x="2551" y="1"/>
                          <a:pt x="1246" y="156"/>
                          <a:pt x="0" y="539"/>
                        </a:cubicBezTo>
                        <a:cubicBezTo>
                          <a:pt x="164" y="530"/>
                          <a:pt x="326" y="526"/>
                          <a:pt x="487" y="526"/>
                        </a:cubicBezTo>
                        <a:cubicBezTo>
                          <a:pt x="8352" y="526"/>
                          <a:pt x="13244" y="10389"/>
                          <a:pt x="24511" y="10650"/>
                        </a:cubicBezTo>
                        <a:cubicBezTo>
                          <a:pt x="24687" y="10654"/>
                          <a:pt x="24863" y="10656"/>
                          <a:pt x="25038" y="10656"/>
                        </a:cubicBezTo>
                        <a:cubicBezTo>
                          <a:pt x="34153" y="10656"/>
                          <a:pt x="42279" y="5192"/>
                          <a:pt x="45416" y="2829"/>
                        </a:cubicBezTo>
                        <a:cubicBezTo>
                          <a:pt x="44858" y="1649"/>
                          <a:pt x="43994" y="1196"/>
                          <a:pt x="42994" y="1196"/>
                        </a:cubicBezTo>
                        <a:cubicBezTo>
                          <a:pt x="39867" y="1196"/>
                          <a:pt x="35414" y="5632"/>
                          <a:pt x="34869" y="6189"/>
                        </a:cubicBezTo>
                        <a:cubicBezTo>
                          <a:pt x="35263" y="5776"/>
                          <a:pt x="37623" y="3162"/>
                          <a:pt x="35529" y="1680"/>
                        </a:cubicBezTo>
                        <a:cubicBezTo>
                          <a:pt x="35274" y="1499"/>
                          <a:pt x="34986" y="1418"/>
                          <a:pt x="34671" y="1418"/>
                        </a:cubicBezTo>
                        <a:cubicBezTo>
                          <a:pt x="32174" y="1418"/>
                          <a:pt x="27920" y="6506"/>
                          <a:pt x="23801" y="7665"/>
                        </a:cubicBezTo>
                        <a:cubicBezTo>
                          <a:pt x="26616" y="6873"/>
                          <a:pt x="26652" y="3005"/>
                          <a:pt x="24000" y="3005"/>
                        </a:cubicBezTo>
                        <a:cubicBezTo>
                          <a:pt x="23663" y="3005"/>
                          <a:pt x="23283" y="3067"/>
                          <a:pt x="22859" y="3207"/>
                        </a:cubicBezTo>
                        <a:cubicBezTo>
                          <a:pt x="20207" y="4079"/>
                          <a:pt x="18030" y="5818"/>
                          <a:pt x="15329" y="5818"/>
                        </a:cubicBezTo>
                        <a:cubicBezTo>
                          <a:pt x="14716" y="5818"/>
                          <a:pt x="14075" y="5728"/>
                          <a:pt x="13395" y="5518"/>
                        </a:cubicBezTo>
                        <a:cubicBezTo>
                          <a:pt x="13395" y="5518"/>
                          <a:pt x="16715" y="5369"/>
                          <a:pt x="15734" y="3535"/>
                        </a:cubicBezTo>
                        <a:cubicBezTo>
                          <a:pt x="15087" y="2324"/>
                          <a:pt x="12565" y="1509"/>
                          <a:pt x="11313" y="1180"/>
                        </a:cubicBezTo>
                        <a:cubicBezTo>
                          <a:pt x="8965" y="561"/>
                          <a:pt x="6388" y="1"/>
                          <a:pt x="387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617" name="Google Shape;2617;p3"/>
                <p:cNvGrpSpPr/>
                <p:nvPr/>
              </p:nvGrpSpPr>
              <p:grpSpPr>
                <a:xfrm>
                  <a:off x="1528625" y="540000"/>
                  <a:ext cx="1063583" cy="394292"/>
                  <a:chOff x="1528625" y="540000"/>
                  <a:chExt cx="1063583" cy="394292"/>
                </a:xfrm>
              </p:grpSpPr>
              <p:sp>
                <p:nvSpPr>
                  <p:cNvPr id="2618" name="Google Shape;2618;p3"/>
                  <p:cNvSpPr/>
                  <p:nvPr/>
                </p:nvSpPr>
                <p:spPr>
                  <a:xfrm>
                    <a:off x="1528625" y="540000"/>
                    <a:ext cx="1022382" cy="394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06" h="16470" extrusionOk="0">
                        <a:moveTo>
                          <a:pt x="4706" y="1"/>
                        </a:moveTo>
                        <a:cubicBezTo>
                          <a:pt x="3085" y="1"/>
                          <a:pt x="1491" y="234"/>
                          <a:pt x="0" y="835"/>
                        </a:cubicBezTo>
                        <a:cubicBezTo>
                          <a:pt x="0" y="835"/>
                          <a:pt x="285" y="805"/>
                          <a:pt x="732" y="805"/>
                        </a:cubicBezTo>
                        <a:cubicBezTo>
                          <a:pt x="1890" y="805"/>
                          <a:pt x="4139" y="1009"/>
                          <a:pt x="5328" y="2482"/>
                        </a:cubicBezTo>
                        <a:cubicBezTo>
                          <a:pt x="5859" y="3140"/>
                          <a:pt x="6206" y="3910"/>
                          <a:pt x="6500" y="4731"/>
                        </a:cubicBezTo>
                        <a:cubicBezTo>
                          <a:pt x="6524" y="3972"/>
                          <a:pt x="6656" y="3425"/>
                          <a:pt x="6987" y="3425"/>
                        </a:cubicBezTo>
                        <a:cubicBezTo>
                          <a:pt x="7031" y="3425"/>
                          <a:pt x="7078" y="3434"/>
                          <a:pt x="7129" y="3454"/>
                        </a:cubicBezTo>
                        <a:cubicBezTo>
                          <a:pt x="8441" y="3966"/>
                          <a:pt x="9802" y="7289"/>
                          <a:pt x="9802" y="7289"/>
                        </a:cubicBezTo>
                        <a:cubicBezTo>
                          <a:pt x="9802" y="7289"/>
                          <a:pt x="9383" y="5414"/>
                          <a:pt x="9791" y="5414"/>
                        </a:cubicBezTo>
                        <a:cubicBezTo>
                          <a:pt x="9858" y="5414"/>
                          <a:pt x="9948" y="5465"/>
                          <a:pt x="10065" y="5583"/>
                        </a:cubicBezTo>
                        <a:cubicBezTo>
                          <a:pt x="10581" y="6103"/>
                          <a:pt x="11444" y="8376"/>
                          <a:pt x="11965" y="10216"/>
                        </a:cubicBezTo>
                        <a:cubicBezTo>
                          <a:pt x="12146" y="9609"/>
                          <a:pt x="12092" y="8760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490" y="15927"/>
                          <a:pt x="19213" y="16470"/>
                        </a:cubicBezTo>
                        <a:cubicBezTo>
                          <a:pt x="17671" y="15576"/>
                          <a:pt x="16124" y="14386"/>
                          <a:pt x="15300" y="12909"/>
                        </a:cubicBezTo>
                        <a:cubicBezTo>
                          <a:pt x="13595" y="9853"/>
                          <a:pt x="13476" y="8399"/>
                          <a:pt x="13845" y="8399"/>
                        </a:cubicBezTo>
                        <a:cubicBezTo>
                          <a:pt x="13914" y="8399"/>
                          <a:pt x="14000" y="8450"/>
                          <a:pt x="14096" y="8551"/>
                        </a:cubicBezTo>
                        <a:cubicBezTo>
                          <a:pt x="14706" y="9188"/>
                          <a:pt x="19201" y="14187"/>
                          <a:pt x="19201" y="14187"/>
                        </a:cubicBezTo>
                        <a:cubicBezTo>
                          <a:pt x="19201" y="14187"/>
                          <a:pt x="16569" y="10018"/>
                          <a:pt x="17137" y="10018"/>
                        </a:cubicBezTo>
                        <a:cubicBezTo>
                          <a:pt x="17157" y="10018"/>
                          <a:pt x="17181" y="10024"/>
                          <a:pt x="17209" y="10034"/>
                        </a:cubicBezTo>
                        <a:cubicBezTo>
                          <a:pt x="17922" y="10305"/>
                          <a:pt x="21036" y="14403"/>
                          <a:pt x="21890" y="15540"/>
                        </a:cubicBezTo>
                        <a:cubicBezTo>
                          <a:pt x="22188" y="14740"/>
                          <a:pt x="21538" y="13635"/>
                          <a:pt x="20822" y="13016"/>
                        </a:cubicBezTo>
                        <a:lnTo>
                          <a:pt x="20822" y="13016"/>
                        </a:lnTo>
                        <a:cubicBezTo>
                          <a:pt x="22580" y="14070"/>
                          <a:pt x="25403" y="15604"/>
                          <a:pt x="27871" y="16234"/>
                        </a:cubicBezTo>
                        <a:cubicBezTo>
                          <a:pt x="25465" y="15018"/>
                          <a:pt x="22878" y="13563"/>
                          <a:pt x="22710" y="12968"/>
                        </a:cubicBezTo>
                        <a:cubicBezTo>
                          <a:pt x="22649" y="12754"/>
                          <a:pt x="22815" y="12667"/>
                          <a:pt x="23121" y="12667"/>
                        </a:cubicBezTo>
                        <a:cubicBezTo>
                          <a:pt x="24390" y="12667"/>
                          <a:pt x="28074" y="14152"/>
                          <a:pt x="28074" y="14152"/>
                        </a:cubicBezTo>
                        <a:cubicBezTo>
                          <a:pt x="28074" y="14152"/>
                          <a:pt x="23707" y="11852"/>
                          <a:pt x="24631" y="11663"/>
                        </a:cubicBezTo>
                        <a:cubicBezTo>
                          <a:pt x="24653" y="11659"/>
                          <a:pt x="24678" y="11657"/>
                          <a:pt x="24708" y="11657"/>
                        </a:cubicBezTo>
                        <a:cubicBezTo>
                          <a:pt x="25645" y="11657"/>
                          <a:pt x="30326" y="13878"/>
                          <a:pt x="32379" y="15217"/>
                        </a:cubicBezTo>
                        <a:cubicBezTo>
                          <a:pt x="32603" y="13874"/>
                          <a:pt x="28759" y="12767"/>
                          <a:pt x="28758" y="12766"/>
                        </a:cubicBezTo>
                        <a:lnTo>
                          <a:pt x="28758" y="12766"/>
                        </a:lnTo>
                        <a:cubicBezTo>
                          <a:pt x="28759" y="12767"/>
                          <a:pt x="30533" y="13265"/>
                          <a:pt x="32675" y="13629"/>
                        </a:cubicBezTo>
                        <a:cubicBezTo>
                          <a:pt x="30775" y="12941"/>
                          <a:pt x="29061" y="12187"/>
                          <a:pt x="29263" y="11766"/>
                        </a:cubicBezTo>
                        <a:cubicBezTo>
                          <a:pt x="29387" y="11506"/>
                          <a:pt x="30117" y="11413"/>
                          <a:pt x="31096" y="11413"/>
                        </a:cubicBezTo>
                        <a:cubicBezTo>
                          <a:pt x="33545" y="11413"/>
                          <a:pt x="37553" y="11994"/>
                          <a:pt x="37553" y="11994"/>
                        </a:cubicBezTo>
                        <a:cubicBezTo>
                          <a:pt x="37553" y="11994"/>
                          <a:pt x="35074" y="10893"/>
                          <a:pt x="35514" y="10506"/>
                        </a:cubicBezTo>
                        <a:cubicBezTo>
                          <a:pt x="35670" y="10369"/>
                          <a:pt x="36752" y="10268"/>
                          <a:pt x="38132" y="10099"/>
                        </a:cubicBezTo>
                        <a:cubicBezTo>
                          <a:pt x="37940" y="10079"/>
                          <a:pt x="37749" y="10071"/>
                          <a:pt x="37565" y="10071"/>
                        </a:cubicBezTo>
                        <a:cubicBezTo>
                          <a:pt x="37166" y="10071"/>
                          <a:pt x="36805" y="10108"/>
                          <a:pt x="36559" y="10143"/>
                        </a:cubicBezTo>
                        <a:cubicBezTo>
                          <a:pt x="37501" y="9978"/>
                          <a:pt x="40288" y="9433"/>
                          <a:pt x="42688" y="8369"/>
                        </a:cubicBezTo>
                        <a:lnTo>
                          <a:pt x="42688" y="8369"/>
                        </a:lnTo>
                        <a:cubicBezTo>
                          <a:pt x="41685" y="8637"/>
                          <a:pt x="40547" y="8898"/>
                          <a:pt x="39742" y="8898"/>
                        </a:cubicBezTo>
                        <a:cubicBezTo>
                          <a:pt x="39305" y="8898"/>
                          <a:pt x="38966" y="8821"/>
                          <a:pt x="38800" y="8627"/>
                        </a:cubicBezTo>
                        <a:cubicBezTo>
                          <a:pt x="38029" y="7725"/>
                          <a:pt x="41930" y="5722"/>
                          <a:pt x="42705" y="5337"/>
                        </a:cubicBezTo>
                        <a:lnTo>
                          <a:pt x="42705" y="5337"/>
                        </a:lnTo>
                        <a:cubicBezTo>
                          <a:pt x="42102" y="5632"/>
                          <a:pt x="39580" y="6820"/>
                          <a:pt x="38341" y="6820"/>
                        </a:cubicBezTo>
                        <a:cubicBezTo>
                          <a:pt x="37959" y="6820"/>
                          <a:pt x="37699" y="6708"/>
                          <a:pt x="37654" y="6421"/>
                        </a:cubicBezTo>
                        <a:cubicBezTo>
                          <a:pt x="37537" y="5675"/>
                          <a:pt x="39539" y="3596"/>
                          <a:pt x="41307" y="1904"/>
                        </a:cubicBezTo>
                        <a:lnTo>
                          <a:pt x="41307" y="1904"/>
                        </a:lnTo>
                        <a:cubicBezTo>
                          <a:pt x="39118" y="2983"/>
                          <a:pt x="36925" y="4996"/>
                          <a:pt x="36048" y="5849"/>
                        </a:cubicBezTo>
                        <a:cubicBezTo>
                          <a:pt x="35785" y="6196"/>
                          <a:pt x="35491" y="6544"/>
                          <a:pt x="35161" y="6885"/>
                        </a:cubicBezTo>
                        <a:cubicBezTo>
                          <a:pt x="33215" y="8905"/>
                          <a:pt x="32168" y="9349"/>
                          <a:pt x="31637" y="9349"/>
                        </a:cubicBezTo>
                        <a:cubicBezTo>
                          <a:pt x="31367" y="9349"/>
                          <a:pt x="31229" y="9234"/>
                          <a:pt x="31175" y="9153"/>
                        </a:cubicBezTo>
                        <a:cubicBezTo>
                          <a:pt x="31011" y="8913"/>
                          <a:pt x="34148" y="6005"/>
                          <a:pt x="34148" y="6005"/>
                        </a:cubicBezTo>
                        <a:lnTo>
                          <a:pt x="34148" y="6005"/>
                        </a:lnTo>
                        <a:cubicBezTo>
                          <a:pt x="34148" y="6005"/>
                          <a:pt x="29366" y="8669"/>
                          <a:pt x="27590" y="8669"/>
                        </a:cubicBezTo>
                        <a:cubicBezTo>
                          <a:pt x="27283" y="8669"/>
                          <a:pt x="27066" y="8590"/>
                          <a:pt x="26979" y="8404"/>
                        </a:cubicBezTo>
                        <a:cubicBezTo>
                          <a:pt x="26768" y="7953"/>
                          <a:pt x="27571" y="6825"/>
                          <a:pt x="28691" y="5560"/>
                        </a:cubicBezTo>
                        <a:lnTo>
                          <a:pt x="28691" y="5560"/>
                        </a:lnTo>
                        <a:cubicBezTo>
                          <a:pt x="27539" y="6357"/>
                          <a:pt x="26347" y="7073"/>
                          <a:pt x="25160" y="7498"/>
                        </a:cubicBezTo>
                        <a:cubicBezTo>
                          <a:pt x="24415" y="7977"/>
                          <a:pt x="23771" y="8318"/>
                          <a:pt x="23317" y="8433"/>
                        </a:cubicBezTo>
                        <a:cubicBezTo>
                          <a:pt x="22779" y="8569"/>
                          <a:pt x="22309" y="8633"/>
                          <a:pt x="21935" y="8633"/>
                        </a:cubicBezTo>
                        <a:cubicBezTo>
                          <a:pt x="20591" y="8633"/>
                          <a:pt x="20487" y="7798"/>
                          <a:pt x="22916" y="6423"/>
                        </a:cubicBezTo>
                        <a:lnTo>
                          <a:pt x="22916" y="6423"/>
                        </a:lnTo>
                        <a:cubicBezTo>
                          <a:pt x="22916" y="6423"/>
                          <a:pt x="21154" y="6779"/>
                          <a:pt x="19834" y="6779"/>
                        </a:cubicBezTo>
                        <a:cubicBezTo>
                          <a:pt x="18980" y="6779"/>
                          <a:pt x="18311" y="6630"/>
                          <a:pt x="18425" y="6138"/>
                        </a:cubicBezTo>
                        <a:cubicBezTo>
                          <a:pt x="18485" y="5884"/>
                          <a:pt x="18725" y="5562"/>
                          <a:pt x="19069" y="5210"/>
                        </a:cubicBezTo>
                        <a:lnTo>
                          <a:pt x="19069" y="5210"/>
                        </a:lnTo>
                        <a:cubicBezTo>
                          <a:pt x="18140" y="5568"/>
                          <a:pt x="17190" y="5819"/>
                          <a:pt x="16164" y="5819"/>
                        </a:cubicBezTo>
                        <a:cubicBezTo>
                          <a:pt x="15551" y="5819"/>
                          <a:pt x="14911" y="5729"/>
                          <a:pt x="14232" y="5519"/>
                        </a:cubicBezTo>
                        <a:cubicBezTo>
                          <a:pt x="14232" y="5519"/>
                          <a:pt x="16409" y="5421"/>
                          <a:pt x="16716" y="4410"/>
                        </a:cubicBezTo>
                        <a:lnTo>
                          <a:pt x="16716" y="4410"/>
                        </a:lnTo>
                        <a:cubicBezTo>
                          <a:pt x="15940" y="4590"/>
                          <a:pt x="15205" y="4704"/>
                          <a:pt x="14585" y="4704"/>
                        </a:cubicBezTo>
                        <a:cubicBezTo>
                          <a:pt x="14338" y="4704"/>
                          <a:pt x="14109" y="4686"/>
                          <a:pt x="13903" y="4647"/>
                        </a:cubicBezTo>
                        <a:cubicBezTo>
                          <a:pt x="11181" y="4125"/>
                          <a:pt x="10520" y="3035"/>
                          <a:pt x="10520" y="3035"/>
                        </a:cubicBezTo>
                        <a:lnTo>
                          <a:pt x="10520" y="3035"/>
                        </a:lnTo>
                        <a:lnTo>
                          <a:pt x="12943" y="3104"/>
                        </a:lnTo>
                        <a:cubicBezTo>
                          <a:pt x="12943" y="3104"/>
                          <a:pt x="8221" y="1572"/>
                          <a:pt x="8758" y="944"/>
                        </a:cubicBezTo>
                        <a:cubicBezTo>
                          <a:pt x="8888" y="792"/>
                          <a:pt x="9172" y="664"/>
                          <a:pt x="9529" y="557"/>
                        </a:cubicBezTo>
                        <a:cubicBezTo>
                          <a:pt x="7946" y="230"/>
                          <a:pt x="6313" y="1"/>
                          <a:pt x="470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619" name="Google Shape;2619;p3"/>
                  <p:cNvGrpSpPr/>
                  <p:nvPr/>
                </p:nvGrpSpPr>
                <p:grpSpPr>
                  <a:xfrm>
                    <a:off x="1560347" y="550558"/>
                    <a:ext cx="1031862" cy="344669"/>
                    <a:chOff x="1560347" y="550558"/>
                    <a:chExt cx="1031862" cy="344669"/>
                  </a:xfrm>
                </p:grpSpPr>
                <p:sp>
                  <p:nvSpPr>
                    <p:cNvPr id="2620" name="Google Shape;2620;p3"/>
                    <p:cNvSpPr/>
                    <p:nvPr/>
                  </p:nvSpPr>
                  <p:spPr>
                    <a:xfrm>
                      <a:off x="1560347" y="550558"/>
                      <a:ext cx="1031862" cy="2498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102" h="10435" extrusionOk="0">
                          <a:moveTo>
                            <a:pt x="510" y="0"/>
                          </a:moveTo>
                          <a:cubicBezTo>
                            <a:pt x="416" y="0"/>
                            <a:pt x="334" y="2"/>
                            <a:pt x="265" y="2"/>
                          </a:cubicBezTo>
                          <a:cubicBezTo>
                            <a:pt x="92" y="6"/>
                            <a:pt x="0" y="12"/>
                            <a:pt x="0" y="21"/>
                          </a:cubicBezTo>
                          <a:cubicBezTo>
                            <a:pt x="0" y="30"/>
                            <a:pt x="92" y="42"/>
                            <a:pt x="263" y="56"/>
                          </a:cubicBezTo>
                          <a:cubicBezTo>
                            <a:pt x="349" y="64"/>
                            <a:pt x="454" y="71"/>
                            <a:pt x="578" y="82"/>
                          </a:cubicBezTo>
                          <a:cubicBezTo>
                            <a:pt x="702" y="96"/>
                            <a:pt x="844" y="113"/>
                            <a:pt x="1002" y="134"/>
                          </a:cubicBezTo>
                          <a:cubicBezTo>
                            <a:pt x="1635" y="218"/>
                            <a:pt x="2536" y="402"/>
                            <a:pt x="3553" y="802"/>
                          </a:cubicBezTo>
                          <a:cubicBezTo>
                            <a:pt x="4575" y="1194"/>
                            <a:pt x="5706" y="1801"/>
                            <a:pt x="6850" y="2555"/>
                          </a:cubicBezTo>
                          <a:cubicBezTo>
                            <a:pt x="7999" y="3307"/>
                            <a:pt x="9166" y="4192"/>
                            <a:pt x="10347" y="5070"/>
                          </a:cubicBezTo>
                          <a:cubicBezTo>
                            <a:pt x="11528" y="5948"/>
                            <a:pt x="12728" y="6812"/>
                            <a:pt x="13937" y="7507"/>
                          </a:cubicBezTo>
                          <a:cubicBezTo>
                            <a:pt x="14541" y="7854"/>
                            <a:pt x="15148" y="8159"/>
                            <a:pt x="15736" y="8406"/>
                          </a:cubicBezTo>
                          <a:cubicBezTo>
                            <a:pt x="16031" y="8527"/>
                            <a:pt x="16317" y="8645"/>
                            <a:pt x="16594" y="8760"/>
                          </a:cubicBezTo>
                          <a:cubicBezTo>
                            <a:pt x="16875" y="8864"/>
                            <a:pt x="17146" y="8966"/>
                            <a:pt x="17408" y="9063"/>
                          </a:cubicBezTo>
                          <a:cubicBezTo>
                            <a:pt x="18458" y="9425"/>
                            <a:pt x="19350" y="9685"/>
                            <a:pt x="19985" y="9827"/>
                          </a:cubicBezTo>
                          <a:cubicBezTo>
                            <a:pt x="20302" y="9904"/>
                            <a:pt x="20549" y="9964"/>
                            <a:pt x="20721" y="9994"/>
                          </a:cubicBezTo>
                          <a:cubicBezTo>
                            <a:pt x="20892" y="10028"/>
                            <a:pt x="20982" y="10045"/>
                            <a:pt x="20982" y="10045"/>
                          </a:cubicBezTo>
                          <a:cubicBezTo>
                            <a:pt x="20982" y="10045"/>
                            <a:pt x="21074" y="10061"/>
                            <a:pt x="21245" y="10094"/>
                          </a:cubicBezTo>
                          <a:cubicBezTo>
                            <a:pt x="21415" y="10130"/>
                            <a:pt x="21669" y="10162"/>
                            <a:pt x="21990" y="10210"/>
                          </a:cubicBezTo>
                          <a:cubicBezTo>
                            <a:pt x="22631" y="10306"/>
                            <a:pt x="23557" y="10401"/>
                            <a:pt x="24670" y="10429"/>
                          </a:cubicBezTo>
                          <a:cubicBezTo>
                            <a:pt x="24841" y="10433"/>
                            <a:pt x="25015" y="10435"/>
                            <a:pt x="25194" y="10435"/>
                          </a:cubicBezTo>
                          <a:cubicBezTo>
                            <a:pt x="26182" y="10435"/>
                            <a:pt x="27293" y="10368"/>
                            <a:pt x="28458" y="10201"/>
                          </a:cubicBezTo>
                          <a:cubicBezTo>
                            <a:pt x="29146" y="10109"/>
                            <a:pt x="29850" y="9968"/>
                            <a:pt x="30561" y="9812"/>
                          </a:cubicBezTo>
                          <a:cubicBezTo>
                            <a:pt x="31268" y="9638"/>
                            <a:pt x="31985" y="9453"/>
                            <a:pt x="32686" y="9220"/>
                          </a:cubicBezTo>
                          <a:cubicBezTo>
                            <a:pt x="35511" y="8330"/>
                            <a:pt x="38139" y="6953"/>
                            <a:pt x="40031" y="5826"/>
                          </a:cubicBezTo>
                          <a:cubicBezTo>
                            <a:pt x="40976" y="5258"/>
                            <a:pt x="41746" y="4757"/>
                            <a:pt x="42280" y="4397"/>
                          </a:cubicBezTo>
                          <a:cubicBezTo>
                            <a:pt x="42546" y="4217"/>
                            <a:pt x="42751" y="4068"/>
                            <a:pt x="42890" y="3969"/>
                          </a:cubicBezTo>
                          <a:cubicBezTo>
                            <a:pt x="43029" y="3866"/>
                            <a:pt x="43101" y="3808"/>
                            <a:pt x="43097" y="3801"/>
                          </a:cubicBezTo>
                          <a:cubicBezTo>
                            <a:pt x="43096" y="3800"/>
                            <a:pt x="43095" y="3800"/>
                            <a:pt x="43094" y="3800"/>
                          </a:cubicBezTo>
                          <a:cubicBezTo>
                            <a:pt x="43078" y="3800"/>
                            <a:pt x="42998" y="3842"/>
                            <a:pt x="42859" y="3923"/>
                          </a:cubicBezTo>
                          <a:cubicBezTo>
                            <a:pt x="42713" y="4012"/>
                            <a:pt x="42495" y="4140"/>
                            <a:pt x="42222" y="4307"/>
                          </a:cubicBezTo>
                          <a:cubicBezTo>
                            <a:pt x="41671" y="4637"/>
                            <a:pt x="40886" y="5110"/>
                            <a:pt x="39927" y="5647"/>
                          </a:cubicBezTo>
                          <a:cubicBezTo>
                            <a:pt x="38010" y="6716"/>
                            <a:pt x="35375" y="8030"/>
                            <a:pt x="32574" y="8862"/>
                          </a:cubicBezTo>
                          <a:cubicBezTo>
                            <a:pt x="31878" y="9079"/>
                            <a:pt x="31170" y="9252"/>
                            <a:pt x="30471" y="9413"/>
                          </a:cubicBezTo>
                          <a:cubicBezTo>
                            <a:pt x="29770" y="9557"/>
                            <a:pt x="29076" y="9685"/>
                            <a:pt x="28398" y="9766"/>
                          </a:cubicBezTo>
                          <a:cubicBezTo>
                            <a:pt x="27353" y="9900"/>
                            <a:pt x="26354" y="9954"/>
                            <a:pt x="25452" y="9954"/>
                          </a:cubicBezTo>
                          <a:cubicBezTo>
                            <a:pt x="25187" y="9954"/>
                            <a:pt x="24931" y="9949"/>
                            <a:pt x="24684" y="9941"/>
                          </a:cubicBezTo>
                          <a:cubicBezTo>
                            <a:pt x="23595" y="9899"/>
                            <a:pt x="22692" y="9798"/>
                            <a:pt x="22065" y="9696"/>
                          </a:cubicBezTo>
                          <a:cubicBezTo>
                            <a:pt x="21752" y="9647"/>
                            <a:pt x="21504" y="9610"/>
                            <a:pt x="21339" y="9575"/>
                          </a:cubicBezTo>
                          <a:cubicBezTo>
                            <a:pt x="21172" y="9541"/>
                            <a:pt x="21082" y="9525"/>
                            <a:pt x="21082" y="9525"/>
                          </a:cubicBezTo>
                          <a:cubicBezTo>
                            <a:pt x="21082" y="9525"/>
                            <a:pt x="20993" y="9508"/>
                            <a:pt x="20826" y="9477"/>
                          </a:cubicBezTo>
                          <a:cubicBezTo>
                            <a:pt x="20658" y="9450"/>
                            <a:pt x="20415" y="9393"/>
                            <a:pt x="20104" y="9321"/>
                          </a:cubicBezTo>
                          <a:cubicBezTo>
                            <a:pt x="19480" y="9190"/>
                            <a:pt x="18605" y="8945"/>
                            <a:pt x="17568" y="8601"/>
                          </a:cubicBezTo>
                          <a:cubicBezTo>
                            <a:pt x="17311" y="8509"/>
                            <a:pt x="17042" y="8412"/>
                            <a:pt x="16765" y="8315"/>
                          </a:cubicBezTo>
                          <a:cubicBezTo>
                            <a:pt x="16493" y="8204"/>
                            <a:pt x="16210" y="8093"/>
                            <a:pt x="15919" y="7977"/>
                          </a:cubicBezTo>
                          <a:cubicBezTo>
                            <a:pt x="15338" y="7741"/>
                            <a:pt x="14750" y="7456"/>
                            <a:pt x="14154" y="7125"/>
                          </a:cubicBezTo>
                          <a:cubicBezTo>
                            <a:pt x="12962" y="6462"/>
                            <a:pt x="11760" y="5624"/>
                            <a:pt x="10568" y="4767"/>
                          </a:cubicBezTo>
                          <a:cubicBezTo>
                            <a:pt x="9375" y="3911"/>
                            <a:pt x="8185" y="3040"/>
                            <a:pt x="7009" y="2306"/>
                          </a:cubicBezTo>
                          <a:cubicBezTo>
                            <a:pt x="5837" y="1569"/>
                            <a:pt x="4676" y="978"/>
                            <a:pt x="3627" y="610"/>
                          </a:cubicBezTo>
                          <a:cubicBezTo>
                            <a:pt x="2579" y="232"/>
                            <a:pt x="1658" y="77"/>
                            <a:pt x="1014" y="27"/>
                          </a:cubicBezTo>
                          <a:cubicBezTo>
                            <a:pt x="852" y="18"/>
                            <a:pt x="708" y="9"/>
                            <a:pt x="583" y="1"/>
                          </a:cubicBezTo>
                          <a:cubicBezTo>
                            <a:pt x="558" y="1"/>
                            <a:pt x="533" y="0"/>
                            <a:pt x="51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1" name="Google Shape;2621;p3"/>
                    <p:cNvSpPr/>
                    <p:nvPr/>
                  </p:nvSpPr>
                  <p:spPr>
                    <a:xfrm>
                      <a:off x="1903682" y="667030"/>
                      <a:ext cx="215173" cy="64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88" h="2689" extrusionOk="0">
                          <a:moveTo>
                            <a:pt x="8937" y="1"/>
                          </a:moveTo>
                          <a:cubicBezTo>
                            <a:pt x="8797" y="1"/>
                            <a:pt x="7838" y="584"/>
                            <a:pt x="6825" y="1036"/>
                          </a:cubicBezTo>
                          <a:cubicBezTo>
                            <a:pt x="6557" y="1157"/>
                            <a:pt x="6280" y="1251"/>
                            <a:pt x="6028" y="1354"/>
                          </a:cubicBezTo>
                          <a:cubicBezTo>
                            <a:pt x="5901" y="1404"/>
                            <a:pt x="5777" y="1452"/>
                            <a:pt x="5661" y="1498"/>
                          </a:cubicBezTo>
                          <a:cubicBezTo>
                            <a:pt x="5540" y="1533"/>
                            <a:pt x="5427" y="1567"/>
                            <a:pt x="5323" y="1597"/>
                          </a:cubicBezTo>
                          <a:cubicBezTo>
                            <a:pt x="4905" y="1724"/>
                            <a:pt x="4627" y="1807"/>
                            <a:pt x="4627" y="1807"/>
                          </a:cubicBezTo>
                          <a:cubicBezTo>
                            <a:pt x="4627" y="1807"/>
                            <a:pt x="4556" y="1827"/>
                            <a:pt x="4434" y="1859"/>
                          </a:cubicBezTo>
                          <a:cubicBezTo>
                            <a:pt x="4312" y="1891"/>
                            <a:pt x="4137" y="1938"/>
                            <a:pt x="3926" y="1993"/>
                          </a:cubicBezTo>
                          <a:cubicBezTo>
                            <a:pt x="3821" y="2021"/>
                            <a:pt x="3706" y="2051"/>
                            <a:pt x="3585" y="2084"/>
                          </a:cubicBezTo>
                          <a:cubicBezTo>
                            <a:pt x="3464" y="2116"/>
                            <a:pt x="3333" y="2131"/>
                            <a:pt x="3200" y="2157"/>
                          </a:cubicBezTo>
                          <a:cubicBezTo>
                            <a:pt x="2930" y="2201"/>
                            <a:pt x="2643" y="2261"/>
                            <a:pt x="2355" y="2302"/>
                          </a:cubicBezTo>
                          <a:cubicBezTo>
                            <a:pt x="1194" y="2452"/>
                            <a:pt x="9" y="2442"/>
                            <a:pt x="4" y="2527"/>
                          </a:cubicBezTo>
                          <a:cubicBezTo>
                            <a:pt x="0" y="2577"/>
                            <a:pt x="841" y="2688"/>
                            <a:pt x="1825" y="2688"/>
                          </a:cubicBezTo>
                          <a:cubicBezTo>
                            <a:pt x="2010" y="2688"/>
                            <a:pt x="2199" y="2685"/>
                            <a:pt x="2389" y="2676"/>
                          </a:cubicBezTo>
                          <a:cubicBezTo>
                            <a:pt x="2689" y="2657"/>
                            <a:pt x="2987" y="2619"/>
                            <a:pt x="3268" y="2591"/>
                          </a:cubicBezTo>
                          <a:cubicBezTo>
                            <a:pt x="3409" y="2573"/>
                            <a:pt x="3545" y="2565"/>
                            <a:pt x="3672" y="2543"/>
                          </a:cubicBezTo>
                          <a:cubicBezTo>
                            <a:pt x="3801" y="2517"/>
                            <a:pt x="3920" y="2492"/>
                            <a:pt x="4032" y="2471"/>
                          </a:cubicBezTo>
                          <a:cubicBezTo>
                            <a:pt x="4254" y="2425"/>
                            <a:pt x="4439" y="2388"/>
                            <a:pt x="4569" y="2360"/>
                          </a:cubicBezTo>
                          <a:cubicBezTo>
                            <a:pt x="4699" y="2334"/>
                            <a:pt x="4772" y="2316"/>
                            <a:pt x="4772" y="2316"/>
                          </a:cubicBezTo>
                          <a:cubicBezTo>
                            <a:pt x="4772" y="2316"/>
                            <a:pt x="5055" y="2214"/>
                            <a:pt x="5485" y="2059"/>
                          </a:cubicBezTo>
                          <a:cubicBezTo>
                            <a:pt x="5590" y="2021"/>
                            <a:pt x="5705" y="1978"/>
                            <a:pt x="5826" y="1934"/>
                          </a:cubicBezTo>
                          <a:cubicBezTo>
                            <a:pt x="5945" y="1879"/>
                            <a:pt x="6068" y="1821"/>
                            <a:pt x="6196" y="1761"/>
                          </a:cubicBezTo>
                          <a:cubicBezTo>
                            <a:pt x="6450" y="1637"/>
                            <a:pt x="6727" y="1518"/>
                            <a:pt x="6990" y="1372"/>
                          </a:cubicBezTo>
                          <a:cubicBezTo>
                            <a:pt x="8049" y="794"/>
                            <a:pt x="8988" y="55"/>
                            <a:pt x="8953" y="6"/>
                          </a:cubicBezTo>
                          <a:cubicBezTo>
                            <a:pt x="8950" y="3"/>
                            <a:pt x="8945" y="1"/>
                            <a:pt x="893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2" name="Google Shape;2622;p3"/>
                    <p:cNvSpPr/>
                    <p:nvPr/>
                  </p:nvSpPr>
                  <p:spPr>
                    <a:xfrm>
                      <a:off x="1670235" y="573637"/>
                      <a:ext cx="195901" cy="443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3" h="1853" extrusionOk="0">
                          <a:moveTo>
                            <a:pt x="86" y="0"/>
                          </a:moveTo>
                          <a:cubicBezTo>
                            <a:pt x="38" y="0"/>
                            <a:pt x="11" y="5"/>
                            <a:pt x="8" y="16"/>
                          </a:cubicBezTo>
                          <a:cubicBezTo>
                            <a:pt x="1" y="53"/>
                            <a:pt x="248" y="143"/>
                            <a:pt x="617" y="274"/>
                          </a:cubicBezTo>
                          <a:cubicBezTo>
                            <a:pt x="987" y="404"/>
                            <a:pt x="1478" y="586"/>
                            <a:pt x="1968" y="770"/>
                          </a:cubicBezTo>
                          <a:cubicBezTo>
                            <a:pt x="2459" y="955"/>
                            <a:pt x="2951" y="1139"/>
                            <a:pt x="3328" y="1269"/>
                          </a:cubicBezTo>
                          <a:cubicBezTo>
                            <a:pt x="3704" y="1396"/>
                            <a:pt x="3955" y="1480"/>
                            <a:pt x="3955" y="1480"/>
                          </a:cubicBezTo>
                          <a:cubicBezTo>
                            <a:pt x="3955" y="1480"/>
                            <a:pt x="4213" y="1546"/>
                            <a:pt x="4605" y="1630"/>
                          </a:cubicBezTo>
                          <a:cubicBezTo>
                            <a:pt x="4996" y="1712"/>
                            <a:pt x="5527" y="1799"/>
                            <a:pt x="6063" y="1841"/>
                          </a:cubicBezTo>
                          <a:cubicBezTo>
                            <a:pt x="6212" y="1848"/>
                            <a:pt x="6362" y="1852"/>
                            <a:pt x="6509" y="1852"/>
                          </a:cubicBezTo>
                          <a:cubicBezTo>
                            <a:pt x="6889" y="1852"/>
                            <a:pt x="7250" y="1826"/>
                            <a:pt x="7536" y="1773"/>
                          </a:cubicBezTo>
                          <a:cubicBezTo>
                            <a:pt x="7930" y="1702"/>
                            <a:pt x="8183" y="1610"/>
                            <a:pt x="8175" y="1578"/>
                          </a:cubicBezTo>
                          <a:cubicBezTo>
                            <a:pt x="8171" y="1560"/>
                            <a:pt x="8118" y="1555"/>
                            <a:pt x="8027" y="1555"/>
                          </a:cubicBezTo>
                          <a:cubicBezTo>
                            <a:pt x="7911" y="1555"/>
                            <a:pt x="7733" y="1564"/>
                            <a:pt x="7514" y="1567"/>
                          </a:cubicBezTo>
                          <a:cubicBezTo>
                            <a:pt x="7470" y="1568"/>
                            <a:pt x="7424" y="1569"/>
                            <a:pt x="7377" y="1569"/>
                          </a:cubicBezTo>
                          <a:cubicBezTo>
                            <a:pt x="7009" y="1569"/>
                            <a:pt x="6554" y="1533"/>
                            <a:pt x="6104" y="1468"/>
                          </a:cubicBezTo>
                          <a:cubicBezTo>
                            <a:pt x="5594" y="1382"/>
                            <a:pt x="5094" y="1261"/>
                            <a:pt x="4721" y="1154"/>
                          </a:cubicBezTo>
                          <a:cubicBezTo>
                            <a:pt x="4348" y="1048"/>
                            <a:pt x="4100" y="970"/>
                            <a:pt x="4100" y="970"/>
                          </a:cubicBezTo>
                          <a:cubicBezTo>
                            <a:pt x="4100" y="970"/>
                            <a:pt x="3849" y="903"/>
                            <a:pt x="3471" y="802"/>
                          </a:cubicBezTo>
                          <a:cubicBezTo>
                            <a:pt x="3093" y="697"/>
                            <a:pt x="2589" y="556"/>
                            <a:pt x="2084" y="414"/>
                          </a:cubicBezTo>
                          <a:cubicBezTo>
                            <a:pt x="1576" y="276"/>
                            <a:pt x="1064" y="146"/>
                            <a:pt x="672" y="74"/>
                          </a:cubicBezTo>
                          <a:cubicBezTo>
                            <a:pt x="402" y="26"/>
                            <a:pt x="193" y="0"/>
                            <a:pt x="8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3" name="Google Shape;2623;p3"/>
                    <p:cNvSpPr/>
                    <p:nvPr/>
                  </p:nvSpPr>
                  <p:spPr>
                    <a:xfrm>
                      <a:off x="2118910" y="632388"/>
                      <a:ext cx="269157" cy="1664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243" h="6954" extrusionOk="0">
                          <a:moveTo>
                            <a:pt x="11212" y="0"/>
                          </a:moveTo>
                          <a:cubicBezTo>
                            <a:pt x="11163" y="0"/>
                            <a:pt x="10884" y="306"/>
                            <a:pt x="10468" y="744"/>
                          </a:cubicBezTo>
                          <a:cubicBezTo>
                            <a:pt x="10242" y="961"/>
                            <a:pt x="9999" y="1233"/>
                            <a:pt x="9705" y="1492"/>
                          </a:cubicBezTo>
                          <a:cubicBezTo>
                            <a:pt x="9560" y="1625"/>
                            <a:pt x="9413" y="1761"/>
                            <a:pt x="9261" y="1900"/>
                          </a:cubicBezTo>
                          <a:cubicBezTo>
                            <a:pt x="9104" y="2033"/>
                            <a:pt x="8945" y="2166"/>
                            <a:pt x="8786" y="2301"/>
                          </a:cubicBezTo>
                          <a:cubicBezTo>
                            <a:pt x="8630" y="2438"/>
                            <a:pt x="8464" y="2567"/>
                            <a:pt x="8302" y="2692"/>
                          </a:cubicBezTo>
                          <a:cubicBezTo>
                            <a:pt x="8140" y="2816"/>
                            <a:pt x="7980" y="2940"/>
                            <a:pt x="7827" y="3059"/>
                          </a:cubicBezTo>
                          <a:cubicBezTo>
                            <a:pt x="7505" y="3283"/>
                            <a:pt x="7216" y="3505"/>
                            <a:pt x="6953" y="3674"/>
                          </a:cubicBezTo>
                          <a:cubicBezTo>
                            <a:pt x="6693" y="3844"/>
                            <a:pt x="6479" y="3991"/>
                            <a:pt x="6323" y="4087"/>
                          </a:cubicBezTo>
                          <a:cubicBezTo>
                            <a:pt x="6168" y="4184"/>
                            <a:pt x="6080" y="4237"/>
                            <a:pt x="6080" y="4237"/>
                          </a:cubicBezTo>
                          <a:cubicBezTo>
                            <a:pt x="6080" y="4237"/>
                            <a:pt x="5994" y="4295"/>
                            <a:pt x="5843" y="4395"/>
                          </a:cubicBezTo>
                          <a:cubicBezTo>
                            <a:pt x="5766" y="4444"/>
                            <a:pt x="5677" y="4513"/>
                            <a:pt x="5569" y="4571"/>
                          </a:cubicBezTo>
                          <a:cubicBezTo>
                            <a:pt x="5460" y="4632"/>
                            <a:pt x="5339" y="4701"/>
                            <a:pt x="5206" y="4774"/>
                          </a:cubicBezTo>
                          <a:cubicBezTo>
                            <a:pt x="4949" y="4936"/>
                            <a:pt x="4608" y="5063"/>
                            <a:pt x="4261" y="5229"/>
                          </a:cubicBezTo>
                          <a:cubicBezTo>
                            <a:pt x="3897" y="5365"/>
                            <a:pt x="3513" y="5519"/>
                            <a:pt x="3115" y="5651"/>
                          </a:cubicBezTo>
                          <a:cubicBezTo>
                            <a:pt x="2326" y="5925"/>
                            <a:pt x="1518" y="6178"/>
                            <a:pt x="937" y="6438"/>
                          </a:cubicBezTo>
                          <a:cubicBezTo>
                            <a:pt x="642" y="6556"/>
                            <a:pt x="409" y="6688"/>
                            <a:pt x="249" y="6781"/>
                          </a:cubicBezTo>
                          <a:cubicBezTo>
                            <a:pt x="88" y="6873"/>
                            <a:pt x="1" y="6933"/>
                            <a:pt x="9" y="6949"/>
                          </a:cubicBezTo>
                          <a:cubicBezTo>
                            <a:pt x="10" y="6952"/>
                            <a:pt x="15" y="6954"/>
                            <a:pt x="23" y="6954"/>
                          </a:cubicBezTo>
                          <a:cubicBezTo>
                            <a:pt x="58" y="6954"/>
                            <a:pt x="152" y="6926"/>
                            <a:pt x="295" y="6877"/>
                          </a:cubicBezTo>
                          <a:cubicBezTo>
                            <a:pt x="467" y="6818"/>
                            <a:pt x="708" y="6718"/>
                            <a:pt x="1009" y="6633"/>
                          </a:cubicBezTo>
                          <a:cubicBezTo>
                            <a:pt x="1601" y="6435"/>
                            <a:pt x="2416" y="6240"/>
                            <a:pt x="3227" y="6007"/>
                          </a:cubicBezTo>
                          <a:cubicBezTo>
                            <a:pt x="3635" y="5899"/>
                            <a:pt x="4038" y="5761"/>
                            <a:pt x="4417" y="5638"/>
                          </a:cubicBezTo>
                          <a:cubicBezTo>
                            <a:pt x="4789" y="5486"/>
                            <a:pt x="5147" y="5369"/>
                            <a:pt x="5431" y="5209"/>
                          </a:cubicBezTo>
                          <a:cubicBezTo>
                            <a:pt x="5576" y="5134"/>
                            <a:pt x="5710" y="5066"/>
                            <a:pt x="5829" y="5007"/>
                          </a:cubicBezTo>
                          <a:cubicBezTo>
                            <a:pt x="5947" y="4947"/>
                            <a:pt x="6037" y="4883"/>
                            <a:pt x="6118" y="4835"/>
                          </a:cubicBezTo>
                          <a:cubicBezTo>
                            <a:pt x="6277" y="4739"/>
                            <a:pt x="6367" y="4682"/>
                            <a:pt x="6367" y="4682"/>
                          </a:cubicBezTo>
                          <a:cubicBezTo>
                            <a:pt x="6367" y="4682"/>
                            <a:pt x="6456" y="4624"/>
                            <a:pt x="6610" y="4522"/>
                          </a:cubicBezTo>
                          <a:cubicBezTo>
                            <a:pt x="6765" y="4416"/>
                            <a:pt x="6978" y="4259"/>
                            <a:pt x="7236" y="4072"/>
                          </a:cubicBezTo>
                          <a:cubicBezTo>
                            <a:pt x="7496" y="3889"/>
                            <a:pt x="7782" y="3648"/>
                            <a:pt x="8096" y="3405"/>
                          </a:cubicBezTo>
                          <a:cubicBezTo>
                            <a:pt x="8247" y="3277"/>
                            <a:pt x="8403" y="3142"/>
                            <a:pt x="8562" y="3007"/>
                          </a:cubicBezTo>
                          <a:cubicBezTo>
                            <a:pt x="8721" y="2871"/>
                            <a:pt x="8882" y="2732"/>
                            <a:pt x="9033" y="2582"/>
                          </a:cubicBezTo>
                          <a:cubicBezTo>
                            <a:pt x="9188" y="2437"/>
                            <a:pt x="9341" y="2290"/>
                            <a:pt x="9492" y="2146"/>
                          </a:cubicBezTo>
                          <a:cubicBezTo>
                            <a:pt x="9636" y="1995"/>
                            <a:pt x="9777" y="1845"/>
                            <a:pt x="9913" y="1701"/>
                          </a:cubicBezTo>
                          <a:cubicBezTo>
                            <a:pt x="10193" y="1418"/>
                            <a:pt x="10418" y="1120"/>
                            <a:pt x="10623" y="878"/>
                          </a:cubicBezTo>
                          <a:cubicBezTo>
                            <a:pt x="11013" y="376"/>
                            <a:pt x="11242" y="22"/>
                            <a:pt x="11216" y="2"/>
                          </a:cubicBezTo>
                          <a:cubicBezTo>
                            <a:pt x="11215" y="1"/>
                            <a:pt x="11214" y="0"/>
                            <a:pt x="1121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4" name="Google Shape;2624;p3"/>
                    <p:cNvSpPr/>
                    <p:nvPr/>
                  </p:nvSpPr>
                  <p:spPr>
                    <a:xfrm>
                      <a:off x="2210843" y="787428"/>
                      <a:ext cx="233583" cy="492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7" h="2059" extrusionOk="0">
                          <a:moveTo>
                            <a:pt x="1166" y="1"/>
                          </a:moveTo>
                          <a:cubicBezTo>
                            <a:pt x="1031" y="7"/>
                            <a:pt x="903" y="13"/>
                            <a:pt x="785" y="18"/>
                          </a:cubicBezTo>
                          <a:cubicBezTo>
                            <a:pt x="312" y="42"/>
                            <a:pt x="0" y="73"/>
                            <a:pt x="2" y="109"/>
                          </a:cubicBezTo>
                          <a:cubicBezTo>
                            <a:pt x="2" y="146"/>
                            <a:pt x="315" y="186"/>
                            <a:pt x="779" y="224"/>
                          </a:cubicBezTo>
                          <a:cubicBezTo>
                            <a:pt x="897" y="233"/>
                            <a:pt x="1022" y="242"/>
                            <a:pt x="1155" y="253"/>
                          </a:cubicBezTo>
                          <a:cubicBezTo>
                            <a:pt x="1288" y="270"/>
                            <a:pt x="1429" y="287"/>
                            <a:pt x="1573" y="305"/>
                          </a:cubicBezTo>
                          <a:cubicBezTo>
                            <a:pt x="1862" y="343"/>
                            <a:pt x="2171" y="372"/>
                            <a:pt x="2478" y="417"/>
                          </a:cubicBezTo>
                          <a:cubicBezTo>
                            <a:pt x="3092" y="519"/>
                            <a:pt x="3707" y="603"/>
                            <a:pt x="4159" y="707"/>
                          </a:cubicBezTo>
                          <a:cubicBezTo>
                            <a:pt x="4617" y="799"/>
                            <a:pt x="4920" y="860"/>
                            <a:pt x="4920" y="860"/>
                          </a:cubicBezTo>
                          <a:cubicBezTo>
                            <a:pt x="4920" y="860"/>
                            <a:pt x="5224" y="919"/>
                            <a:pt x="5680" y="1007"/>
                          </a:cubicBezTo>
                          <a:cubicBezTo>
                            <a:pt x="6139" y="1082"/>
                            <a:pt x="6738" y="1235"/>
                            <a:pt x="7343" y="1374"/>
                          </a:cubicBezTo>
                          <a:cubicBezTo>
                            <a:pt x="7644" y="1448"/>
                            <a:pt x="7938" y="1544"/>
                            <a:pt x="8221" y="1619"/>
                          </a:cubicBezTo>
                          <a:cubicBezTo>
                            <a:pt x="8360" y="1659"/>
                            <a:pt x="8496" y="1696"/>
                            <a:pt x="8624" y="1732"/>
                          </a:cubicBezTo>
                          <a:cubicBezTo>
                            <a:pt x="8750" y="1774"/>
                            <a:pt x="8869" y="1815"/>
                            <a:pt x="8979" y="1852"/>
                          </a:cubicBezTo>
                          <a:cubicBezTo>
                            <a:pt x="9360" y="1978"/>
                            <a:pt x="9638" y="2059"/>
                            <a:pt x="9718" y="2059"/>
                          </a:cubicBezTo>
                          <a:cubicBezTo>
                            <a:pt x="9731" y="2059"/>
                            <a:pt x="9739" y="2057"/>
                            <a:pt x="9741" y="2052"/>
                          </a:cubicBezTo>
                          <a:cubicBezTo>
                            <a:pt x="9756" y="2018"/>
                            <a:pt x="9481" y="1868"/>
                            <a:pt x="9056" y="1660"/>
                          </a:cubicBezTo>
                          <a:cubicBezTo>
                            <a:pt x="8950" y="1608"/>
                            <a:pt x="8834" y="1553"/>
                            <a:pt x="8712" y="1494"/>
                          </a:cubicBezTo>
                          <a:cubicBezTo>
                            <a:pt x="8586" y="1445"/>
                            <a:pt x="8455" y="1393"/>
                            <a:pt x="8315" y="1339"/>
                          </a:cubicBezTo>
                          <a:cubicBezTo>
                            <a:pt x="8042" y="1235"/>
                            <a:pt x="7748" y="1113"/>
                            <a:pt x="7450" y="1015"/>
                          </a:cubicBezTo>
                          <a:cubicBezTo>
                            <a:pt x="6849" y="827"/>
                            <a:pt x="6249" y="634"/>
                            <a:pt x="5787" y="530"/>
                          </a:cubicBezTo>
                          <a:cubicBezTo>
                            <a:pt x="5328" y="415"/>
                            <a:pt x="5022" y="339"/>
                            <a:pt x="5022" y="339"/>
                          </a:cubicBezTo>
                          <a:cubicBezTo>
                            <a:pt x="5022" y="339"/>
                            <a:pt x="4710" y="294"/>
                            <a:pt x="4240" y="226"/>
                          </a:cubicBezTo>
                          <a:cubicBezTo>
                            <a:pt x="3774" y="146"/>
                            <a:pt x="3145" y="99"/>
                            <a:pt x="2517" y="42"/>
                          </a:cubicBezTo>
                          <a:cubicBezTo>
                            <a:pt x="2203" y="22"/>
                            <a:pt x="1886" y="19"/>
                            <a:pt x="1591" y="10"/>
                          </a:cubicBezTo>
                          <a:cubicBezTo>
                            <a:pt x="1444" y="7"/>
                            <a:pt x="1302" y="4"/>
                            <a:pt x="116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5" name="Google Shape;2625;p3"/>
                    <p:cNvSpPr/>
                    <p:nvPr/>
                  </p:nvSpPr>
                  <p:spPr>
                    <a:xfrm>
                      <a:off x="1984770" y="769425"/>
                      <a:ext cx="239663" cy="1190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11" h="4973" extrusionOk="0">
                          <a:moveTo>
                            <a:pt x="54" y="0"/>
                          </a:moveTo>
                          <a:cubicBezTo>
                            <a:pt x="50" y="0"/>
                            <a:pt x="47" y="1"/>
                            <a:pt x="45" y="3"/>
                          </a:cubicBezTo>
                          <a:cubicBezTo>
                            <a:pt x="1" y="52"/>
                            <a:pt x="1049" y="999"/>
                            <a:pt x="2225" y="1785"/>
                          </a:cubicBezTo>
                          <a:cubicBezTo>
                            <a:pt x="2820" y="2160"/>
                            <a:pt x="3413" y="2545"/>
                            <a:pt x="3885" y="2789"/>
                          </a:cubicBezTo>
                          <a:cubicBezTo>
                            <a:pt x="4117" y="2916"/>
                            <a:pt x="4310" y="3021"/>
                            <a:pt x="4446" y="3096"/>
                          </a:cubicBezTo>
                          <a:cubicBezTo>
                            <a:pt x="4581" y="3171"/>
                            <a:pt x="4659" y="3211"/>
                            <a:pt x="4659" y="3211"/>
                          </a:cubicBezTo>
                          <a:cubicBezTo>
                            <a:pt x="4659" y="3211"/>
                            <a:pt x="4983" y="3352"/>
                            <a:pt x="5468" y="3560"/>
                          </a:cubicBezTo>
                          <a:cubicBezTo>
                            <a:pt x="5948" y="3780"/>
                            <a:pt x="6615" y="4012"/>
                            <a:pt x="7273" y="4257"/>
                          </a:cubicBezTo>
                          <a:cubicBezTo>
                            <a:pt x="8489" y="4670"/>
                            <a:pt x="9733" y="4972"/>
                            <a:pt x="9956" y="4972"/>
                          </a:cubicBezTo>
                          <a:cubicBezTo>
                            <a:pt x="9977" y="4972"/>
                            <a:pt x="9989" y="4970"/>
                            <a:pt x="9991" y="4964"/>
                          </a:cubicBezTo>
                          <a:cubicBezTo>
                            <a:pt x="10011" y="4889"/>
                            <a:pt x="8689" y="4442"/>
                            <a:pt x="7407" y="3905"/>
                          </a:cubicBezTo>
                          <a:cubicBezTo>
                            <a:pt x="6773" y="3618"/>
                            <a:pt x="6132" y="3356"/>
                            <a:pt x="5670" y="3115"/>
                          </a:cubicBezTo>
                          <a:cubicBezTo>
                            <a:pt x="5202" y="2887"/>
                            <a:pt x="4891" y="2734"/>
                            <a:pt x="4891" y="2734"/>
                          </a:cubicBezTo>
                          <a:cubicBezTo>
                            <a:pt x="4891" y="2734"/>
                            <a:pt x="4579" y="2582"/>
                            <a:pt x="4111" y="2354"/>
                          </a:cubicBezTo>
                          <a:cubicBezTo>
                            <a:pt x="3635" y="2140"/>
                            <a:pt x="3036" y="1794"/>
                            <a:pt x="2422" y="1466"/>
                          </a:cubicBezTo>
                          <a:cubicBezTo>
                            <a:pt x="2122" y="1291"/>
                            <a:pt x="1830" y="1103"/>
                            <a:pt x="1550" y="936"/>
                          </a:cubicBezTo>
                          <a:cubicBezTo>
                            <a:pt x="1411" y="851"/>
                            <a:pt x="1273" y="773"/>
                            <a:pt x="1148" y="692"/>
                          </a:cubicBezTo>
                          <a:cubicBezTo>
                            <a:pt x="1024" y="607"/>
                            <a:pt x="908" y="526"/>
                            <a:pt x="801" y="453"/>
                          </a:cubicBezTo>
                          <a:cubicBezTo>
                            <a:pt x="398" y="181"/>
                            <a:pt x="11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6" name="Google Shape;2626;p3"/>
                    <p:cNvSpPr/>
                    <p:nvPr/>
                  </p:nvSpPr>
                  <p:spPr>
                    <a:xfrm>
                      <a:off x="1815173" y="676870"/>
                      <a:ext cx="190347" cy="2183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51" h="9121" extrusionOk="0">
                          <a:moveTo>
                            <a:pt x="34" y="1"/>
                          </a:moveTo>
                          <a:cubicBezTo>
                            <a:pt x="32" y="1"/>
                            <a:pt x="31" y="1"/>
                            <a:pt x="30" y="2"/>
                          </a:cubicBezTo>
                          <a:cubicBezTo>
                            <a:pt x="1" y="25"/>
                            <a:pt x="210" y="342"/>
                            <a:pt x="530" y="811"/>
                          </a:cubicBezTo>
                          <a:cubicBezTo>
                            <a:pt x="850" y="1283"/>
                            <a:pt x="1274" y="1908"/>
                            <a:pt x="1699" y="2535"/>
                          </a:cubicBezTo>
                          <a:cubicBezTo>
                            <a:pt x="2121" y="3164"/>
                            <a:pt x="2549" y="3791"/>
                            <a:pt x="2880" y="4258"/>
                          </a:cubicBezTo>
                          <a:cubicBezTo>
                            <a:pt x="3215" y="4721"/>
                            <a:pt x="3437" y="5030"/>
                            <a:pt x="3437" y="5030"/>
                          </a:cubicBezTo>
                          <a:cubicBezTo>
                            <a:pt x="3437" y="5030"/>
                            <a:pt x="3498" y="5104"/>
                            <a:pt x="3603" y="5232"/>
                          </a:cubicBezTo>
                          <a:cubicBezTo>
                            <a:pt x="3712" y="5361"/>
                            <a:pt x="3857" y="5547"/>
                            <a:pt x="4048" y="5763"/>
                          </a:cubicBezTo>
                          <a:cubicBezTo>
                            <a:pt x="4417" y="6199"/>
                            <a:pt x="4939" y="6760"/>
                            <a:pt x="5488" y="7293"/>
                          </a:cubicBezTo>
                          <a:cubicBezTo>
                            <a:pt x="6043" y="7819"/>
                            <a:pt x="6635" y="8305"/>
                            <a:pt x="7105" y="8633"/>
                          </a:cubicBezTo>
                          <a:cubicBezTo>
                            <a:pt x="7545" y="8937"/>
                            <a:pt x="7865" y="9120"/>
                            <a:pt x="7920" y="9120"/>
                          </a:cubicBezTo>
                          <a:cubicBezTo>
                            <a:pt x="7924" y="9120"/>
                            <a:pt x="7926" y="9119"/>
                            <a:pt x="7928" y="9117"/>
                          </a:cubicBezTo>
                          <a:cubicBezTo>
                            <a:pt x="7951" y="9084"/>
                            <a:pt x="7657" y="8841"/>
                            <a:pt x="7232" y="8472"/>
                          </a:cubicBezTo>
                          <a:cubicBezTo>
                            <a:pt x="6809" y="8099"/>
                            <a:pt x="6265" y="7579"/>
                            <a:pt x="5755" y="7029"/>
                          </a:cubicBezTo>
                          <a:cubicBezTo>
                            <a:pt x="5252" y="6474"/>
                            <a:pt x="4770" y="5899"/>
                            <a:pt x="4426" y="5452"/>
                          </a:cubicBezTo>
                          <a:cubicBezTo>
                            <a:pt x="4250" y="5234"/>
                            <a:pt x="4113" y="5041"/>
                            <a:pt x="4013" y="4911"/>
                          </a:cubicBezTo>
                          <a:cubicBezTo>
                            <a:pt x="3914" y="4779"/>
                            <a:pt x="3857" y="4704"/>
                            <a:pt x="3857" y="4704"/>
                          </a:cubicBezTo>
                          <a:cubicBezTo>
                            <a:pt x="3857" y="4704"/>
                            <a:pt x="3623" y="4409"/>
                            <a:pt x="3271" y="3966"/>
                          </a:cubicBezTo>
                          <a:cubicBezTo>
                            <a:pt x="2926" y="3516"/>
                            <a:pt x="2464" y="2916"/>
                            <a:pt x="2003" y="2317"/>
                          </a:cubicBezTo>
                          <a:cubicBezTo>
                            <a:pt x="1540" y="1715"/>
                            <a:pt x="1067" y="1119"/>
                            <a:pt x="695" y="686"/>
                          </a:cubicBezTo>
                          <a:cubicBezTo>
                            <a:pt x="338" y="270"/>
                            <a:pt x="78" y="1"/>
                            <a:pt x="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7" name="Google Shape;2627;p3"/>
                    <p:cNvSpPr/>
                    <p:nvPr/>
                  </p:nvSpPr>
                  <p:spPr>
                    <a:xfrm>
                      <a:off x="1687712" y="590348"/>
                      <a:ext cx="92983" cy="1714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84" h="7163" extrusionOk="0">
                          <a:moveTo>
                            <a:pt x="25" y="0"/>
                          </a:moveTo>
                          <a:cubicBezTo>
                            <a:pt x="17" y="0"/>
                            <a:pt x="11" y="2"/>
                            <a:pt x="9" y="6"/>
                          </a:cubicBezTo>
                          <a:cubicBezTo>
                            <a:pt x="0" y="22"/>
                            <a:pt x="48" y="72"/>
                            <a:pt x="135" y="147"/>
                          </a:cubicBezTo>
                          <a:cubicBezTo>
                            <a:pt x="219" y="225"/>
                            <a:pt x="355" y="309"/>
                            <a:pt x="491" y="447"/>
                          </a:cubicBezTo>
                          <a:cubicBezTo>
                            <a:pt x="785" y="692"/>
                            <a:pt x="1115" y="1086"/>
                            <a:pt x="1411" y="1496"/>
                          </a:cubicBezTo>
                          <a:cubicBezTo>
                            <a:pt x="1706" y="1912"/>
                            <a:pt x="1943" y="2365"/>
                            <a:pt x="2113" y="2706"/>
                          </a:cubicBezTo>
                          <a:cubicBezTo>
                            <a:pt x="2275" y="3053"/>
                            <a:pt x="2376" y="3287"/>
                            <a:pt x="2376" y="3287"/>
                          </a:cubicBezTo>
                          <a:cubicBezTo>
                            <a:pt x="2376" y="3287"/>
                            <a:pt x="2403" y="3345"/>
                            <a:pt x="2451" y="3446"/>
                          </a:cubicBezTo>
                          <a:cubicBezTo>
                            <a:pt x="2497" y="3547"/>
                            <a:pt x="2572" y="3690"/>
                            <a:pt x="2645" y="3867"/>
                          </a:cubicBezTo>
                          <a:cubicBezTo>
                            <a:pt x="2798" y="4219"/>
                            <a:pt x="2989" y="4698"/>
                            <a:pt x="3157" y="5186"/>
                          </a:cubicBezTo>
                          <a:cubicBezTo>
                            <a:pt x="3498" y="6154"/>
                            <a:pt x="3737" y="7162"/>
                            <a:pt x="3811" y="7162"/>
                          </a:cubicBezTo>
                          <a:cubicBezTo>
                            <a:pt x="3811" y="7162"/>
                            <a:pt x="3812" y="7162"/>
                            <a:pt x="3812" y="7162"/>
                          </a:cubicBezTo>
                          <a:cubicBezTo>
                            <a:pt x="3884" y="7151"/>
                            <a:pt x="3775" y="6105"/>
                            <a:pt x="3517" y="5080"/>
                          </a:cubicBezTo>
                          <a:cubicBezTo>
                            <a:pt x="3393" y="4566"/>
                            <a:pt x="3232" y="4061"/>
                            <a:pt x="3099" y="3687"/>
                          </a:cubicBezTo>
                          <a:cubicBezTo>
                            <a:pt x="3035" y="3498"/>
                            <a:pt x="2966" y="3345"/>
                            <a:pt x="2926" y="3237"/>
                          </a:cubicBezTo>
                          <a:cubicBezTo>
                            <a:pt x="2884" y="3128"/>
                            <a:pt x="2859" y="3067"/>
                            <a:pt x="2859" y="3067"/>
                          </a:cubicBezTo>
                          <a:cubicBezTo>
                            <a:pt x="2859" y="3067"/>
                            <a:pt x="2738" y="2827"/>
                            <a:pt x="2544" y="2478"/>
                          </a:cubicBezTo>
                          <a:cubicBezTo>
                            <a:pt x="2342" y="2131"/>
                            <a:pt x="2058" y="1677"/>
                            <a:pt x="1707" y="1267"/>
                          </a:cubicBezTo>
                          <a:cubicBezTo>
                            <a:pt x="1355" y="863"/>
                            <a:pt x="964" y="488"/>
                            <a:pt x="615" y="283"/>
                          </a:cubicBezTo>
                          <a:cubicBezTo>
                            <a:pt x="454" y="164"/>
                            <a:pt x="292" y="104"/>
                            <a:pt x="188" y="54"/>
                          </a:cubicBezTo>
                          <a:cubicBezTo>
                            <a:pt x="108" y="19"/>
                            <a:pt x="51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628" name="Google Shape;2628;p3"/>
                  <p:cNvGrpSpPr/>
                  <p:nvPr/>
                </p:nvGrpSpPr>
                <p:grpSpPr>
                  <a:xfrm>
                    <a:off x="1704590" y="575145"/>
                    <a:ext cx="884012" cy="348649"/>
                    <a:chOff x="1704590" y="575145"/>
                    <a:chExt cx="884012" cy="348649"/>
                  </a:xfrm>
                </p:grpSpPr>
                <p:sp>
                  <p:nvSpPr>
                    <p:cNvPr id="2629" name="Google Shape;2629;p3"/>
                    <p:cNvSpPr/>
                    <p:nvPr/>
                  </p:nvSpPr>
                  <p:spPr>
                    <a:xfrm>
                      <a:off x="2275699" y="606220"/>
                      <a:ext cx="84652" cy="67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36" h="2819" extrusionOk="0">
                          <a:moveTo>
                            <a:pt x="3234" y="0"/>
                          </a:moveTo>
                          <a:cubicBezTo>
                            <a:pt x="3068" y="0"/>
                            <a:pt x="2835" y="96"/>
                            <a:pt x="2614" y="266"/>
                          </a:cubicBezTo>
                          <a:cubicBezTo>
                            <a:pt x="2284" y="523"/>
                            <a:pt x="2111" y="851"/>
                            <a:pt x="2227" y="1000"/>
                          </a:cubicBezTo>
                          <a:cubicBezTo>
                            <a:pt x="2266" y="1050"/>
                            <a:pt x="2331" y="1073"/>
                            <a:pt x="2413" y="1073"/>
                          </a:cubicBezTo>
                          <a:cubicBezTo>
                            <a:pt x="2579" y="1073"/>
                            <a:pt x="2813" y="978"/>
                            <a:pt x="3032" y="809"/>
                          </a:cubicBezTo>
                          <a:cubicBezTo>
                            <a:pt x="3364" y="552"/>
                            <a:pt x="3535" y="223"/>
                            <a:pt x="3419" y="73"/>
                          </a:cubicBezTo>
                          <a:cubicBezTo>
                            <a:pt x="3381" y="24"/>
                            <a:pt x="3315" y="0"/>
                            <a:pt x="3234" y="0"/>
                          </a:cubicBezTo>
                          <a:close/>
                          <a:moveTo>
                            <a:pt x="1385" y="1364"/>
                          </a:moveTo>
                          <a:cubicBezTo>
                            <a:pt x="1170" y="1364"/>
                            <a:pt x="862" y="1511"/>
                            <a:pt x="582" y="1766"/>
                          </a:cubicBezTo>
                          <a:cubicBezTo>
                            <a:pt x="188" y="2126"/>
                            <a:pt x="0" y="2563"/>
                            <a:pt x="162" y="2742"/>
                          </a:cubicBezTo>
                          <a:cubicBezTo>
                            <a:pt x="210" y="2794"/>
                            <a:pt x="281" y="2818"/>
                            <a:pt x="369" y="2818"/>
                          </a:cubicBezTo>
                          <a:cubicBezTo>
                            <a:pt x="583" y="2818"/>
                            <a:pt x="893" y="2670"/>
                            <a:pt x="1172" y="2415"/>
                          </a:cubicBezTo>
                          <a:cubicBezTo>
                            <a:pt x="1567" y="2055"/>
                            <a:pt x="1755" y="1618"/>
                            <a:pt x="1593" y="1440"/>
                          </a:cubicBezTo>
                          <a:cubicBezTo>
                            <a:pt x="1545" y="1388"/>
                            <a:pt x="1473" y="1364"/>
                            <a:pt x="1385" y="136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0" name="Google Shape;2630;p3"/>
                    <p:cNvSpPr/>
                    <p:nvPr/>
                  </p:nvSpPr>
                  <p:spPr>
                    <a:xfrm>
                      <a:off x="2021878" y="632029"/>
                      <a:ext cx="96957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50" h="1956" extrusionOk="0">
                          <a:moveTo>
                            <a:pt x="3644" y="0"/>
                          </a:moveTo>
                          <a:cubicBezTo>
                            <a:pt x="3501" y="0"/>
                            <a:pt x="3328" y="35"/>
                            <a:pt x="3151" y="105"/>
                          </a:cubicBezTo>
                          <a:cubicBezTo>
                            <a:pt x="2763" y="260"/>
                            <a:pt x="2506" y="528"/>
                            <a:pt x="2576" y="704"/>
                          </a:cubicBezTo>
                          <a:cubicBezTo>
                            <a:pt x="2613" y="799"/>
                            <a:pt x="2739" y="847"/>
                            <a:pt x="2907" y="847"/>
                          </a:cubicBezTo>
                          <a:cubicBezTo>
                            <a:pt x="3050" y="847"/>
                            <a:pt x="3224" y="812"/>
                            <a:pt x="3402" y="742"/>
                          </a:cubicBezTo>
                          <a:cubicBezTo>
                            <a:pt x="3792" y="587"/>
                            <a:pt x="4049" y="321"/>
                            <a:pt x="3977" y="144"/>
                          </a:cubicBezTo>
                          <a:cubicBezTo>
                            <a:pt x="3940" y="49"/>
                            <a:pt x="3813" y="0"/>
                            <a:pt x="3644" y="0"/>
                          </a:cubicBezTo>
                          <a:close/>
                          <a:moveTo>
                            <a:pt x="1482" y="795"/>
                          </a:moveTo>
                          <a:cubicBezTo>
                            <a:pt x="1285" y="795"/>
                            <a:pt x="1034" y="858"/>
                            <a:pt x="782" y="982"/>
                          </a:cubicBezTo>
                          <a:cubicBezTo>
                            <a:pt x="303" y="1217"/>
                            <a:pt x="0" y="1583"/>
                            <a:pt x="107" y="1800"/>
                          </a:cubicBezTo>
                          <a:cubicBezTo>
                            <a:pt x="158" y="1904"/>
                            <a:pt x="291" y="1955"/>
                            <a:pt x="469" y="1955"/>
                          </a:cubicBezTo>
                          <a:cubicBezTo>
                            <a:pt x="665" y="1955"/>
                            <a:pt x="916" y="1892"/>
                            <a:pt x="1169" y="1768"/>
                          </a:cubicBezTo>
                          <a:cubicBezTo>
                            <a:pt x="1648" y="1533"/>
                            <a:pt x="1949" y="1165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2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1" name="Google Shape;2631;p3"/>
                    <p:cNvSpPr/>
                    <p:nvPr/>
                  </p:nvSpPr>
                  <p:spPr>
                    <a:xfrm>
                      <a:off x="2335575" y="837082"/>
                      <a:ext cx="101170" cy="265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26" h="1111" extrusionOk="0">
                          <a:moveTo>
                            <a:pt x="603" y="1"/>
                          </a:moveTo>
                          <a:cubicBezTo>
                            <a:pt x="289" y="1"/>
                            <a:pt x="48" y="99"/>
                            <a:pt x="28" y="252"/>
                          </a:cubicBezTo>
                          <a:cubicBezTo>
                            <a:pt x="0" y="440"/>
                            <a:pt x="314" y="637"/>
                            <a:pt x="727" y="695"/>
                          </a:cubicBezTo>
                          <a:cubicBezTo>
                            <a:pt x="804" y="706"/>
                            <a:pt x="879" y="711"/>
                            <a:pt x="950" y="711"/>
                          </a:cubicBezTo>
                          <a:cubicBezTo>
                            <a:pt x="1262" y="711"/>
                            <a:pt x="1501" y="613"/>
                            <a:pt x="1522" y="460"/>
                          </a:cubicBezTo>
                          <a:cubicBezTo>
                            <a:pt x="1550" y="273"/>
                            <a:pt x="1235" y="76"/>
                            <a:pt x="823" y="16"/>
                          </a:cubicBezTo>
                          <a:cubicBezTo>
                            <a:pt x="747" y="6"/>
                            <a:pt x="674" y="1"/>
                            <a:pt x="603" y="1"/>
                          </a:cubicBezTo>
                          <a:close/>
                          <a:moveTo>
                            <a:pt x="3143" y="228"/>
                          </a:moveTo>
                          <a:cubicBezTo>
                            <a:pt x="2670" y="228"/>
                            <a:pt x="2295" y="388"/>
                            <a:pt x="2281" y="610"/>
                          </a:cubicBezTo>
                          <a:cubicBezTo>
                            <a:pt x="2267" y="853"/>
                            <a:pt x="2686" y="1073"/>
                            <a:pt x="3219" y="1107"/>
                          </a:cubicBezTo>
                          <a:cubicBezTo>
                            <a:pt x="3261" y="1109"/>
                            <a:pt x="3302" y="1110"/>
                            <a:pt x="3343" y="1110"/>
                          </a:cubicBezTo>
                          <a:cubicBezTo>
                            <a:pt x="3820" y="1110"/>
                            <a:pt x="4197" y="950"/>
                            <a:pt x="4210" y="728"/>
                          </a:cubicBezTo>
                          <a:cubicBezTo>
                            <a:pt x="4225" y="486"/>
                            <a:pt x="3805" y="264"/>
                            <a:pt x="3272" y="232"/>
                          </a:cubicBezTo>
                          <a:cubicBezTo>
                            <a:pt x="3228" y="229"/>
                            <a:pt x="3185" y="228"/>
                            <a:pt x="3143" y="22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2" name="Google Shape;2632;p3"/>
                    <p:cNvSpPr/>
                    <p:nvPr/>
                  </p:nvSpPr>
                  <p:spPr>
                    <a:xfrm>
                      <a:off x="2154582" y="884413"/>
                      <a:ext cx="99303" cy="39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48" h="1645" extrusionOk="0">
                          <a:moveTo>
                            <a:pt x="440" y="0"/>
                          </a:moveTo>
                          <a:cubicBezTo>
                            <a:pt x="244" y="0"/>
                            <a:pt x="98" y="58"/>
                            <a:pt x="62" y="165"/>
                          </a:cubicBezTo>
                          <a:cubicBezTo>
                            <a:pt x="1" y="344"/>
                            <a:pt x="275" y="597"/>
                            <a:pt x="668" y="728"/>
                          </a:cubicBezTo>
                          <a:cubicBezTo>
                            <a:pt x="826" y="781"/>
                            <a:pt x="980" y="806"/>
                            <a:pt x="1112" y="806"/>
                          </a:cubicBezTo>
                          <a:cubicBezTo>
                            <a:pt x="1310" y="806"/>
                            <a:pt x="1458" y="749"/>
                            <a:pt x="1494" y="643"/>
                          </a:cubicBezTo>
                          <a:cubicBezTo>
                            <a:pt x="1553" y="462"/>
                            <a:pt x="1281" y="211"/>
                            <a:pt x="888" y="80"/>
                          </a:cubicBezTo>
                          <a:cubicBezTo>
                            <a:pt x="728" y="26"/>
                            <a:pt x="573" y="0"/>
                            <a:pt x="440" y="0"/>
                          </a:cubicBezTo>
                          <a:close/>
                          <a:moveTo>
                            <a:pt x="2793" y="675"/>
                          </a:moveTo>
                          <a:cubicBezTo>
                            <a:pt x="2484" y="675"/>
                            <a:pt x="2252" y="765"/>
                            <a:pt x="2213" y="926"/>
                          </a:cubicBezTo>
                          <a:cubicBezTo>
                            <a:pt x="2154" y="1163"/>
                            <a:pt x="2526" y="1455"/>
                            <a:pt x="3045" y="1585"/>
                          </a:cubicBezTo>
                          <a:cubicBezTo>
                            <a:pt x="3208" y="1625"/>
                            <a:pt x="3366" y="1645"/>
                            <a:pt x="3508" y="1645"/>
                          </a:cubicBezTo>
                          <a:cubicBezTo>
                            <a:pt x="3816" y="1645"/>
                            <a:pt x="4048" y="1554"/>
                            <a:pt x="4088" y="1394"/>
                          </a:cubicBezTo>
                          <a:cubicBezTo>
                            <a:pt x="4148" y="1158"/>
                            <a:pt x="3774" y="863"/>
                            <a:pt x="3256" y="734"/>
                          </a:cubicBezTo>
                          <a:cubicBezTo>
                            <a:pt x="3093" y="694"/>
                            <a:pt x="2935" y="675"/>
                            <a:pt x="2793" y="67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3" name="Google Shape;2633;p3"/>
                    <p:cNvSpPr/>
                    <p:nvPr/>
                  </p:nvSpPr>
                  <p:spPr>
                    <a:xfrm>
                      <a:off x="1908901" y="838207"/>
                      <a:ext cx="79840" cy="7296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35" h="3048" extrusionOk="0">
                          <a:moveTo>
                            <a:pt x="281" y="1"/>
                          </a:moveTo>
                          <a:cubicBezTo>
                            <a:pt x="221" y="1"/>
                            <a:pt x="170" y="18"/>
                            <a:pt x="135" y="53"/>
                          </a:cubicBezTo>
                          <a:cubicBezTo>
                            <a:pt x="0" y="186"/>
                            <a:pt x="130" y="534"/>
                            <a:pt x="421" y="829"/>
                          </a:cubicBezTo>
                          <a:cubicBezTo>
                            <a:pt x="638" y="1047"/>
                            <a:pt x="883" y="1176"/>
                            <a:pt x="1051" y="1176"/>
                          </a:cubicBezTo>
                          <a:cubicBezTo>
                            <a:pt x="1112" y="1176"/>
                            <a:pt x="1162" y="1159"/>
                            <a:pt x="1198" y="1124"/>
                          </a:cubicBezTo>
                          <a:cubicBezTo>
                            <a:pt x="1333" y="993"/>
                            <a:pt x="1203" y="644"/>
                            <a:pt x="910" y="349"/>
                          </a:cubicBezTo>
                          <a:cubicBezTo>
                            <a:pt x="693" y="130"/>
                            <a:pt x="448" y="1"/>
                            <a:pt x="281" y="1"/>
                          </a:cubicBezTo>
                          <a:close/>
                          <a:moveTo>
                            <a:pt x="1928" y="1621"/>
                          </a:moveTo>
                          <a:cubicBezTo>
                            <a:pt x="1835" y="1621"/>
                            <a:pt x="1760" y="1647"/>
                            <a:pt x="1712" y="1702"/>
                          </a:cubicBezTo>
                          <a:cubicBezTo>
                            <a:pt x="1553" y="1886"/>
                            <a:pt x="1753" y="2317"/>
                            <a:pt x="2157" y="2666"/>
                          </a:cubicBezTo>
                          <a:cubicBezTo>
                            <a:pt x="2439" y="2908"/>
                            <a:pt x="2746" y="3048"/>
                            <a:pt x="2959" y="3048"/>
                          </a:cubicBezTo>
                          <a:cubicBezTo>
                            <a:pt x="3052" y="3048"/>
                            <a:pt x="3127" y="3021"/>
                            <a:pt x="3174" y="2966"/>
                          </a:cubicBezTo>
                          <a:cubicBezTo>
                            <a:pt x="3335" y="2781"/>
                            <a:pt x="3133" y="2351"/>
                            <a:pt x="2729" y="2002"/>
                          </a:cubicBezTo>
                          <a:cubicBezTo>
                            <a:pt x="2448" y="1759"/>
                            <a:pt x="2141" y="1621"/>
                            <a:pt x="1928" y="162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4" name="Google Shape;2634;p3"/>
                    <p:cNvSpPr/>
                    <p:nvPr/>
                  </p:nvSpPr>
                  <p:spPr>
                    <a:xfrm>
                      <a:off x="1704590" y="671722"/>
                      <a:ext cx="57671" cy="8951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09" h="3739" extrusionOk="0">
                          <a:moveTo>
                            <a:pt x="249" y="1"/>
                          </a:moveTo>
                          <a:cubicBezTo>
                            <a:pt x="220" y="1"/>
                            <a:pt x="193" y="7"/>
                            <a:pt x="169" y="20"/>
                          </a:cubicBezTo>
                          <a:cubicBezTo>
                            <a:pt x="0" y="106"/>
                            <a:pt x="20" y="477"/>
                            <a:pt x="211" y="846"/>
                          </a:cubicBezTo>
                          <a:cubicBezTo>
                            <a:pt x="377" y="1165"/>
                            <a:pt x="615" y="1378"/>
                            <a:pt x="785" y="1378"/>
                          </a:cubicBezTo>
                          <a:cubicBezTo>
                            <a:pt x="813" y="1378"/>
                            <a:pt x="839" y="1372"/>
                            <a:pt x="863" y="1360"/>
                          </a:cubicBezTo>
                          <a:cubicBezTo>
                            <a:pt x="1031" y="1273"/>
                            <a:pt x="1011" y="903"/>
                            <a:pt x="820" y="532"/>
                          </a:cubicBezTo>
                          <a:cubicBezTo>
                            <a:pt x="656" y="215"/>
                            <a:pt x="419" y="1"/>
                            <a:pt x="249" y="1"/>
                          </a:cubicBezTo>
                          <a:close/>
                          <a:moveTo>
                            <a:pt x="1302" y="2033"/>
                          </a:moveTo>
                          <a:cubicBezTo>
                            <a:pt x="1257" y="2033"/>
                            <a:pt x="1216" y="2043"/>
                            <a:pt x="1181" y="2065"/>
                          </a:cubicBezTo>
                          <a:cubicBezTo>
                            <a:pt x="975" y="2194"/>
                            <a:pt x="1037" y="2663"/>
                            <a:pt x="1317" y="3117"/>
                          </a:cubicBezTo>
                          <a:cubicBezTo>
                            <a:pt x="1552" y="3492"/>
                            <a:pt x="1864" y="3739"/>
                            <a:pt x="2080" y="3739"/>
                          </a:cubicBezTo>
                          <a:cubicBezTo>
                            <a:pt x="2125" y="3739"/>
                            <a:pt x="2165" y="3728"/>
                            <a:pt x="2200" y="3706"/>
                          </a:cubicBezTo>
                          <a:cubicBezTo>
                            <a:pt x="2408" y="3578"/>
                            <a:pt x="2344" y="3108"/>
                            <a:pt x="2062" y="2654"/>
                          </a:cubicBezTo>
                          <a:cubicBezTo>
                            <a:pt x="1829" y="2279"/>
                            <a:pt x="1518" y="2033"/>
                            <a:pt x="1302" y="20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5" name="Google Shape;2635;p3"/>
                    <p:cNvSpPr/>
                    <p:nvPr/>
                  </p:nvSpPr>
                  <p:spPr>
                    <a:xfrm>
                      <a:off x="2491693" y="592957"/>
                      <a:ext cx="96909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8" h="1956" extrusionOk="0">
                          <a:moveTo>
                            <a:pt x="3645" y="1"/>
                          </a:moveTo>
                          <a:cubicBezTo>
                            <a:pt x="3502" y="1"/>
                            <a:pt x="3328" y="35"/>
                            <a:pt x="3151" y="105"/>
                          </a:cubicBezTo>
                          <a:cubicBezTo>
                            <a:pt x="2764" y="261"/>
                            <a:pt x="2507" y="529"/>
                            <a:pt x="2576" y="705"/>
                          </a:cubicBezTo>
                          <a:cubicBezTo>
                            <a:pt x="2613" y="799"/>
                            <a:pt x="2740" y="848"/>
                            <a:pt x="2909" y="848"/>
                          </a:cubicBezTo>
                          <a:cubicBezTo>
                            <a:pt x="3052" y="848"/>
                            <a:pt x="3226" y="813"/>
                            <a:pt x="3402" y="743"/>
                          </a:cubicBezTo>
                          <a:cubicBezTo>
                            <a:pt x="3792" y="589"/>
                            <a:pt x="4048" y="321"/>
                            <a:pt x="3979" y="145"/>
                          </a:cubicBezTo>
                          <a:cubicBezTo>
                            <a:pt x="3941" y="50"/>
                            <a:pt x="3815" y="1"/>
                            <a:pt x="3645" y="1"/>
                          </a:cubicBezTo>
                          <a:close/>
                          <a:moveTo>
                            <a:pt x="1483" y="795"/>
                          </a:moveTo>
                          <a:cubicBezTo>
                            <a:pt x="1286" y="795"/>
                            <a:pt x="1034" y="858"/>
                            <a:pt x="782" y="982"/>
                          </a:cubicBezTo>
                          <a:cubicBezTo>
                            <a:pt x="303" y="1219"/>
                            <a:pt x="0" y="1584"/>
                            <a:pt x="107" y="1802"/>
                          </a:cubicBezTo>
                          <a:cubicBezTo>
                            <a:pt x="158" y="1905"/>
                            <a:pt x="291" y="1956"/>
                            <a:pt x="467" y="1956"/>
                          </a:cubicBezTo>
                          <a:cubicBezTo>
                            <a:pt x="664" y="1956"/>
                            <a:pt x="916" y="1892"/>
                            <a:pt x="1169" y="1768"/>
                          </a:cubicBezTo>
                          <a:cubicBezTo>
                            <a:pt x="1648" y="1534"/>
                            <a:pt x="1949" y="1167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3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6" name="Google Shape;2636;p3"/>
                    <p:cNvSpPr/>
                    <p:nvPr/>
                  </p:nvSpPr>
                  <p:spPr>
                    <a:xfrm>
                      <a:off x="1792669" y="575145"/>
                      <a:ext cx="98896" cy="40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1" h="1698" extrusionOk="0">
                          <a:moveTo>
                            <a:pt x="620" y="0"/>
                          </a:moveTo>
                          <a:cubicBezTo>
                            <a:pt x="325" y="0"/>
                            <a:pt x="104" y="86"/>
                            <a:pt x="61" y="240"/>
                          </a:cubicBezTo>
                          <a:cubicBezTo>
                            <a:pt x="0" y="476"/>
                            <a:pt x="367" y="776"/>
                            <a:pt x="883" y="914"/>
                          </a:cubicBezTo>
                          <a:cubicBezTo>
                            <a:pt x="1056" y="960"/>
                            <a:pt x="1223" y="982"/>
                            <a:pt x="1372" y="982"/>
                          </a:cubicBezTo>
                          <a:cubicBezTo>
                            <a:pt x="1667" y="982"/>
                            <a:pt x="1889" y="895"/>
                            <a:pt x="1931" y="741"/>
                          </a:cubicBezTo>
                          <a:cubicBezTo>
                            <a:pt x="1992" y="507"/>
                            <a:pt x="1625" y="205"/>
                            <a:pt x="1108" y="68"/>
                          </a:cubicBezTo>
                          <a:cubicBezTo>
                            <a:pt x="935" y="22"/>
                            <a:pt x="768" y="0"/>
                            <a:pt x="620" y="0"/>
                          </a:cubicBezTo>
                          <a:close/>
                          <a:moveTo>
                            <a:pt x="3010" y="879"/>
                          </a:moveTo>
                          <a:cubicBezTo>
                            <a:pt x="2821" y="879"/>
                            <a:pt x="2680" y="934"/>
                            <a:pt x="2643" y="1037"/>
                          </a:cubicBezTo>
                          <a:cubicBezTo>
                            <a:pt x="2581" y="1216"/>
                            <a:pt x="2848" y="1472"/>
                            <a:pt x="3240" y="1611"/>
                          </a:cubicBezTo>
                          <a:cubicBezTo>
                            <a:pt x="3405" y="1669"/>
                            <a:pt x="3566" y="1698"/>
                            <a:pt x="3702" y="1698"/>
                          </a:cubicBezTo>
                          <a:cubicBezTo>
                            <a:pt x="3891" y="1698"/>
                            <a:pt x="4031" y="1643"/>
                            <a:pt x="4068" y="1539"/>
                          </a:cubicBezTo>
                          <a:cubicBezTo>
                            <a:pt x="4130" y="1362"/>
                            <a:pt x="3863" y="1105"/>
                            <a:pt x="3469" y="966"/>
                          </a:cubicBezTo>
                          <a:cubicBezTo>
                            <a:pt x="3305" y="907"/>
                            <a:pt x="3145" y="879"/>
                            <a:pt x="3010" y="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637" name="Google Shape;2637;p3"/>
              <p:cNvGrpSpPr/>
              <p:nvPr/>
            </p:nvGrpSpPr>
            <p:grpSpPr>
              <a:xfrm>
                <a:off x="824230" y="279950"/>
                <a:ext cx="145744" cy="138890"/>
                <a:chOff x="1645887" y="866744"/>
                <a:chExt cx="108425" cy="103325"/>
              </a:xfrm>
            </p:grpSpPr>
            <p:sp>
              <p:nvSpPr>
                <p:cNvPr id="2638" name="Google Shape;2638;p3"/>
                <p:cNvSpPr/>
                <p:nvPr/>
              </p:nvSpPr>
              <p:spPr>
                <a:xfrm>
                  <a:off x="1645887" y="866744"/>
                  <a:ext cx="108424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6" extrusionOk="0">
                      <a:moveTo>
                        <a:pt x="2260" y="1"/>
                      </a:moveTo>
                      <a:cubicBezTo>
                        <a:pt x="1165" y="1"/>
                        <a:pt x="227" y="835"/>
                        <a:pt x="117" y="1948"/>
                      </a:cubicBezTo>
                      <a:cubicBezTo>
                        <a:pt x="0" y="3132"/>
                        <a:pt x="866" y="4189"/>
                        <a:pt x="2053" y="4305"/>
                      </a:cubicBezTo>
                      <a:cubicBezTo>
                        <a:pt x="2125" y="4312"/>
                        <a:pt x="2196" y="4316"/>
                        <a:pt x="2266" y="4316"/>
                      </a:cubicBezTo>
                      <a:cubicBezTo>
                        <a:pt x="3363" y="4316"/>
                        <a:pt x="4300" y="3484"/>
                        <a:pt x="4410" y="2369"/>
                      </a:cubicBezTo>
                      <a:cubicBezTo>
                        <a:pt x="4528" y="1183"/>
                        <a:pt x="3661" y="128"/>
                        <a:pt x="2475" y="12"/>
                      </a:cubicBezTo>
                      <a:cubicBezTo>
                        <a:pt x="2403" y="4"/>
                        <a:pt x="2331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9" name="Google Shape;2639;p3"/>
                <p:cNvSpPr/>
                <p:nvPr/>
              </p:nvSpPr>
              <p:spPr>
                <a:xfrm>
                  <a:off x="1654674" y="866912"/>
                  <a:ext cx="99638" cy="103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4308" extrusionOk="0">
                      <a:moveTo>
                        <a:pt x="1997" y="0"/>
                      </a:moveTo>
                      <a:cubicBezTo>
                        <a:pt x="2512" y="381"/>
                        <a:pt x="2821" y="1011"/>
                        <a:pt x="2754" y="1693"/>
                      </a:cubicBezTo>
                      <a:cubicBezTo>
                        <a:pt x="2659" y="2669"/>
                        <a:pt x="1838" y="3396"/>
                        <a:pt x="880" y="3396"/>
                      </a:cubicBezTo>
                      <a:cubicBezTo>
                        <a:pt x="818" y="3396"/>
                        <a:pt x="755" y="3393"/>
                        <a:pt x="692" y="3387"/>
                      </a:cubicBezTo>
                      <a:cubicBezTo>
                        <a:pt x="443" y="3364"/>
                        <a:pt x="210" y="3289"/>
                        <a:pt x="0" y="3177"/>
                      </a:cubicBezTo>
                      <a:lnTo>
                        <a:pt x="0" y="3177"/>
                      </a:lnTo>
                      <a:cubicBezTo>
                        <a:pt x="331" y="3786"/>
                        <a:pt x="946" y="4225"/>
                        <a:pt x="1686" y="4297"/>
                      </a:cubicBezTo>
                      <a:cubicBezTo>
                        <a:pt x="1759" y="4304"/>
                        <a:pt x="1831" y="4308"/>
                        <a:pt x="1902" y="4308"/>
                      </a:cubicBezTo>
                      <a:cubicBezTo>
                        <a:pt x="2997" y="4308"/>
                        <a:pt x="3933" y="3476"/>
                        <a:pt x="4043" y="2362"/>
                      </a:cubicBezTo>
                      <a:cubicBezTo>
                        <a:pt x="4161" y="1176"/>
                        <a:pt x="3294" y="121"/>
                        <a:pt x="2108" y="5"/>
                      </a:cubicBezTo>
                      <a:cubicBezTo>
                        <a:pt x="2070" y="2"/>
                        <a:pt x="2035" y="2"/>
                        <a:pt x="19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3"/>
                <p:cNvSpPr/>
                <p:nvPr/>
              </p:nvSpPr>
              <p:spPr>
                <a:xfrm>
                  <a:off x="1664849" y="879601"/>
                  <a:ext cx="35742" cy="33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420" extrusionOk="0">
                      <a:moveTo>
                        <a:pt x="742" y="0"/>
                      </a:moveTo>
                      <a:cubicBezTo>
                        <a:pt x="384" y="0"/>
                        <a:pt x="75" y="275"/>
                        <a:pt x="39" y="640"/>
                      </a:cubicBezTo>
                      <a:cubicBezTo>
                        <a:pt x="1" y="1030"/>
                        <a:pt x="287" y="1378"/>
                        <a:pt x="677" y="1416"/>
                      </a:cubicBezTo>
                      <a:cubicBezTo>
                        <a:pt x="700" y="1418"/>
                        <a:pt x="724" y="1419"/>
                        <a:pt x="747" y="1419"/>
                      </a:cubicBezTo>
                      <a:cubicBezTo>
                        <a:pt x="1108" y="1419"/>
                        <a:pt x="1416" y="1146"/>
                        <a:pt x="1454" y="779"/>
                      </a:cubicBezTo>
                      <a:cubicBezTo>
                        <a:pt x="1492" y="388"/>
                        <a:pt x="1206" y="41"/>
                        <a:pt x="814" y="4"/>
                      </a:cubicBezTo>
                      <a:cubicBezTo>
                        <a:pt x="790" y="1"/>
                        <a:pt x="766" y="0"/>
                        <a:pt x="7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3"/>
                <p:cNvSpPr/>
                <p:nvPr/>
              </p:nvSpPr>
              <p:spPr>
                <a:xfrm>
                  <a:off x="1668631" y="922886"/>
                  <a:ext cx="16566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661" extrusionOk="0">
                      <a:moveTo>
                        <a:pt x="343" y="1"/>
                      </a:moveTo>
                      <a:cubicBezTo>
                        <a:pt x="178" y="1"/>
                        <a:pt x="34" y="127"/>
                        <a:pt x="17" y="298"/>
                      </a:cubicBezTo>
                      <a:cubicBezTo>
                        <a:pt x="0" y="478"/>
                        <a:pt x="132" y="642"/>
                        <a:pt x="314" y="659"/>
                      </a:cubicBezTo>
                      <a:cubicBezTo>
                        <a:pt x="324" y="660"/>
                        <a:pt x="335" y="660"/>
                        <a:pt x="345" y="660"/>
                      </a:cubicBezTo>
                      <a:cubicBezTo>
                        <a:pt x="513" y="660"/>
                        <a:pt x="657" y="533"/>
                        <a:pt x="673" y="362"/>
                      </a:cubicBezTo>
                      <a:cubicBezTo>
                        <a:pt x="692" y="180"/>
                        <a:pt x="559" y="19"/>
                        <a:pt x="377" y="2"/>
                      </a:cubicBezTo>
                      <a:cubicBezTo>
                        <a:pt x="365" y="1"/>
                        <a:pt x="354" y="1"/>
                        <a:pt x="3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42" name="Google Shape;2642;p3"/>
              <p:cNvGrpSpPr/>
              <p:nvPr/>
            </p:nvGrpSpPr>
            <p:grpSpPr>
              <a:xfrm>
                <a:off x="740784" y="86283"/>
                <a:ext cx="106420" cy="101464"/>
                <a:chOff x="1583809" y="722668"/>
                <a:chExt cx="79170" cy="75483"/>
              </a:xfrm>
            </p:grpSpPr>
            <p:sp>
              <p:nvSpPr>
                <p:cNvPr id="2643" name="Google Shape;2643;p3"/>
                <p:cNvSpPr/>
                <p:nvPr/>
              </p:nvSpPr>
              <p:spPr>
                <a:xfrm>
                  <a:off x="1583809" y="722668"/>
                  <a:ext cx="79170" cy="75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151" extrusionOk="0">
                      <a:moveTo>
                        <a:pt x="1650" y="1"/>
                      </a:moveTo>
                      <a:cubicBezTo>
                        <a:pt x="850" y="1"/>
                        <a:pt x="166" y="610"/>
                        <a:pt x="85" y="1422"/>
                      </a:cubicBezTo>
                      <a:cubicBezTo>
                        <a:pt x="1" y="2288"/>
                        <a:pt x="632" y="3061"/>
                        <a:pt x="1500" y="3143"/>
                      </a:cubicBezTo>
                      <a:cubicBezTo>
                        <a:pt x="1552" y="3148"/>
                        <a:pt x="1605" y="3151"/>
                        <a:pt x="1657" y="3151"/>
                      </a:cubicBezTo>
                      <a:cubicBezTo>
                        <a:pt x="2457" y="3151"/>
                        <a:pt x="3142" y="2544"/>
                        <a:pt x="3222" y="1730"/>
                      </a:cubicBezTo>
                      <a:cubicBezTo>
                        <a:pt x="3306" y="864"/>
                        <a:pt x="2673" y="93"/>
                        <a:pt x="1809" y="9"/>
                      </a:cubicBezTo>
                      <a:cubicBezTo>
                        <a:pt x="1755" y="4"/>
                        <a:pt x="1702" y="1"/>
                        <a:pt x="165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3"/>
                <p:cNvSpPr/>
                <p:nvPr/>
              </p:nvSpPr>
              <p:spPr>
                <a:xfrm>
                  <a:off x="1590225" y="722764"/>
                  <a:ext cx="72754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9" h="3149" extrusionOk="0">
                      <a:moveTo>
                        <a:pt x="1460" y="0"/>
                      </a:moveTo>
                      <a:lnTo>
                        <a:pt x="1460" y="0"/>
                      </a:lnTo>
                      <a:cubicBezTo>
                        <a:pt x="1834" y="280"/>
                        <a:pt x="2061" y="739"/>
                        <a:pt x="2012" y="1238"/>
                      </a:cubicBezTo>
                      <a:cubicBezTo>
                        <a:pt x="1941" y="1950"/>
                        <a:pt x="1343" y="2482"/>
                        <a:pt x="642" y="2482"/>
                      </a:cubicBezTo>
                      <a:cubicBezTo>
                        <a:pt x="597" y="2482"/>
                        <a:pt x="551" y="2480"/>
                        <a:pt x="505" y="2475"/>
                      </a:cubicBezTo>
                      <a:cubicBezTo>
                        <a:pt x="323" y="2457"/>
                        <a:pt x="153" y="2403"/>
                        <a:pt x="0" y="2322"/>
                      </a:cubicBezTo>
                      <a:lnTo>
                        <a:pt x="0" y="2322"/>
                      </a:lnTo>
                      <a:cubicBezTo>
                        <a:pt x="242" y="2766"/>
                        <a:pt x="690" y="3087"/>
                        <a:pt x="1232" y="3141"/>
                      </a:cubicBezTo>
                      <a:cubicBezTo>
                        <a:pt x="1284" y="3146"/>
                        <a:pt x="1337" y="3148"/>
                        <a:pt x="1388" y="3148"/>
                      </a:cubicBezTo>
                      <a:cubicBezTo>
                        <a:pt x="2189" y="3148"/>
                        <a:pt x="2874" y="2540"/>
                        <a:pt x="2954" y="1726"/>
                      </a:cubicBezTo>
                      <a:cubicBezTo>
                        <a:pt x="3038" y="860"/>
                        <a:pt x="2405" y="89"/>
                        <a:pt x="1541" y="5"/>
                      </a:cubicBezTo>
                      <a:cubicBezTo>
                        <a:pt x="1513" y="2"/>
                        <a:pt x="1486" y="2"/>
                        <a:pt x="146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3"/>
                <p:cNvSpPr/>
                <p:nvPr/>
              </p:nvSpPr>
              <p:spPr>
                <a:xfrm>
                  <a:off x="1597695" y="732029"/>
                  <a:ext cx="26047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038" extrusionOk="0">
                      <a:moveTo>
                        <a:pt x="543" y="1"/>
                      </a:moveTo>
                      <a:cubicBezTo>
                        <a:pt x="280" y="1"/>
                        <a:pt x="54" y="201"/>
                        <a:pt x="26" y="470"/>
                      </a:cubicBezTo>
                      <a:cubicBezTo>
                        <a:pt x="0" y="754"/>
                        <a:pt x="208" y="1007"/>
                        <a:pt x="493" y="1034"/>
                      </a:cubicBezTo>
                      <a:cubicBezTo>
                        <a:pt x="511" y="1036"/>
                        <a:pt x="528" y="1037"/>
                        <a:pt x="546" y="1037"/>
                      </a:cubicBezTo>
                      <a:cubicBezTo>
                        <a:pt x="808" y="1037"/>
                        <a:pt x="1033" y="838"/>
                        <a:pt x="1059" y="571"/>
                      </a:cubicBezTo>
                      <a:cubicBezTo>
                        <a:pt x="1088" y="285"/>
                        <a:pt x="880" y="31"/>
                        <a:pt x="594" y="3"/>
                      </a:cubicBezTo>
                      <a:cubicBezTo>
                        <a:pt x="577" y="2"/>
                        <a:pt x="560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3"/>
                <p:cNvSpPr/>
                <p:nvPr/>
              </p:nvSpPr>
              <p:spPr>
                <a:xfrm>
                  <a:off x="1600400" y="763679"/>
                  <a:ext cx="12138" cy="11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482" extrusionOk="0">
                      <a:moveTo>
                        <a:pt x="251" y="0"/>
                      </a:moveTo>
                      <a:cubicBezTo>
                        <a:pt x="130" y="0"/>
                        <a:pt x="26" y="93"/>
                        <a:pt x="14" y="217"/>
                      </a:cubicBezTo>
                      <a:cubicBezTo>
                        <a:pt x="0" y="349"/>
                        <a:pt x="97" y="468"/>
                        <a:pt x="230" y="480"/>
                      </a:cubicBezTo>
                      <a:cubicBezTo>
                        <a:pt x="237" y="481"/>
                        <a:pt x="245" y="481"/>
                        <a:pt x="252" y="481"/>
                      </a:cubicBezTo>
                      <a:cubicBezTo>
                        <a:pt x="375" y="481"/>
                        <a:pt x="480" y="389"/>
                        <a:pt x="493" y="263"/>
                      </a:cubicBezTo>
                      <a:cubicBezTo>
                        <a:pt x="507" y="132"/>
                        <a:pt x="409" y="14"/>
                        <a:pt x="276" y="2"/>
                      </a:cubicBezTo>
                      <a:cubicBezTo>
                        <a:pt x="267" y="1"/>
                        <a:pt x="259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47" name="Google Shape;2647;p3"/>
              <p:cNvGrpSpPr/>
              <p:nvPr/>
            </p:nvGrpSpPr>
            <p:grpSpPr>
              <a:xfrm>
                <a:off x="701265" y="496755"/>
                <a:ext cx="117780" cy="103073"/>
                <a:chOff x="1554410" y="1028034"/>
                <a:chExt cx="87621" cy="76680"/>
              </a:xfrm>
            </p:grpSpPr>
            <p:sp>
              <p:nvSpPr>
                <p:cNvPr id="2648" name="Google Shape;2648;p3"/>
                <p:cNvSpPr/>
                <p:nvPr/>
              </p:nvSpPr>
              <p:spPr>
                <a:xfrm>
                  <a:off x="1554410" y="1028034"/>
                  <a:ext cx="87620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0" h="3203" extrusionOk="0">
                      <a:moveTo>
                        <a:pt x="1828" y="1"/>
                      </a:moveTo>
                      <a:cubicBezTo>
                        <a:pt x="1576" y="1"/>
                        <a:pt x="1320" y="60"/>
                        <a:pt x="1082" y="186"/>
                      </a:cubicBezTo>
                      <a:cubicBezTo>
                        <a:pt x="302" y="599"/>
                        <a:pt x="0" y="1568"/>
                        <a:pt x="415" y="2350"/>
                      </a:cubicBezTo>
                      <a:cubicBezTo>
                        <a:pt x="701" y="2893"/>
                        <a:pt x="1255" y="3203"/>
                        <a:pt x="1830" y="3203"/>
                      </a:cubicBezTo>
                      <a:cubicBezTo>
                        <a:pt x="2082" y="3203"/>
                        <a:pt x="2339" y="3143"/>
                        <a:pt x="2578" y="3017"/>
                      </a:cubicBezTo>
                      <a:cubicBezTo>
                        <a:pt x="3361" y="2604"/>
                        <a:pt x="3659" y="1637"/>
                        <a:pt x="3246" y="854"/>
                      </a:cubicBezTo>
                      <a:cubicBezTo>
                        <a:pt x="2959" y="311"/>
                        <a:pt x="2403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9" name="Google Shape;2649;p3"/>
                <p:cNvSpPr/>
                <p:nvPr/>
              </p:nvSpPr>
              <p:spPr>
                <a:xfrm>
                  <a:off x="1563483" y="1028249"/>
                  <a:ext cx="78547" cy="7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1" h="3194" extrusionOk="0">
                      <a:moveTo>
                        <a:pt x="1624" y="1"/>
                      </a:moveTo>
                      <a:lnTo>
                        <a:pt x="1624" y="1"/>
                      </a:lnTo>
                      <a:cubicBezTo>
                        <a:pt x="1760" y="114"/>
                        <a:pt x="1876" y="255"/>
                        <a:pt x="1963" y="418"/>
                      </a:cubicBezTo>
                      <a:cubicBezTo>
                        <a:pt x="2324" y="1102"/>
                        <a:pt x="2061" y="1949"/>
                        <a:pt x="1377" y="2310"/>
                      </a:cubicBezTo>
                      <a:cubicBezTo>
                        <a:pt x="1171" y="2420"/>
                        <a:pt x="950" y="2471"/>
                        <a:pt x="732" y="2471"/>
                      </a:cubicBezTo>
                      <a:cubicBezTo>
                        <a:pt x="475" y="2471"/>
                        <a:pt x="221" y="2400"/>
                        <a:pt x="1" y="2266"/>
                      </a:cubicBezTo>
                      <a:lnTo>
                        <a:pt x="1" y="2266"/>
                      </a:lnTo>
                      <a:cubicBezTo>
                        <a:pt x="13" y="2292"/>
                        <a:pt x="24" y="2317"/>
                        <a:pt x="36" y="2341"/>
                      </a:cubicBezTo>
                      <a:cubicBezTo>
                        <a:pt x="322" y="2884"/>
                        <a:pt x="876" y="3194"/>
                        <a:pt x="1451" y="3194"/>
                      </a:cubicBezTo>
                      <a:cubicBezTo>
                        <a:pt x="1703" y="3194"/>
                        <a:pt x="1960" y="3134"/>
                        <a:pt x="2199" y="3008"/>
                      </a:cubicBezTo>
                      <a:cubicBezTo>
                        <a:pt x="2982" y="2595"/>
                        <a:pt x="3280" y="1628"/>
                        <a:pt x="2867" y="845"/>
                      </a:cubicBezTo>
                      <a:cubicBezTo>
                        <a:pt x="2609" y="357"/>
                        <a:pt x="2134" y="57"/>
                        <a:pt x="16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0" name="Google Shape;2650;p3"/>
                <p:cNvSpPr/>
                <p:nvPr/>
              </p:nvSpPr>
              <p:spPr>
                <a:xfrm>
                  <a:off x="1563914" y="1047952"/>
                  <a:ext cx="28848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1055" extrusionOk="0">
                      <a:moveTo>
                        <a:pt x="602" y="1"/>
                      </a:moveTo>
                      <a:cubicBezTo>
                        <a:pt x="519" y="1"/>
                        <a:pt x="436" y="20"/>
                        <a:pt x="357" y="62"/>
                      </a:cubicBezTo>
                      <a:cubicBezTo>
                        <a:pt x="99" y="196"/>
                        <a:pt x="1" y="516"/>
                        <a:pt x="136" y="773"/>
                      </a:cubicBezTo>
                      <a:cubicBezTo>
                        <a:pt x="230" y="953"/>
                        <a:pt x="413" y="1055"/>
                        <a:pt x="602" y="1055"/>
                      </a:cubicBezTo>
                      <a:cubicBezTo>
                        <a:pt x="686" y="1055"/>
                        <a:pt x="770" y="1035"/>
                        <a:pt x="848" y="993"/>
                      </a:cubicBezTo>
                      <a:cubicBezTo>
                        <a:pt x="1105" y="857"/>
                        <a:pt x="1205" y="539"/>
                        <a:pt x="1067" y="282"/>
                      </a:cubicBezTo>
                      <a:cubicBezTo>
                        <a:pt x="973" y="103"/>
                        <a:pt x="79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1" name="Google Shape;2651;p3"/>
                <p:cNvSpPr/>
                <p:nvPr/>
              </p:nvSpPr>
              <p:spPr>
                <a:xfrm>
                  <a:off x="1593505" y="1041129"/>
                  <a:ext cx="13406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91" extrusionOk="0">
                      <a:moveTo>
                        <a:pt x="281" y="0"/>
                      </a:moveTo>
                      <a:cubicBezTo>
                        <a:pt x="242" y="0"/>
                        <a:pt x="203" y="9"/>
                        <a:pt x="166" y="29"/>
                      </a:cubicBezTo>
                      <a:cubicBezTo>
                        <a:pt x="45" y="91"/>
                        <a:pt x="1" y="240"/>
                        <a:pt x="62" y="359"/>
                      </a:cubicBezTo>
                      <a:cubicBezTo>
                        <a:pt x="107" y="442"/>
                        <a:pt x="192" y="490"/>
                        <a:pt x="280" y="490"/>
                      </a:cubicBezTo>
                      <a:cubicBezTo>
                        <a:pt x="318" y="490"/>
                        <a:pt x="357" y="481"/>
                        <a:pt x="394" y="462"/>
                      </a:cubicBezTo>
                      <a:cubicBezTo>
                        <a:pt x="513" y="399"/>
                        <a:pt x="559" y="250"/>
                        <a:pt x="497" y="131"/>
                      </a:cubicBezTo>
                      <a:cubicBezTo>
                        <a:pt x="453" y="47"/>
                        <a:pt x="368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52" name="Google Shape;2652;p3"/>
              <p:cNvGrpSpPr/>
              <p:nvPr/>
            </p:nvGrpSpPr>
            <p:grpSpPr>
              <a:xfrm>
                <a:off x="1241170" y="450575"/>
                <a:ext cx="983200" cy="783040"/>
                <a:chOff x="1956065" y="993679"/>
                <a:chExt cx="731439" cy="582532"/>
              </a:xfrm>
            </p:grpSpPr>
            <p:sp>
              <p:nvSpPr>
                <p:cNvPr id="2653" name="Google Shape;2653;p3"/>
                <p:cNvSpPr/>
                <p:nvPr/>
              </p:nvSpPr>
              <p:spPr>
                <a:xfrm>
                  <a:off x="1956065" y="993679"/>
                  <a:ext cx="731439" cy="58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53" h="24333" extrusionOk="0">
                      <a:moveTo>
                        <a:pt x="13432" y="0"/>
                      </a:moveTo>
                      <a:cubicBezTo>
                        <a:pt x="8789" y="0"/>
                        <a:pt x="0" y="4395"/>
                        <a:pt x="0" y="4395"/>
                      </a:cubicBezTo>
                      <a:cubicBezTo>
                        <a:pt x="15615" y="7132"/>
                        <a:pt x="18538" y="24333"/>
                        <a:pt x="23381" y="24333"/>
                      </a:cubicBezTo>
                      <a:cubicBezTo>
                        <a:pt x="23821" y="24333"/>
                        <a:pt x="24276" y="24191"/>
                        <a:pt x="24758" y="23885"/>
                      </a:cubicBezTo>
                      <a:cubicBezTo>
                        <a:pt x="30552" y="20198"/>
                        <a:pt x="21598" y="11594"/>
                        <a:pt x="21598" y="11594"/>
                      </a:cubicBezTo>
                      <a:lnTo>
                        <a:pt x="21598" y="11594"/>
                      </a:lnTo>
                      <a:cubicBezTo>
                        <a:pt x="21598" y="11594"/>
                        <a:pt x="22609" y="12100"/>
                        <a:pt x="23643" y="12100"/>
                      </a:cubicBezTo>
                      <a:cubicBezTo>
                        <a:pt x="24631" y="12100"/>
                        <a:pt x="25640" y="11639"/>
                        <a:pt x="25812" y="9838"/>
                      </a:cubicBezTo>
                      <a:cubicBezTo>
                        <a:pt x="26162" y="6150"/>
                        <a:pt x="18612" y="4922"/>
                        <a:pt x="18612" y="4922"/>
                      </a:cubicBezTo>
                      <a:cubicBezTo>
                        <a:pt x="22124" y="2288"/>
                        <a:pt x="18261" y="181"/>
                        <a:pt x="13695" y="5"/>
                      </a:cubicBezTo>
                      <a:cubicBezTo>
                        <a:pt x="13609" y="2"/>
                        <a:pt x="13521" y="0"/>
                        <a:pt x="13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54" name="Google Shape;2654;p3"/>
                <p:cNvGrpSpPr/>
                <p:nvPr/>
              </p:nvGrpSpPr>
              <p:grpSpPr>
                <a:xfrm>
                  <a:off x="2049961" y="993798"/>
                  <a:ext cx="620155" cy="582398"/>
                  <a:chOff x="2049961" y="993798"/>
                  <a:chExt cx="620155" cy="582398"/>
                </a:xfrm>
              </p:grpSpPr>
              <p:sp>
                <p:nvSpPr>
                  <p:cNvPr id="2655" name="Google Shape;2655;p3"/>
                  <p:cNvSpPr/>
                  <p:nvPr/>
                </p:nvSpPr>
                <p:spPr>
                  <a:xfrm>
                    <a:off x="2283886" y="993798"/>
                    <a:ext cx="298532" cy="289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70" h="12095" extrusionOk="0">
                        <a:moveTo>
                          <a:pt x="1" y="0"/>
                        </a:moveTo>
                        <a:cubicBezTo>
                          <a:pt x="4004" y="461"/>
                          <a:pt x="6933" y="2423"/>
                          <a:pt x="3732" y="4825"/>
                        </a:cubicBezTo>
                        <a:cubicBezTo>
                          <a:pt x="3732" y="4825"/>
                          <a:pt x="11282" y="6055"/>
                          <a:pt x="10930" y="9741"/>
                        </a:cubicBezTo>
                        <a:cubicBezTo>
                          <a:pt x="10777" y="11358"/>
                          <a:pt x="9948" y="11895"/>
                          <a:pt x="9066" y="11988"/>
                        </a:cubicBezTo>
                        <a:cubicBezTo>
                          <a:pt x="9342" y="12050"/>
                          <a:pt x="9646" y="12095"/>
                          <a:pt x="9951" y="12095"/>
                        </a:cubicBezTo>
                        <a:cubicBezTo>
                          <a:pt x="10939" y="12095"/>
                          <a:pt x="11947" y="11634"/>
                          <a:pt x="12119" y="9833"/>
                        </a:cubicBezTo>
                        <a:cubicBezTo>
                          <a:pt x="12469" y="6145"/>
                          <a:pt x="4919" y="4917"/>
                          <a:pt x="4919" y="4917"/>
                        </a:cubicBezTo>
                        <a:cubicBezTo>
                          <a:pt x="8431" y="2283"/>
                          <a:pt x="4568" y="176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6" name="Google Shape;2656;p3"/>
                  <p:cNvSpPr/>
                  <p:nvPr/>
                </p:nvSpPr>
                <p:spPr>
                  <a:xfrm>
                    <a:off x="2444673" y="1269046"/>
                    <a:ext cx="225443" cy="30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17" h="12830" extrusionOk="0">
                        <a:moveTo>
                          <a:pt x="0" y="0"/>
                        </a:moveTo>
                        <a:cubicBezTo>
                          <a:pt x="0" y="1"/>
                          <a:pt x="8956" y="8605"/>
                          <a:pt x="3160" y="12292"/>
                        </a:cubicBezTo>
                        <a:cubicBezTo>
                          <a:pt x="2836" y="12499"/>
                          <a:pt x="2526" y="12626"/>
                          <a:pt x="2223" y="12690"/>
                        </a:cubicBezTo>
                        <a:cubicBezTo>
                          <a:pt x="2470" y="12781"/>
                          <a:pt x="2720" y="12829"/>
                          <a:pt x="2976" y="12829"/>
                        </a:cubicBezTo>
                        <a:cubicBezTo>
                          <a:pt x="3414" y="12829"/>
                          <a:pt x="3868" y="12689"/>
                          <a:pt x="4349" y="12383"/>
                        </a:cubicBezTo>
                        <a:cubicBezTo>
                          <a:pt x="9417" y="9158"/>
                          <a:pt x="3205" y="2175"/>
                          <a:pt x="1565" y="473"/>
                        </a:cubicBezTo>
                        <a:cubicBezTo>
                          <a:pt x="719" y="36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7" name="Google Shape;2657;p3"/>
                  <p:cNvSpPr/>
                  <p:nvPr/>
                </p:nvSpPr>
                <p:spPr>
                  <a:xfrm>
                    <a:off x="2049961" y="1064639"/>
                    <a:ext cx="510951" cy="440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43" h="18405" extrusionOk="0">
                        <a:moveTo>
                          <a:pt x="8396" y="1"/>
                        </a:moveTo>
                        <a:cubicBezTo>
                          <a:pt x="6023" y="1"/>
                          <a:pt x="2218" y="1519"/>
                          <a:pt x="1" y="2502"/>
                        </a:cubicBezTo>
                        <a:cubicBezTo>
                          <a:pt x="8713" y="5800"/>
                          <a:pt x="12651" y="13968"/>
                          <a:pt x="15788" y="18398"/>
                        </a:cubicBezTo>
                        <a:cubicBezTo>
                          <a:pt x="15832" y="18402"/>
                          <a:pt x="15876" y="18404"/>
                          <a:pt x="15920" y="18404"/>
                        </a:cubicBezTo>
                        <a:cubicBezTo>
                          <a:pt x="16251" y="18404"/>
                          <a:pt x="16596" y="18297"/>
                          <a:pt x="16960" y="18065"/>
                        </a:cubicBezTo>
                        <a:cubicBezTo>
                          <a:pt x="21342" y="15276"/>
                          <a:pt x="14571" y="8769"/>
                          <a:pt x="14570" y="8769"/>
                        </a:cubicBezTo>
                        <a:lnTo>
                          <a:pt x="14570" y="8769"/>
                        </a:lnTo>
                        <a:cubicBezTo>
                          <a:pt x="14571" y="8769"/>
                          <a:pt x="15335" y="9152"/>
                          <a:pt x="16118" y="9152"/>
                        </a:cubicBezTo>
                        <a:cubicBezTo>
                          <a:pt x="16865" y="9152"/>
                          <a:pt x="17628" y="8803"/>
                          <a:pt x="17757" y="7441"/>
                        </a:cubicBezTo>
                        <a:cubicBezTo>
                          <a:pt x="18023" y="4653"/>
                          <a:pt x="12313" y="3723"/>
                          <a:pt x="12313" y="3723"/>
                        </a:cubicBezTo>
                        <a:cubicBezTo>
                          <a:pt x="14968" y="1731"/>
                          <a:pt x="12047" y="137"/>
                          <a:pt x="8594" y="4"/>
                        </a:cubicBezTo>
                        <a:cubicBezTo>
                          <a:pt x="8529" y="2"/>
                          <a:pt x="8463" y="1"/>
                          <a:pt x="839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8" name="Google Shape;2658;p3"/>
                  <p:cNvSpPr/>
                  <p:nvPr/>
                </p:nvSpPr>
                <p:spPr>
                  <a:xfrm>
                    <a:off x="2175746" y="1021833"/>
                    <a:ext cx="152522" cy="32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1" h="1339" extrusionOk="0">
                        <a:moveTo>
                          <a:pt x="5240" y="73"/>
                        </a:moveTo>
                        <a:cubicBezTo>
                          <a:pt x="5236" y="73"/>
                          <a:pt x="5232" y="73"/>
                          <a:pt x="5228" y="73"/>
                        </a:cubicBezTo>
                        <a:cubicBezTo>
                          <a:pt x="4599" y="81"/>
                          <a:pt x="4094" y="315"/>
                          <a:pt x="4094" y="599"/>
                        </a:cubicBezTo>
                        <a:cubicBezTo>
                          <a:pt x="4096" y="881"/>
                          <a:pt x="4597" y="1106"/>
                          <a:pt x="5215" y="1106"/>
                        </a:cubicBezTo>
                        <a:cubicBezTo>
                          <a:pt x="5221" y="1106"/>
                          <a:pt x="5228" y="1105"/>
                          <a:pt x="5234" y="1105"/>
                        </a:cubicBezTo>
                        <a:cubicBezTo>
                          <a:pt x="5864" y="1099"/>
                          <a:pt x="6370" y="865"/>
                          <a:pt x="6367" y="579"/>
                        </a:cubicBezTo>
                        <a:cubicBezTo>
                          <a:pt x="6364" y="297"/>
                          <a:pt x="5860" y="73"/>
                          <a:pt x="5240" y="73"/>
                        </a:cubicBezTo>
                        <a:close/>
                        <a:moveTo>
                          <a:pt x="1696" y="0"/>
                        </a:moveTo>
                        <a:cubicBezTo>
                          <a:pt x="1608" y="0"/>
                          <a:pt x="1518" y="4"/>
                          <a:pt x="1427" y="12"/>
                        </a:cubicBezTo>
                        <a:cubicBezTo>
                          <a:pt x="627" y="82"/>
                          <a:pt x="1" y="431"/>
                          <a:pt x="33" y="793"/>
                        </a:cubicBezTo>
                        <a:cubicBezTo>
                          <a:pt x="60" y="1116"/>
                          <a:pt x="589" y="1338"/>
                          <a:pt x="1261" y="1338"/>
                        </a:cubicBezTo>
                        <a:cubicBezTo>
                          <a:pt x="1352" y="1338"/>
                          <a:pt x="1445" y="1334"/>
                          <a:pt x="1540" y="1326"/>
                        </a:cubicBezTo>
                        <a:cubicBezTo>
                          <a:pt x="2340" y="1257"/>
                          <a:pt x="2964" y="907"/>
                          <a:pt x="2932" y="544"/>
                        </a:cubicBezTo>
                        <a:cubicBezTo>
                          <a:pt x="2905" y="222"/>
                          <a:pt x="2372" y="0"/>
                          <a:pt x="169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9" name="Google Shape;2659;p3"/>
                  <p:cNvSpPr/>
                  <p:nvPr/>
                </p:nvSpPr>
                <p:spPr>
                  <a:xfrm>
                    <a:off x="2490663" y="1379222"/>
                    <a:ext cx="42637" cy="150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" h="6297" extrusionOk="0">
                        <a:moveTo>
                          <a:pt x="589" y="1"/>
                        </a:moveTo>
                        <a:cubicBezTo>
                          <a:pt x="571" y="1"/>
                          <a:pt x="554" y="2"/>
                          <a:pt x="536" y="6"/>
                        </a:cubicBezTo>
                        <a:cubicBezTo>
                          <a:pt x="175" y="70"/>
                          <a:pt x="0" y="764"/>
                          <a:pt x="141" y="1555"/>
                        </a:cubicBezTo>
                        <a:cubicBezTo>
                          <a:pt x="275" y="2305"/>
                          <a:pt x="647" y="2875"/>
                          <a:pt x="991" y="2875"/>
                        </a:cubicBezTo>
                        <a:cubicBezTo>
                          <a:pt x="1009" y="2875"/>
                          <a:pt x="1027" y="2874"/>
                          <a:pt x="1045" y="2871"/>
                        </a:cubicBezTo>
                        <a:cubicBezTo>
                          <a:pt x="1405" y="2808"/>
                          <a:pt x="1579" y="2113"/>
                          <a:pt x="1440" y="1323"/>
                        </a:cubicBezTo>
                        <a:cubicBezTo>
                          <a:pt x="1305" y="573"/>
                          <a:pt x="932" y="1"/>
                          <a:pt x="589" y="1"/>
                        </a:cubicBezTo>
                        <a:close/>
                        <a:moveTo>
                          <a:pt x="1116" y="4032"/>
                        </a:moveTo>
                        <a:cubicBezTo>
                          <a:pt x="1109" y="4032"/>
                          <a:pt x="1101" y="4032"/>
                          <a:pt x="1094" y="4033"/>
                        </a:cubicBezTo>
                        <a:cubicBezTo>
                          <a:pt x="811" y="4061"/>
                          <a:pt x="634" y="4590"/>
                          <a:pt x="693" y="5214"/>
                        </a:cubicBezTo>
                        <a:cubicBezTo>
                          <a:pt x="753" y="5824"/>
                          <a:pt x="1019" y="6297"/>
                          <a:pt x="1296" y="6297"/>
                        </a:cubicBezTo>
                        <a:cubicBezTo>
                          <a:pt x="1303" y="6297"/>
                          <a:pt x="1311" y="6296"/>
                          <a:pt x="1319" y="6295"/>
                        </a:cubicBezTo>
                        <a:cubicBezTo>
                          <a:pt x="1602" y="6266"/>
                          <a:pt x="1781" y="5737"/>
                          <a:pt x="1721" y="5115"/>
                        </a:cubicBezTo>
                        <a:cubicBezTo>
                          <a:pt x="1659" y="4505"/>
                          <a:pt x="1393" y="4032"/>
                          <a:pt x="1116" y="403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660" name="Google Shape;2660;p3"/>
                <p:cNvSpPr/>
                <p:nvPr/>
              </p:nvSpPr>
              <p:spPr>
                <a:xfrm>
                  <a:off x="2183622" y="1121906"/>
                  <a:ext cx="52548" cy="52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5" h="2194" extrusionOk="0">
                      <a:moveTo>
                        <a:pt x="1098" y="0"/>
                      </a:moveTo>
                      <a:cubicBezTo>
                        <a:pt x="492" y="0"/>
                        <a:pt x="1" y="490"/>
                        <a:pt x="1" y="1097"/>
                      </a:cubicBezTo>
                      <a:cubicBezTo>
                        <a:pt x="1" y="1703"/>
                        <a:pt x="492" y="2194"/>
                        <a:pt x="1098" y="2194"/>
                      </a:cubicBezTo>
                      <a:cubicBezTo>
                        <a:pt x="1703" y="2194"/>
                        <a:pt x="2194" y="1703"/>
                        <a:pt x="2194" y="1097"/>
                      </a:cubicBezTo>
                      <a:cubicBezTo>
                        <a:pt x="2194" y="490"/>
                        <a:pt x="1703" y="0"/>
                        <a:pt x="10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1" name="Google Shape;2661;p3"/>
                <p:cNvSpPr/>
                <p:nvPr/>
              </p:nvSpPr>
              <p:spPr>
                <a:xfrm>
                  <a:off x="2284293" y="1187527"/>
                  <a:ext cx="78810" cy="78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291" extrusionOk="0">
                      <a:moveTo>
                        <a:pt x="1645" y="0"/>
                      </a:moveTo>
                      <a:cubicBezTo>
                        <a:pt x="737" y="0"/>
                        <a:pt x="1" y="736"/>
                        <a:pt x="1" y="1646"/>
                      </a:cubicBezTo>
                      <a:cubicBezTo>
                        <a:pt x="1" y="2555"/>
                        <a:pt x="737" y="3290"/>
                        <a:pt x="1645" y="3290"/>
                      </a:cubicBezTo>
                      <a:cubicBezTo>
                        <a:pt x="2554" y="3290"/>
                        <a:pt x="3291" y="2555"/>
                        <a:pt x="3291" y="1646"/>
                      </a:cubicBezTo>
                      <a:cubicBezTo>
                        <a:pt x="3291" y="736"/>
                        <a:pt x="2554" y="0"/>
                        <a:pt x="16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2" name="Google Shape;2662;p3"/>
                <p:cNvSpPr/>
                <p:nvPr/>
              </p:nvSpPr>
              <p:spPr>
                <a:xfrm>
                  <a:off x="2371797" y="1349463"/>
                  <a:ext cx="61310" cy="61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2560" extrusionOk="0">
                      <a:moveTo>
                        <a:pt x="1280" y="0"/>
                      </a:moveTo>
                      <a:cubicBezTo>
                        <a:pt x="574" y="0"/>
                        <a:pt x="0" y="572"/>
                        <a:pt x="0" y="1279"/>
                      </a:cubicBezTo>
                      <a:cubicBezTo>
                        <a:pt x="0" y="1987"/>
                        <a:pt x="574" y="2559"/>
                        <a:pt x="1280" y="2559"/>
                      </a:cubicBezTo>
                      <a:cubicBezTo>
                        <a:pt x="1987" y="2559"/>
                        <a:pt x="2561" y="1987"/>
                        <a:pt x="2561" y="1279"/>
                      </a:cubicBezTo>
                      <a:cubicBezTo>
                        <a:pt x="2561" y="572"/>
                        <a:pt x="1987" y="0"/>
                        <a:pt x="12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63" name="Google Shape;2663;p3"/>
              <p:cNvGrpSpPr/>
              <p:nvPr/>
            </p:nvGrpSpPr>
            <p:grpSpPr>
              <a:xfrm>
                <a:off x="748282" y="1363203"/>
                <a:ext cx="115237" cy="101464"/>
                <a:chOff x="1589387" y="1672616"/>
                <a:chExt cx="85729" cy="75483"/>
              </a:xfrm>
            </p:grpSpPr>
            <p:sp>
              <p:nvSpPr>
                <p:cNvPr id="2664" name="Google Shape;2664;p3"/>
                <p:cNvSpPr/>
                <p:nvPr/>
              </p:nvSpPr>
              <p:spPr>
                <a:xfrm>
                  <a:off x="1589387" y="1672616"/>
                  <a:ext cx="85729" cy="75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3153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30"/>
                      </a:cubicBezTo>
                      <a:cubicBezTo>
                        <a:pt x="369" y="474"/>
                        <a:pt x="0" y="1400"/>
                        <a:pt x="344" y="2200"/>
                      </a:cubicBezTo>
                      <a:cubicBezTo>
                        <a:pt x="601" y="2796"/>
                        <a:pt x="1181" y="3153"/>
                        <a:pt x="1791" y="3153"/>
                      </a:cubicBezTo>
                      <a:cubicBezTo>
                        <a:pt x="1999" y="3153"/>
                        <a:pt x="2211" y="3112"/>
                        <a:pt x="2414" y="3024"/>
                      </a:cubicBezTo>
                      <a:cubicBezTo>
                        <a:pt x="3212" y="2680"/>
                        <a:pt x="3581" y="1753"/>
                        <a:pt x="3238" y="953"/>
                      </a:cubicBezTo>
                      <a:cubicBezTo>
                        <a:pt x="2981" y="358"/>
                        <a:pt x="2400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5" name="Google Shape;2665;p3"/>
                <p:cNvSpPr/>
                <p:nvPr/>
              </p:nvSpPr>
              <p:spPr>
                <a:xfrm>
                  <a:off x="1589387" y="1672640"/>
                  <a:ext cx="63249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3152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29"/>
                      </a:cubicBezTo>
                      <a:cubicBezTo>
                        <a:pt x="369" y="473"/>
                        <a:pt x="0" y="1399"/>
                        <a:pt x="344" y="2199"/>
                      </a:cubicBezTo>
                      <a:cubicBezTo>
                        <a:pt x="601" y="2795"/>
                        <a:pt x="1181" y="3152"/>
                        <a:pt x="1791" y="3152"/>
                      </a:cubicBezTo>
                      <a:cubicBezTo>
                        <a:pt x="1999" y="3152"/>
                        <a:pt x="2211" y="3111"/>
                        <a:pt x="2414" y="3023"/>
                      </a:cubicBezTo>
                      <a:cubicBezTo>
                        <a:pt x="2438" y="3011"/>
                        <a:pt x="2461" y="2999"/>
                        <a:pt x="2486" y="2986"/>
                      </a:cubicBezTo>
                      <a:cubicBezTo>
                        <a:pt x="2022" y="2924"/>
                        <a:pt x="1602" y="2631"/>
                        <a:pt x="1404" y="2171"/>
                      </a:cubicBezTo>
                      <a:cubicBezTo>
                        <a:pt x="1101" y="1472"/>
                        <a:pt x="1424" y="661"/>
                        <a:pt x="2123" y="360"/>
                      </a:cubicBezTo>
                      <a:cubicBezTo>
                        <a:pt x="2293" y="287"/>
                        <a:pt x="2467" y="253"/>
                        <a:pt x="2642" y="248"/>
                      </a:cubicBezTo>
                      <a:cubicBezTo>
                        <a:pt x="2389" y="88"/>
                        <a:pt x="2093" y="0"/>
                        <a:pt x="17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6" name="Google Shape;2666;p3"/>
                <p:cNvSpPr/>
                <p:nvPr/>
              </p:nvSpPr>
              <p:spPr>
                <a:xfrm>
                  <a:off x="1636958" y="1705751"/>
                  <a:ext cx="28249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1039" extrusionOk="0">
                      <a:moveTo>
                        <a:pt x="590" y="1"/>
                      </a:moveTo>
                      <a:cubicBezTo>
                        <a:pt x="522" y="1"/>
                        <a:pt x="452" y="14"/>
                        <a:pt x="386" y="43"/>
                      </a:cubicBezTo>
                      <a:cubicBezTo>
                        <a:pt x="121" y="156"/>
                        <a:pt x="0" y="461"/>
                        <a:pt x="112" y="724"/>
                      </a:cubicBezTo>
                      <a:cubicBezTo>
                        <a:pt x="197" y="920"/>
                        <a:pt x="390" y="1038"/>
                        <a:pt x="591" y="1038"/>
                      </a:cubicBezTo>
                      <a:cubicBezTo>
                        <a:pt x="659" y="1038"/>
                        <a:pt x="728" y="1025"/>
                        <a:pt x="794" y="996"/>
                      </a:cubicBezTo>
                      <a:cubicBezTo>
                        <a:pt x="1057" y="883"/>
                        <a:pt x="1179" y="577"/>
                        <a:pt x="1066" y="314"/>
                      </a:cubicBezTo>
                      <a:cubicBezTo>
                        <a:pt x="982" y="118"/>
                        <a:pt x="790" y="1"/>
                        <a:pt x="59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7" name="Google Shape;2667;p3"/>
                <p:cNvSpPr/>
                <p:nvPr/>
              </p:nvSpPr>
              <p:spPr>
                <a:xfrm>
                  <a:off x="1636144" y="1688489"/>
                  <a:ext cx="13143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483" extrusionOk="0">
                      <a:moveTo>
                        <a:pt x="275" y="1"/>
                      </a:moveTo>
                      <a:cubicBezTo>
                        <a:pt x="243" y="1"/>
                        <a:pt x="210" y="7"/>
                        <a:pt x="179" y="21"/>
                      </a:cubicBezTo>
                      <a:cubicBezTo>
                        <a:pt x="57" y="74"/>
                        <a:pt x="0" y="215"/>
                        <a:pt x="52" y="337"/>
                      </a:cubicBezTo>
                      <a:cubicBezTo>
                        <a:pt x="91" y="429"/>
                        <a:pt x="180" y="482"/>
                        <a:pt x="273" y="482"/>
                      </a:cubicBezTo>
                      <a:cubicBezTo>
                        <a:pt x="305" y="482"/>
                        <a:pt x="338" y="476"/>
                        <a:pt x="369" y="463"/>
                      </a:cubicBezTo>
                      <a:cubicBezTo>
                        <a:pt x="491" y="411"/>
                        <a:pt x="548" y="269"/>
                        <a:pt x="495" y="146"/>
                      </a:cubicBezTo>
                      <a:cubicBezTo>
                        <a:pt x="456" y="55"/>
                        <a:pt x="367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68" name="Google Shape;2668;p3"/>
              <p:cNvGrpSpPr/>
              <p:nvPr/>
            </p:nvGrpSpPr>
            <p:grpSpPr>
              <a:xfrm>
                <a:off x="1290343" y="831890"/>
                <a:ext cx="117425" cy="103105"/>
                <a:chOff x="1992646" y="1277353"/>
                <a:chExt cx="87357" cy="76704"/>
              </a:xfrm>
            </p:grpSpPr>
            <p:sp>
              <p:nvSpPr>
                <p:cNvPr id="2669" name="Google Shape;2669;p3"/>
                <p:cNvSpPr/>
                <p:nvPr/>
              </p:nvSpPr>
              <p:spPr>
                <a:xfrm>
                  <a:off x="1992646" y="1277353"/>
                  <a:ext cx="87357" cy="76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9" h="3204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3"/>
                        <a:pt x="1823" y="3203"/>
                      </a:cubicBezTo>
                      <a:cubicBezTo>
                        <a:pt x="2344" y="3203"/>
                        <a:pt x="2856" y="2948"/>
                        <a:pt x="3164" y="2480"/>
                      </a:cubicBezTo>
                      <a:cubicBezTo>
                        <a:pt x="3649" y="1741"/>
                        <a:pt x="3442" y="747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0" name="Google Shape;2670;p3"/>
                <p:cNvSpPr/>
                <p:nvPr/>
              </p:nvSpPr>
              <p:spPr>
                <a:xfrm>
                  <a:off x="1992646" y="1277353"/>
                  <a:ext cx="66314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3203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2"/>
                        <a:pt x="1823" y="3202"/>
                      </a:cubicBezTo>
                      <a:cubicBezTo>
                        <a:pt x="2036" y="3202"/>
                        <a:pt x="2247" y="3160"/>
                        <a:pt x="2443" y="3078"/>
                      </a:cubicBezTo>
                      <a:cubicBezTo>
                        <a:pt x="2271" y="3044"/>
                        <a:pt x="2101" y="2979"/>
                        <a:pt x="1945" y="2878"/>
                      </a:cubicBezTo>
                      <a:cubicBezTo>
                        <a:pt x="1298" y="2452"/>
                        <a:pt x="1117" y="1584"/>
                        <a:pt x="1542" y="938"/>
                      </a:cubicBezTo>
                      <a:cubicBezTo>
                        <a:pt x="1809" y="531"/>
                        <a:pt x="2255" y="311"/>
                        <a:pt x="2710" y="311"/>
                      </a:cubicBezTo>
                      <a:cubicBezTo>
                        <a:pt x="2730" y="311"/>
                        <a:pt x="2750" y="312"/>
                        <a:pt x="2769" y="312"/>
                      </a:cubicBezTo>
                      <a:cubicBezTo>
                        <a:pt x="2746" y="296"/>
                        <a:pt x="2725" y="279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1" name="Google Shape;2671;p3"/>
                <p:cNvSpPr/>
                <p:nvPr/>
              </p:nvSpPr>
              <p:spPr>
                <a:xfrm>
                  <a:off x="2042156" y="1298517"/>
                  <a:ext cx="28776" cy="2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1056" extrusionOk="0">
                      <a:moveTo>
                        <a:pt x="602" y="1"/>
                      </a:moveTo>
                      <a:cubicBezTo>
                        <a:pt x="430" y="1"/>
                        <a:pt x="261" y="85"/>
                        <a:pt x="160" y="239"/>
                      </a:cubicBezTo>
                      <a:cubicBezTo>
                        <a:pt x="1" y="484"/>
                        <a:pt x="68" y="810"/>
                        <a:pt x="313" y="969"/>
                      </a:cubicBezTo>
                      <a:cubicBezTo>
                        <a:pt x="402" y="1027"/>
                        <a:pt x="502" y="1055"/>
                        <a:pt x="601" y="1055"/>
                      </a:cubicBezTo>
                      <a:cubicBezTo>
                        <a:pt x="773" y="1055"/>
                        <a:pt x="940" y="972"/>
                        <a:pt x="1041" y="819"/>
                      </a:cubicBezTo>
                      <a:cubicBezTo>
                        <a:pt x="1201" y="574"/>
                        <a:pt x="1133" y="247"/>
                        <a:pt x="891" y="88"/>
                      </a:cubicBezTo>
                      <a:cubicBezTo>
                        <a:pt x="802" y="29"/>
                        <a:pt x="70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2" name="Google Shape;2672;p3"/>
                <p:cNvSpPr/>
                <p:nvPr/>
              </p:nvSpPr>
              <p:spPr>
                <a:xfrm>
                  <a:off x="2037296" y="1327773"/>
                  <a:ext cx="13359" cy="1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" h="490" extrusionOk="0">
                      <a:moveTo>
                        <a:pt x="278" y="0"/>
                      </a:moveTo>
                      <a:cubicBezTo>
                        <a:pt x="198" y="0"/>
                        <a:pt x="121" y="38"/>
                        <a:pt x="74" y="109"/>
                      </a:cubicBezTo>
                      <a:cubicBezTo>
                        <a:pt x="0" y="224"/>
                        <a:pt x="32" y="376"/>
                        <a:pt x="144" y="450"/>
                      </a:cubicBezTo>
                      <a:cubicBezTo>
                        <a:pt x="185" y="477"/>
                        <a:pt x="231" y="490"/>
                        <a:pt x="277" y="490"/>
                      </a:cubicBezTo>
                      <a:cubicBezTo>
                        <a:pt x="357" y="490"/>
                        <a:pt x="436" y="451"/>
                        <a:pt x="484" y="379"/>
                      </a:cubicBezTo>
                      <a:cubicBezTo>
                        <a:pt x="557" y="265"/>
                        <a:pt x="526" y="114"/>
                        <a:pt x="413" y="41"/>
                      </a:cubicBezTo>
                      <a:cubicBezTo>
                        <a:pt x="371" y="13"/>
                        <a:pt x="324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73" name="Google Shape;2673;p3"/>
              <p:cNvGrpSpPr/>
              <p:nvPr/>
            </p:nvGrpSpPr>
            <p:grpSpPr>
              <a:xfrm>
                <a:off x="855091" y="982273"/>
                <a:ext cx="918341" cy="856458"/>
                <a:chOff x="1668847" y="1389229"/>
                <a:chExt cx="683188" cy="637150"/>
              </a:xfrm>
            </p:grpSpPr>
            <p:sp>
              <p:nvSpPr>
                <p:cNvPr id="2674" name="Google Shape;2674;p3"/>
                <p:cNvSpPr/>
                <p:nvPr/>
              </p:nvSpPr>
              <p:spPr>
                <a:xfrm>
                  <a:off x="1677082" y="1389229"/>
                  <a:ext cx="328026" cy="308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12894" extrusionOk="0">
                      <a:moveTo>
                        <a:pt x="7827" y="1"/>
                      </a:moveTo>
                      <a:cubicBezTo>
                        <a:pt x="7690" y="1"/>
                        <a:pt x="7552" y="18"/>
                        <a:pt x="7412" y="54"/>
                      </a:cubicBezTo>
                      <a:cubicBezTo>
                        <a:pt x="3707" y="1002"/>
                        <a:pt x="6292" y="5656"/>
                        <a:pt x="6292" y="5656"/>
                      </a:cubicBezTo>
                      <a:cubicBezTo>
                        <a:pt x="6292" y="5656"/>
                        <a:pt x="4738" y="4629"/>
                        <a:pt x="3272" y="4629"/>
                      </a:cubicBezTo>
                      <a:cubicBezTo>
                        <a:pt x="2224" y="4629"/>
                        <a:pt x="1222" y="5153"/>
                        <a:pt x="863" y="6948"/>
                      </a:cubicBezTo>
                      <a:cubicBezTo>
                        <a:pt x="1" y="11257"/>
                        <a:pt x="13702" y="12894"/>
                        <a:pt x="13702" y="12894"/>
                      </a:cubicBezTo>
                      <a:cubicBezTo>
                        <a:pt x="13702" y="12894"/>
                        <a:pt x="11542" y="1"/>
                        <a:pt x="7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5" name="Google Shape;2675;p3"/>
                <p:cNvSpPr/>
                <p:nvPr/>
              </p:nvSpPr>
              <p:spPr>
                <a:xfrm>
                  <a:off x="1777753" y="1484178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4788" y="0"/>
                      </a:moveTo>
                      <a:cubicBezTo>
                        <a:pt x="4705" y="0"/>
                        <a:pt x="4620" y="11"/>
                        <a:pt x="4534" y="33"/>
                      </a:cubicBezTo>
                      <a:cubicBezTo>
                        <a:pt x="2268" y="613"/>
                        <a:pt x="3849" y="3459"/>
                        <a:pt x="3849" y="3459"/>
                      </a:cubicBezTo>
                      <a:cubicBezTo>
                        <a:pt x="3849" y="3459"/>
                        <a:pt x="2898" y="2832"/>
                        <a:pt x="2001" y="2832"/>
                      </a:cubicBezTo>
                      <a:cubicBezTo>
                        <a:pt x="1361" y="2832"/>
                        <a:pt x="748" y="3152"/>
                        <a:pt x="528" y="4250"/>
                      </a:cubicBezTo>
                      <a:cubicBezTo>
                        <a:pt x="1" y="6886"/>
                        <a:pt x="8383" y="7888"/>
                        <a:pt x="8383" y="7888"/>
                      </a:cubicBezTo>
                      <a:cubicBezTo>
                        <a:pt x="8383" y="7888"/>
                        <a:pt x="7061" y="0"/>
                        <a:pt x="47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6" name="Google Shape;2676;p3"/>
                <p:cNvSpPr/>
                <p:nvPr/>
              </p:nvSpPr>
              <p:spPr>
                <a:xfrm>
                  <a:off x="2015725" y="1717673"/>
                  <a:ext cx="328050" cy="308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3" h="12895" extrusionOk="0">
                      <a:moveTo>
                        <a:pt x="0" y="1"/>
                      </a:moveTo>
                      <a:cubicBezTo>
                        <a:pt x="0" y="1"/>
                        <a:pt x="2161" y="12894"/>
                        <a:pt x="5876" y="12894"/>
                      </a:cubicBezTo>
                      <a:cubicBezTo>
                        <a:pt x="6012" y="12894"/>
                        <a:pt x="6150" y="12877"/>
                        <a:pt x="6290" y="12841"/>
                      </a:cubicBezTo>
                      <a:cubicBezTo>
                        <a:pt x="9996" y="11893"/>
                        <a:pt x="7412" y="7240"/>
                        <a:pt x="7411" y="7239"/>
                      </a:cubicBezTo>
                      <a:lnTo>
                        <a:pt x="7411" y="7239"/>
                      </a:lnTo>
                      <a:cubicBezTo>
                        <a:pt x="7412" y="7239"/>
                        <a:pt x="8966" y="8266"/>
                        <a:pt x="10432" y="8266"/>
                      </a:cubicBezTo>
                      <a:cubicBezTo>
                        <a:pt x="11479" y="8266"/>
                        <a:pt x="12481" y="7742"/>
                        <a:pt x="12840" y="5947"/>
                      </a:cubicBezTo>
                      <a:cubicBezTo>
                        <a:pt x="13703" y="1639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7" name="Google Shape;2677;p3"/>
                <p:cNvSpPr/>
                <p:nvPr/>
              </p:nvSpPr>
              <p:spPr>
                <a:xfrm>
                  <a:off x="2042371" y="1742595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1" y="0"/>
                      </a:moveTo>
                      <a:cubicBezTo>
                        <a:pt x="1" y="0"/>
                        <a:pt x="1323" y="7887"/>
                        <a:pt x="3597" y="7887"/>
                      </a:cubicBezTo>
                      <a:cubicBezTo>
                        <a:pt x="3681" y="7887"/>
                        <a:pt x="3765" y="7877"/>
                        <a:pt x="3851" y="7855"/>
                      </a:cubicBezTo>
                      <a:cubicBezTo>
                        <a:pt x="6116" y="7275"/>
                        <a:pt x="4535" y="4429"/>
                        <a:pt x="4535" y="4428"/>
                      </a:cubicBezTo>
                      <a:lnTo>
                        <a:pt x="4535" y="4428"/>
                      </a:lnTo>
                      <a:cubicBezTo>
                        <a:pt x="4535" y="4429"/>
                        <a:pt x="5486" y="5056"/>
                        <a:pt x="6383" y="5056"/>
                      </a:cubicBezTo>
                      <a:cubicBezTo>
                        <a:pt x="7024" y="5056"/>
                        <a:pt x="7637" y="4736"/>
                        <a:pt x="7857" y="3638"/>
                      </a:cubicBezTo>
                      <a:cubicBezTo>
                        <a:pt x="8383" y="100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8" name="Google Shape;2678;p3"/>
                <p:cNvSpPr/>
                <p:nvPr/>
              </p:nvSpPr>
              <p:spPr>
                <a:xfrm>
                  <a:off x="2020298" y="1394161"/>
                  <a:ext cx="331737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7" h="12880" extrusionOk="0">
                      <a:moveTo>
                        <a:pt x="5561" y="0"/>
                      </a:moveTo>
                      <a:cubicBezTo>
                        <a:pt x="1540" y="0"/>
                        <a:pt x="0" y="12879"/>
                        <a:pt x="0" y="12879"/>
                      </a:cubicBezTo>
                      <a:cubicBezTo>
                        <a:pt x="0" y="12879"/>
                        <a:pt x="13856" y="10557"/>
                        <a:pt x="12840" y="6588"/>
                      </a:cubicBezTo>
                      <a:cubicBezTo>
                        <a:pt x="12445" y="5041"/>
                        <a:pt x="11403" y="4591"/>
                        <a:pt x="10324" y="4591"/>
                      </a:cubicBezTo>
                      <a:cubicBezTo>
                        <a:pt x="8819" y="4591"/>
                        <a:pt x="7240" y="5468"/>
                        <a:pt x="7240" y="5468"/>
                      </a:cubicBezTo>
                      <a:cubicBezTo>
                        <a:pt x="7240" y="5468"/>
                        <a:pt x="10255" y="900"/>
                        <a:pt x="5948" y="39"/>
                      </a:cubicBezTo>
                      <a:cubicBezTo>
                        <a:pt x="5816" y="13"/>
                        <a:pt x="5687" y="0"/>
                        <a:pt x="55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9" name="Google Shape;2679;p3"/>
                <p:cNvSpPr/>
                <p:nvPr/>
              </p:nvSpPr>
              <p:spPr>
                <a:xfrm>
                  <a:off x="2045196" y="1487171"/>
                  <a:ext cx="202963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8" h="7880" extrusionOk="0">
                      <a:moveTo>
                        <a:pt x="3401" y="0"/>
                      </a:moveTo>
                      <a:cubicBezTo>
                        <a:pt x="942" y="0"/>
                        <a:pt x="1" y="7879"/>
                        <a:pt x="1" y="7879"/>
                      </a:cubicBezTo>
                      <a:cubicBezTo>
                        <a:pt x="1" y="7879"/>
                        <a:pt x="8478" y="6460"/>
                        <a:pt x="7857" y="4030"/>
                      </a:cubicBezTo>
                      <a:cubicBezTo>
                        <a:pt x="7614" y="3085"/>
                        <a:pt x="6977" y="2809"/>
                        <a:pt x="6316" y="2809"/>
                      </a:cubicBezTo>
                      <a:cubicBezTo>
                        <a:pt x="5395" y="2809"/>
                        <a:pt x="4429" y="3345"/>
                        <a:pt x="4429" y="3345"/>
                      </a:cubicBezTo>
                      <a:cubicBezTo>
                        <a:pt x="4429" y="3345"/>
                        <a:pt x="6274" y="552"/>
                        <a:pt x="3638" y="24"/>
                      </a:cubicBezTo>
                      <a:cubicBezTo>
                        <a:pt x="3558" y="8"/>
                        <a:pt x="3479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0" name="Google Shape;2680;p3"/>
                <p:cNvSpPr/>
                <p:nvPr/>
              </p:nvSpPr>
              <p:spPr>
                <a:xfrm>
                  <a:off x="1668847" y="1713076"/>
                  <a:ext cx="331689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5" h="12880" extrusionOk="0">
                      <a:moveTo>
                        <a:pt x="13854" y="0"/>
                      </a:moveTo>
                      <a:cubicBezTo>
                        <a:pt x="13854" y="0"/>
                        <a:pt x="0" y="2322"/>
                        <a:pt x="1015" y="6292"/>
                      </a:cubicBezTo>
                      <a:cubicBezTo>
                        <a:pt x="1410" y="7838"/>
                        <a:pt x="2452" y="8289"/>
                        <a:pt x="3531" y="8289"/>
                      </a:cubicBezTo>
                      <a:cubicBezTo>
                        <a:pt x="5037" y="8289"/>
                        <a:pt x="6616" y="7411"/>
                        <a:pt x="6616" y="7411"/>
                      </a:cubicBezTo>
                      <a:lnTo>
                        <a:pt x="6616" y="7411"/>
                      </a:lnTo>
                      <a:cubicBezTo>
                        <a:pt x="6616" y="7412"/>
                        <a:pt x="3600" y="11979"/>
                        <a:pt x="7909" y="12840"/>
                      </a:cubicBezTo>
                      <a:cubicBezTo>
                        <a:pt x="8040" y="12866"/>
                        <a:pt x="8169" y="12879"/>
                        <a:pt x="8296" y="12879"/>
                      </a:cubicBezTo>
                      <a:cubicBezTo>
                        <a:pt x="12316" y="12879"/>
                        <a:pt x="13854" y="0"/>
                        <a:pt x="138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2681;p3"/>
                <p:cNvSpPr/>
                <p:nvPr/>
              </p:nvSpPr>
              <p:spPr>
                <a:xfrm>
                  <a:off x="1772702" y="1739770"/>
                  <a:ext cx="202939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7" h="7880" extrusionOk="0">
                      <a:moveTo>
                        <a:pt x="8476" y="0"/>
                      </a:moveTo>
                      <a:lnTo>
                        <a:pt x="8476" y="0"/>
                      </a:lnTo>
                      <a:cubicBezTo>
                        <a:pt x="8476" y="0"/>
                        <a:pt x="1" y="1420"/>
                        <a:pt x="622" y="3849"/>
                      </a:cubicBezTo>
                      <a:cubicBezTo>
                        <a:pt x="864" y="4795"/>
                        <a:pt x="1501" y="5071"/>
                        <a:pt x="2161" y="5071"/>
                      </a:cubicBezTo>
                      <a:cubicBezTo>
                        <a:pt x="3082" y="5071"/>
                        <a:pt x="4048" y="4534"/>
                        <a:pt x="4048" y="4534"/>
                      </a:cubicBezTo>
                      <a:lnTo>
                        <a:pt x="4048" y="4534"/>
                      </a:lnTo>
                      <a:cubicBezTo>
                        <a:pt x="4048" y="4534"/>
                        <a:pt x="2203" y="7329"/>
                        <a:pt x="4839" y="7855"/>
                      </a:cubicBezTo>
                      <a:cubicBezTo>
                        <a:pt x="4919" y="7871"/>
                        <a:pt x="4998" y="7879"/>
                        <a:pt x="5076" y="7879"/>
                      </a:cubicBezTo>
                      <a:cubicBezTo>
                        <a:pt x="7535" y="7879"/>
                        <a:pt x="8476" y="0"/>
                        <a:pt x="847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3"/>
                <p:cNvSpPr/>
                <p:nvPr/>
              </p:nvSpPr>
              <p:spPr>
                <a:xfrm>
                  <a:off x="1795326" y="1493012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6421" y="1"/>
                      </a:moveTo>
                      <a:lnTo>
                        <a:pt x="6421" y="1"/>
                      </a:lnTo>
                      <a:cubicBezTo>
                        <a:pt x="6728" y="1778"/>
                        <a:pt x="6863" y="3774"/>
                        <a:pt x="5936" y="3846"/>
                      </a:cubicBezTo>
                      <a:cubicBezTo>
                        <a:pt x="5917" y="3848"/>
                        <a:pt x="5898" y="3848"/>
                        <a:pt x="5878" y="3848"/>
                      </a:cubicBezTo>
                      <a:cubicBezTo>
                        <a:pt x="4804" y="3848"/>
                        <a:pt x="2435" y="1745"/>
                        <a:pt x="784" y="141"/>
                      </a:cubicBezTo>
                      <a:lnTo>
                        <a:pt x="784" y="141"/>
                      </a:lnTo>
                      <a:cubicBezTo>
                        <a:pt x="1027" y="856"/>
                        <a:pt x="1309" y="1363"/>
                        <a:pt x="1309" y="1363"/>
                      </a:cubicBezTo>
                      <a:cubicBezTo>
                        <a:pt x="1309" y="1363"/>
                        <a:pt x="756" y="999"/>
                        <a:pt x="1" y="706"/>
                      </a:cubicBezTo>
                      <a:lnTo>
                        <a:pt x="1" y="706"/>
                      </a:lnTo>
                      <a:cubicBezTo>
                        <a:pt x="2303" y="2835"/>
                        <a:pt x="4831" y="5565"/>
                        <a:pt x="3739" y="6431"/>
                      </a:cubicBezTo>
                      <a:cubicBezTo>
                        <a:pt x="3221" y="6843"/>
                        <a:pt x="2435" y="7045"/>
                        <a:pt x="1570" y="7124"/>
                      </a:cubicBezTo>
                      <a:cubicBezTo>
                        <a:pt x="5009" y="8157"/>
                        <a:pt x="8720" y="8602"/>
                        <a:pt x="8720" y="8602"/>
                      </a:cubicBezTo>
                      <a:cubicBezTo>
                        <a:pt x="8720" y="8602"/>
                        <a:pt x="7908" y="3751"/>
                        <a:pt x="642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2683;p3"/>
                <p:cNvSpPr/>
                <p:nvPr/>
              </p:nvSpPr>
              <p:spPr>
                <a:xfrm>
                  <a:off x="1849744" y="1406706"/>
                  <a:ext cx="93605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0" h="4824" extrusionOk="0">
                      <a:moveTo>
                        <a:pt x="476" y="1"/>
                      </a:moveTo>
                      <a:cubicBezTo>
                        <a:pt x="392" y="1"/>
                        <a:pt x="320" y="23"/>
                        <a:pt x="262" y="69"/>
                      </a:cubicBezTo>
                      <a:cubicBezTo>
                        <a:pt x="1" y="280"/>
                        <a:pt x="169" y="916"/>
                        <a:pt x="634" y="1490"/>
                      </a:cubicBezTo>
                      <a:cubicBezTo>
                        <a:pt x="998" y="1938"/>
                        <a:pt x="1436" y="2216"/>
                        <a:pt x="1735" y="2216"/>
                      </a:cubicBezTo>
                      <a:cubicBezTo>
                        <a:pt x="1818" y="2216"/>
                        <a:pt x="1891" y="2194"/>
                        <a:pt x="1948" y="2148"/>
                      </a:cubicBezTo>
                      <a:cubicBezTo>
                        <a:pt x="2210" y="1935"/>
                        <a:pt x="2041" y="1300"/>
                        <a:pt x="1576" y="725"/>
                      </a:cubicBezTo>
                      <a:cubicBezTo>
                        <a:pt x="1212" y="279"/>
                        <a:pt x="774" y="1"/>
                        <a:pt x="476" y="1"/>
                      </a:cubicBezTo>
                      <a:close/>
                      <a:moveTo>
                        <a:pt x="2650" y="3021"/>
                      </a:moveTo>
                      <a:cubicBezTo>
                        <a:pt x="2596" y="3021"/>
                        <a:pt x="2547" y="3034"/>
                        <a:pt x="2506" y="3063"/>
                      </a:cubicBezTo>
                      <a:cubicBezTo>
                        <a:pt x="2291" y="3209"/>
                        <a:pt x="2383" y="3716"/>
                        <a:pt x="2708" y="4190"/>
                      </a:cubicBezTo>
                      <a:cubicBezTo>
                        <a:pt x="2975" y="4577"/>
                        <a:pt x="3315" y="4824"/>
                        <a:pt x="3549" y="4824"/>
                      </a:cubicBezTo>
                      <a:cubicBezTo>
                        <a:pt x="3604" y="4824"/>
                        <a:pt x="3653" y="4810"/>
                        <a:pt x="3693" y="4782"/>
                      </a:cubicBezTo>
                      <a:cubicBezTo>
                        <a:pt x="3909" y="4633"/>
                        <a:pt x="3817" y="4129"/>
                        <a:pt x="3492" y="3653"/>
                      </a:cubicBezTo>
                      <a:cubicBezTo>
                        <a:pt x="3225" y="3267"/>
                        <a:pt x="2884" y="3021"/>
                        <a:pt x="2650" y="30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4" name="Google Shape;2684;p3"/>
                <p:cNvSpPr/>
                <p:nvPr/>
              </p:nvSpPr>
              <p:spPr>
                <a:xfrm>
                  <a:off x="2016755" y="1716668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814" y="4851"/>
                        <a:pt x="2299" y="8601"/>
                      </a:cubicBezTo>
                      <a:cubicBezTo>
                        <a:pt x="1993" y="6824"/>
                        <a:pt x="1857" y="4828"/>
                        <a:pt x="2784" y="4756"/>
                      </a:cubicBezTo>
                      <a:cubicBezTo>
                        <a:pt x="2803" y="4754"/>
                        <a:pt x="2822" y="4754"/>
                        <a:pt x="2842" y="4754"/>
                      </a:cubicBezTo>
                      <a:cubicBezTo>
                        <a:pt x="3918" y="4754"/>
                        <a:pt x="6287" y="6856"/>
                        <a:pt x="7937" y="8461"/>
                      </a:cubicBezTo>
                      <a:cubicBezTo>
                        <a:pt x="7693" y="7746"/>
                        <a:pt x="7411" y="7239"/>
                        <a:pt x="7411" y="7238"/>
                      </a:cubicBezTo>
                      <a:lnTo>
                        <a:pt x="7411" y="7238"/>
                      </a:lnTo>
                      <a:cubicBezTo>
                        <a:pt x="7411" y="7239"/>
                        <a:pt x="7964" y="7603"/>
                        <a:pt x="8719" y="7896"/>
                      </a:cubicBezTo>
                      <a:cubicBezTo>
                        <a:pt x="6419" y="5768"/>
                        <a:pt x="3890" y="3036"/>
                        <a:pt x="4982" y="2171"/>
                      </a:cubicBezTo>
                      <a:cubicBezTo>
                        <a:pt x="5501" y="1759"/>
                        <a:pt x="6285" y="1557"/>
                        <a:pt x="7150" y="1478"/>
                      </a:cubicBezTo>
                      <a:cubicBezTo>
                        <a:pt x="3711" y="445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5" name="Google Shape;2685;p3"/>
                <p:cNvSpPr/>
                <p:nvPr/>
              </p:nvSpPr>
              <p:spPr>
                <a:xfrm>
                  <a:off x="2077540" y="1893423"/>
                  <a:ext cx="93558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4824" extrusionOk="0">
                      <a:moveTo>
                        <a:pt x="360" y="0"/>
                      </a:moveTo>
                      <a:cubicBezTo>
                        <a:pt x="305" y="0"/>
                        <a:pt x="256" y="14"/>
                        <a:pt x="214" y="42"/>
                      </a:cubicBezTo>
                      <a:cubicBezTo>
                        <a:pt x="0" y="190"/>
                        <a:pt x="92" y="695"/>
                        <a:pt x="416" y="1169"/>
                      </a:cubicBezTo>
                      <a:cubicBezTo>
                        <a:pt x="685" y="1557"/>
                        <a:pt x="1026" y="1804"/>
                        <a:pt x="1260" y="1804"/>
                      </a:cubicBezTo>
                      <a:cubicBezTo>
                        <a:pt x="1314" y="1804"/>
                        <a:pt x="1363" y="1790"/>
                        <a:pt x="1403" y="1763"/>
                      </a:cubicBezTo>
                      <a:cubicBezTo>
                        <a:pt x="1619" y="1615"/>
                        <a:pt x="1525" y="1108"/>
                        <a:pt x="1201" y="634"/>
                      </a:cubicBezTo>
                      <a:cubicBezTo>
                        <a:pt x="933" y="247"/>
                        <a:pt x="594" y="0"/>
                        <a:pt x="360" y="0"/>
                      </a:cubicBezTo>
                      <a:close/>
                      <a:moveTo>
                        <a:pt x="2174" y="2608"/>
                      </a:moveTo>
                      <a:cubicBezTo>
                        <a:pt x="2091" y="2608"/>
                        <a:pt x="2018" y="2630"/>
                        <a:pt x="1961" y="2676"/>
                      </a:cubicBezTo>
                      <a:cubicBezTo>
                        <a:pt x="1700" y="2889"/>
                        <a:pt x="1867" y="3524"/>
                        <a:pt x="2332" y="4099"/>
                      </a:cubicBezTo>
                      <a:cubicBezTo>
                        <a:pt x="2696" y="4545"/>
                        <a:pt x="3135" y="4823"/>
                        <a:pt x="3432" y="4823"/>
                      </a:cubicBezTo>
                      <a:cubicBezTo>
                        <a:pt x="3516" y="4823"/>
                        <a:pt x="3589" y="4801"/>
                        <a:pt x="3646" y="4755"/>
                      </a:cubicBezTo>
                      <a:cubicBezTo>
                        <a:pt x="3907" y="4544"/>
                        <a:pt x="3739" y="3906"/>
                        <a:pt x="3274" y="3334"/>
                      </a:cubicBezTo>
                      <a:cubicBezTo>
                        <a:pt x="2911" y="2886"/>
                        <a:pt x="2472" y="2608"/>
                        <a:pt x="2174" y="26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6" name="Google Shape;2686;p3"/>
                <p:cNvSpPr/>
                <p:nvPr/>
              </p:nvSpPr>
              <p:spPr>
                <a:xfrm>
                  <a:off x="2019269" y="1492725"/>
                  <a:ext cx="205932" cy="208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2" h="8720" extrusionOk="0">
                      <a:moveTo>
                        <a:pt x="7897" y="0"/>
                      </a:moveTo>
                      <a:lnTo>
                        <a:pt x="7897" y="0"/>
                      </a:lnTo>
                      <a:cubicBezTo>
                        <a:pt x="6121" y="1920"/>
                        <a:pt x="3925" y="3999"/>
                        <a:pt x="2743" y="3999"/>
                      </a:cubicBezTo>
                      <a:cubicBezTo>
                        <a:pt x="2509" y="3999"/>
                        <a:pt x="2315" y="3918"/>
                        <a:pt x="2171" y="3737"/>
                      </a:cubicBezTo>
                      <a:cubicBezTo>
                        <a:pt x="1761" y="3219"/>
                        <a:pt x="1558" y="2434"/>
                        <a:pt x="1478" y="1568"/>
                      </a:cubicBezTo>
                      <a:cubicBezTo>
                        <a:pt x="446" y="5007"/>
                        <a:pt x="1" y="8719"/>
                        <a:pt x="1" y="8719"/>
                      </a:cubicBezTo>
                      <a:cubicBezTo>
                        <a:pt x="1" y="8719"/>
                        <a:pt x="4851" y="7906"/>
                        <a:pt x="8602" y="6419"/>
                      </a:cubicBezTo>
                      <a:lnTo>
                        <a:pt x="8602" y="6419"/>
                      </a:lnTo>
                      <a:cubicBezTo>
                        <a:pt x="7846" y="6549"/>
                        <a:pt x="7051" y="6649"/>
                        <a:pt x="6380" y="6649"/>
                      </a:cubicBezTo>
                      <a:cubicBezTo>
                        <a:pt x="5475" y="6649"/>
                        <a:pt x="4798" y="6467"/>
                        <a:pt x="4756" y="5935"/>
                      </a:cubicBezTo>
                      <a:cubicBezTo>
                        <a:pt x="4677" y="4888"/>
                        <a:pt x="6828" y="2463"/>
                        <a:pt x="8461" y="782"/>
                      </a:cubicBezTo>
                      <a:lnTo>
                        <a:pt x="8461" y="782"/>
                      </a:lnTo>
                      <a:cubicBezTo>
                        <a:pt x="7747" y="1027"/>
                        <a:pt x="7239" y="1308"/>
                        <a:pt x="7239" y="1308"/>
                      </a:cubicBezTo>
                      <a:cubicBezTo>
                        <a:pt x="7239" y="1308"/>
                        <a:pt x="7603" y="756"/>
                        <a:pt x="78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7" name="Google Shape;2687;p3"/>
                <p:cNvSpPr/>
                <p:nvPr/>
              </p:nvSpPr>
              <p:spPr>
                <a:xfrm>
                  <a:off x="2193486" y="1550422"/>
                  <a:ext cx="121496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544" y="1"/>
                      </a:moveTo>
                      <a:cubicBezTo>
                        <a:pt x="4250" y="1"/>
                        <a:pt x="3831" y="179"/>
                        <a:pt x="3440" y="497"/>
                      </a:cubicBezTo>
                      <a:cubicBezTo>
                        <a:pt x="2867" y="962"/>
                        <a:pt x="2572" y="1551"/>
                        <a:pt x="2783" y="1809"/>
                      </a:cubicBezTo>
                      <a:cubicBezTo>
                        <a:pt x="2851" y="1893"/>
                        <a:pt x="2963" y="1933"/>
                        <a:pt x="3102" y="1933"/>
                      </a:cubicBezTo>
                      <a:cubicBezTo>
                        <a:pt x="3397" y="1933"/>
                        <a:pt x="3815" y="1755"/>
                        <a:pt x="4205" y="1439"/>
                      </a:cubicBezTo>
                      <a:cubicBezTo>
                        <a:pt x="4777" y="972"/>
                        <a:pt x="5074" y="385"/>
                        <a:pt x="4861" y="123"/>
                      </a:cubicBezTo>
                      <a:cubicBezTo>
                        <a:pt x="4794" y="40"/>
                        <a:pt x="4683" y="1"/>
                        <a:pt x="4544" y="1"/>
                      </a:cubicBezTo>
                      <a:close/>
                      <a:moveTo>
                        <a:pt x="1581" y="2251"/>
                      </a:moveTo>
                      <a:cubicBezTo>
                        <a:pt x="1354" y="2251"/>
                        <a:pt x="1041" y="2363"/>
                        <a:pt x="741" y="2569"/>
                      </a:cubicBezTo>
                      <a:cubicBezTo>
                        <a:pt x="265" y="2898"/>
                        <a:pt x="0" y="3339"/>
                        <a:pt x="149" y="3554"/>
                      </a:cubicBezTo>
                      <a:cubicBezTo>
                        <a:pt x="203" y="3634"/>
                        <a:pt x="305" y="3671"/>
                        <a:pt x="437" y="3671"/>
                      </a:cubicBezTo>
                      <a:cubicBezTo>
                        <a:pt x="663" y="3671"/>
                        <a:pt x="976" y="3559"/>
                        <a:pt x="1277" y="3353"/>
                      </a:cubicBezTo>
                      <a:cubicBezTo>
                        <a:pt x="1753" y="3024"/>
                        <a:pt x="2016" y="2583"/>
                        <a:pt x="1869" y="2367"/>
                      </a:cubicBezTo>
                      <a:cubicBezTo>
                        <a:pt x="1815" y="2288"/>
                        <a:pt x="1712" y="2251"/>
                        <a:pt x="1581" y="225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8" name="Google Shape;2688;p3"/>
                <p:cNvSpPr/>
                <p:nvPr/>
              </p:nvSpPr>
              <p:spPr>
                <a:xfrm>
                  <a:off x="1795637" y="1714130"/>
                  <a:ext cx="205956" cy="208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719" extrusionOk="0">
                      <a:moveTo>
                        <a:pt x="8603" y="1"/>
                      </a:moveTo>
                      <a:cubicBezTo>
                        <a:pt x="8603" y="1"/>
                        <a:pt x="3752" y="813"/>
                        <a:pt x="0" y="2300"/>
                      </a:cubicBezTo>
                      <a:cubicBezTo>
                        <a:pt x="756" y="2169"/>
                        <a:pt x="1551" y="2070"/>
                        <a:pt x="2221" y="2070"/>
                      </a:cubicBezTo>
                      <a:cubicBezTo>
                        <a:pt x="3127" y="2070"/>
                        <a:pt x="3805" y="2252"/>
                        <a:pt x="3846" y="2785"/>
                      </a:cubicBezTo>
                      <a:cubicBezTo>
                        <a:pt x="3927" y="3831"/>
                        <a:pt x="1774" y="6255"/>
                        <a:pt x="141" y="7936"/>
                      </a:cubicBezTo>
                      <a:cubicBezTo>
                        <a:pt x="855" y="7692"/>
                        <a:pt x="1363" y="7410"/>
                        <a:pt x="1363" y="7410"/>
                      </a:cubicBezTo>
                      <a:lnTo>
                        <a:pt x="1363" y="7410"/>
                      </a:lnTo>
                      <a:cubicBezTo>
                        <a:pt x="1363" y="7410"/>
                        <a:pt x="999" y="7962"/>
                        <a:pt x="705" y="8718"/>
                      </a:cubicBezTo>
                      <a:cubicBezTo>
                        <a:pt x="2482" y="6798"/>
                        <a:pt x="4678" y="4719"/>
                        <a:pt x="5859" y="4719"/>
                      </a:cubicBezTo>
                      <a:cubicBezTo>
                        <a:pt x="6093" y="4719"/>
                        <a:pt x="6288" y="4801"/>
                        <a:pt x="6431" y="4981"/>
                      </a:cubicBezTo>
                      <a:cubicBezTo>
                        <a:pt x="6842" y="5500"/>
                        <a:pt x="7046" y="6284"/>
                        <a:pt x="7124" y="7150"/>
                      </a:cubicBezTo>
                      <a:cubicBezTo>
                        <a:pt x="8156" y="3712"/>
                        <a:pt x="8603" y="1"/>
                        <a:pt x="8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9" name="Google Shape;2689;p3"/>
                <p:cNvSpPr/>
                <p:nvPr/>
              </p:nvSpPr>
              <p:spPr>
                <a:xfrm>
                  <a:off x="1705907" y="1777262"/>
                  <a:ext cx="121495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637" y="0"/>
                      </a:moveTo>
                      <a:cubicBezTo>
                        <a:pt x="4410" y="0"/>
                        <a:pt x="4097" y="113"/>
                        <a:pt x="3797" y="319"/>
                      </a:cubicBezTo>
                      <a:cubicBezTo>
                        <a:pt x="3320" y="648"/>
                        <a:pt x="3057" y="1090"/>
                        <a:pt x="3205" y="1304"/>
                      </a:cubicBezTo>
                      <a:cubicBezTo>
                        <a:pt x="3259" y="1383"/>
                        <a:pt x="3361" y="1421"/>
                        <a:pt x="3492" y="1421"/>
                      </a:cubicBezTo>
                      <a:cubicBezTo>
                        <a:pt x="3719" y="1421"/>
                        <a:pt x="4032" y="1308"/>
                        <a:pt x="4332" y="1102"/>
                      </a:cubicBezTo>
                      <a:cubicBezTo>
                        <a:pt x="4810" y="773"/>
                        <a:pt x="5074" y="333"/>
                        <a:pt x="4924" y="117"/>
                      </a:cubicBezTo>
                      <a:cubicBezTo>
                        <a:pt x="4871" y="38"/>
                        <a:pt x="4768" y="0"/>
                        <a:pt x="4637" y="0"/>
                      </a:cubicBezTo>
                      <a:close/>
                      <a:moveTo>
                        <a:pt x="1972" y="1739"/>
                      </a:moveTo>
                      <a:cubicBezTo>
                        <a:pt x="1678" y="1739"/>
                        <a:pt x="1259" y="1918"/>
                        <a:pt x="869" y="2234"/>
                      </a:cubicBezTo>
                      <a:cubicBezTo>
                        <a:pt x="296" y="2701"/>
                        <a:pt x="0" y="3288"/>
                        <a:pt x="212" y="3548"/>
                      </a:cubicBezTo>
                      <a:cubicBezTo>
                        <a:pt x="279" y="3632"/>
                        <a:pt x="390" y="3671"/>
                        <a:pt x="529" y="3671"/>
                      </a:cubicBezTo>
                      <a:cubicBezTo>
                        <a:pt x="824" y="3671"/>
                        <a:pt x="1244" y="3492"/>
                        <a:pt x="1633" y="3176"/>
                      </a:cubicBezTo>
                      <a:cubicBezTo>
                        <a:pt x="2208" y="2710"/>
                        <a:pt x="2501" y="2122"/>
                        <a:pt x="2290" y="1862"/>
                      </a:cubicBezTo>
                      <a:cubicBezTo>
                        <a:pt x="2222" y="1779"/>
                        <a:pt x="2111" y="1739"/>
                        <a:pt x="1972" y="173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0" name="Google Shape;2690;p3"/>
                <p:cNvSpPr/>
                <p:nvPr/>
              </p:nvSpPr>
              <p:spPr>
                <a:xfrm>
                  <a:off x="1820129" y="1520592"/>
                  <a:ext cx="171482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4" extrusionOk="0">
                      <a:moveTo>
                        <a:pt x="145" y="1"/>
                      </a:moveTo>
                      <a:cubicBezTo>
                        <a:pt x="140" y="1"/>
                        <a:pt x="136" y="2"/>
                        <a:pt x="133" y="5"/>
                      </a:cubicBezTo>
                      <a:cubicBezTo>
                        <a:pt x="0" y="140"/>
                        <a:pt x="3334" y="3691"/>
                        <a:pt x="3334" y="3691"/>
                      </a:cubicBezTo>
                      <a:cubicBezTo>
                        <a:pt x="3334" y="3691"/>
                        <a:pt x="6755" y="6903"/>
                        <a:pt x="7016" y="6903"/>
                      </a:cubicBezTo>
                      <a:cubicBezTo>
                        <a:pt x="7021" y="6903"/>
                        <a:pt x="7025" y="6902"/>
                        <a:pt x="7028" y="6899"/>
                      </a:cubicBezTo>
                      <a:cubicBezTo>
                        <a:pt x="7162" y="6765"/>
                        <a:pt x="3820" y="3205"/>
                        <a:pt x="3820" y="3205"/>
                      </a:cubicBezTo>
                      <a:cubicBezTo>
                        <a:pt x="3820" y="3205"/>
                        <a:pt x="407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1" name="Google Shape;2691;p3"/>
                <p:cNvSpPr/>
                <p:nvPr/>
              </p:nvSpPr>
              <p:spPr>
                <a:xfrm>
                  <a:off x="2029228" y="1729715"/>
                  <a:ext cx="171530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3" extrusionOk="0">
                      <a:moveTo>
                        <a:pt x="147" y="0"/>
                      </a:moveTo>
                      <a:cubicBezTo>
                        <a:pt x="142" y="0"/>
                        <a:pt x="138" y="2"/>
                        <a:pt x="135" y="4"/>
                      </a:cubicBezTo>
                      <a:cubicBezTo>
                        <a:pt x="1" y="140"/>
                        <a:pt x="3343" y="3700"/>
                        <a:pt x="3343" y="3700"/>
                      </a:cubicBezTo>
                      <a:cubicBezTo>
                        <a:pt x="3343" y="3700"/>
                        <a:pt x="6756" y="6902"/>
                        <a:pt x="7018" y="6902"/>
                      </a:cubicBezTo>
                      <a:cubicBezTo>
                        <a:pt x="7023" y="6902"/>
                        <a:pt x="7027" y="6901"/>
                        <a:pt x="7029" y="6898"/>
                      </a:cubicBezTo>
                      <a:cubicBezTo>
                        <a:pt x="7164" y="6765"/>
                        <a:pt x="3829" y="3213"/>
                        <a:pt x="3829" y="3213"/>
                      </a:cubicBezTo>
                      <a:cubicBezTo>
                        <a:pt x="3829" y="3213"/>
                        <a:pt x="408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2" name="Google Shape;2692;p3"/>
                <p:cNvSpPr/>
                <p:nvPr/>
              </p:nvSpPr>
              <p:spPr>
                <a:xfrm>
                  <a:off x="2029228" y="1520592"/>
                  <a:ext cx="171530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4" extrusionOk="0">
                      <a:moveTo>
                        <a:pt x="7018" y="1"/>
                      </a:moveTo>
                      <a:cubicBezTo>
                        <a:pt x="6756" y="1"/>
                        <a:pt x="3343" y="3203"/>
                        <a:pt x="3343" y="3203"/>
                      </a:cubicBezTo>
                      <a:cubicBezTo>
                        <a:pt x="3343" y="3203"/>
                        <a:pt x="1" y="6765"/>
                        <a:pt x="135" y="6899"/>
                      </a:cubicBezTo>
                      <a:cubicBezTo>
                        <a:pt x="138" y="6902"/>
                        <a:pt x="142" y="6903"/>
                        <a:pt x="147" y="6903"/>
                      </a:cubicBezTo>
                      <a:cubicBezTo>
                        <a:pt x="409" y="6903"/>
                        <a:pt x="3829" y="3690"/>
                        <a:pt x="3829" y="3690"/>
                      </a:cubicBezTo>
                      <a:cubicBezTo>
                        <a:pt x="3829" y="3690"/>
                        <a:pt x="7164" y="140"/>
                        <a:pt x="7029" y="5"/>
                      </a:cubicBezTo>
                      <a:cubicBezTo>
                        <a:pt x="7027" y="2"/>
                        <a:pt x="7023" y="1"/>
                        <a:pt x="70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3" name="Google Shape;2693;p3"/>
                <p:cNvSpPr/>
                <p:nvPr/>
              </p:nvSpPr>
              <p:spPr>
                <a:xfrm>
                  <a:off x="1820129" y="1729715"/>
                  <a:ext cx="171482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3" extrusionOk="0">
                      <a:moveTo>
                        <a:pt x="7017" y="0"/>
                      </a:moveTo>
                      <a:cubicBezTo>
                        <a:pt x="6757" y="0"/>
                        <a:pt x="3334" y="3213"/>
                        <a:pt x="3334" y="3213"/>
                      </a:cubicBezTo>
                      <a:cubicBezTo>
                        <a:pt x="3334" y="3213"/>
                        <a:pt x="0" y="6764"/>
                        <a:pt x="135" y="6898"/>
                      </a:cubicBezTo>
                      <a:cubicBezTo>
                        <a:pt x="138" y="6901"/>
                        <a:pt x="142" y="6902"/>
                        <a:pt x="147" y="6902"/>
                      </a:cubicBezTo>
                      <a:cubicBezTo>
                        <a:pt x="409" y="6902"/>
                        <a:pt x="3820" y="3698"/>
                        <a:pt x="3820" y="3698"/>
                      </a:cubicBezTo>
                      <a:cubicBezTo>
                        <a:pt x="3820" y="3698"/>
                        <a:pt x="7162" y="139"/>
                        <a:pt x="7029" y="4"/>
                      </a:cubicBezTo>
                      <a:cubicBezTo>
                        <a:pt x="7027" y="2"/>
                        <a:pt x="7023" y="0"/>
                        <a:pt x="7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4" name="Google Shape;2694;p3"/>
                <p:cNvSpPr/>
                <p:nvPr/>
              </p:nvSpPr>
              <p:spPr>
                <a:xfrm>
                  <a:off x="1956974" y="1660933"/>
                  <a:ext cx="106964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8" h="3915" extrusionOk="0">
                      <a:moveTo>
                        <a:pt x="2236" y="0"/>
                      </a:moveTo>
                      <a:cubicBezTo>
                        <a:pt x="1572" y="0"/>
                        <a:pt x="924" y="339"/>
                        <a:pt x="556" y="950"/>
                      </a:cubicBezTo>
                      <a:cubicBezTo>
                        <a:pt x="1" y="1875"/>
                        <a:pt x="299" y="3078"/>
                        <a:pt x="1226" y="3634"/>
                      </a:cubicBezTo>
                      <a:cubicBezTo>
                        <a:pt x="1541" y="3824"/>
                        <a:pt x="1888" y="3914"/>
                        <a:pt x="2231" y="3914"/>
                      </a:cubicBezTo>
                      <a:cubicBezTo>
                        <a:pt x="2895" y="3914"/>
                        <a:pt x="3542" y="3576"/>
                        <a:pt x="3909" y="2966"/>
                      </a:cubicBezTo>
                      <a:cubicBezTo>
                        <a:pt x="4467" y="2038"/>
                        <a:pt x="4168" y="837"/>
                        <a:pt x="3241" y="280"/>
                      </a:cubicBezTo>
                      <a:cubicBezTo>
                        <a:pt x="2925" y="90"/>
                        <a:pt x="2578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5" name="Google Shape;2695;p3"/>
                <p:cNvSpPr/>
                <p:nvPr/>
              </p:nvSpPr>
              <p:spPr>
                <a:xfrm>
                  <a:off x="1984291" y="1660957"/>
                  <a:ext cx="79648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7" h="3914" extrusionOk="0">
                      <a:moveTo>
                        <a:pt x="1096" y="0"/>
                      </a:moveTo>
                      <a:cubicBezTo>
                        <a:pt x="809" y="0"/>
                        <a:pt x="526" y="63"/>
                        <a:pt x="267" y="183"/>
                      </a:cubicBezTo>
                      <a:cubicBezTo>
                        <a:pt x="480" y="215"/>
                        <a:pt x="689" y="288"/>
                        <a:pt x="883" y="404"/>
                      </a:cubicBezTo>
                      <a:cubicBezTo>
                        <a:pt x="1696" y="892"/>
                        <a:pt x="1956" y="1943"/>
                        <a:pt x="1468" y="2752"/>
                      </a:cubicBezTo>
                      <a:cubicBezTo>
                        <a:pt x="1148" y="3288"/>
                        <a:pt x="582" y="3577"/>
                        <a:pt x="1" y="3577"/>
                      </a:cubicBezTo>
                      <a:cubicBezTo>
                        <a:pt x="30" y="3595"/>
                        <a:pt x="56" y="3615"/>
                        <a:pt x="85" y="3633"/>
                      </a:cubicBezTo>
                      <a:cubicBezTo>
                        <a:pt x="400" y="3823"/>
                        <a:pt x="747" y="3913"/>
                        <a:pt x="1090" y="3913"/>
                      </a:cubicBezTo>
                      <a:cubicBezTo>
                        <a:pt x="1754" y="3913"/>
                        <a:pt x="2401" y="3575"/>
                        <a:pt x="2768" y="2965"/>
                      </a:cubicBezTo>
                      <a:cubicBezTo>
                        <a:pt x="3326" y="2037"/>
                        <a:pt x="3027" y="836"/>
                        <a:pt x="2100" y="279"/>
                      </a:cubicBezTo>
                      <a:cubicBezTo>
                        <a:pt x="1785" y="90"/>
                        <a:pt x="1438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6" name="Google Shape;2696;p3"/>
                <p:cNvSpPr/>
                <p:nvPr/>
              </p:nvSpPr>
              <p:spPr>
                <a:xfrm>
                  <a:off x="1968370" y="1698856"/>
                  <a:ext cx="35216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289" extrusionOk="0">
                      <a:moveTo>
                        <a:pt x="736" y="1"/>
                      </a:moveTo>
                      <a:cubicBezTo>
                        <a:pt x="518" y="1"/>
                        <a:pt x="305" y="112"/>
                        <a:pt x="184" y="311"/>
                      </a:cubicBezTo>
                      <a:cubicBezTo>
                        <a:pt x="0" y="617"/>
                        <a:pt x="98" y="1013"/>
                        <a:pt x="403" y="1195"/>
                      </a:cubicBezTo>
                      <a:cubicBezTo>
                        <a:pt x="507" y="1259"/>
                        <a:pt x="622" y="1289"/>
                        <a:pt x="735" y="1289"/>
                      </a:cubicBezTo>
                      <a:cubicBezTo>
                        <a:pt x="954" y="1289"/>
                        <a:pt x="1167" y="1177"/>
                        <a:pt x="1287" y="977"/>
                      </a:cubicBezTo>
                      <a:cubicBezTo>
                        <a:pt x="1470" y="671"/>
                        <a:pt x="1371" y="276"/>
                        <a:pt x="1067" y="93"/>
                      </a:cubicBezTo>
                      <a:cubicBezTo>
                        <a:pt x="963" y="30"/>
                        <a:pt x="849" y="1"/>
                        <a:pt x="7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7" name="Google Shape;2697;p3"/>
                <p:cNvSpPr/>
                <p:nvPr/>
              </p:nvSpPr>
              <p:spPr>
                <a:xfrm>
                  <a:off x="1992072" y="1679080"/>
                  <a:ext cx="16375" cy="1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599" extrusionOk="0">
                      <a:moveTo>
                        <a:pt x="342" y="0"/>
                      </a:moveTo>
                      <a:cubicBezTo>
                        <a:pt x="241" y="0"/>
                        <a:pt x="142" y="52"/>
                        <a:pt x="86" y="146"/>
                      </a:cubicBezTo>
                      <a:cubicBezTo>
                        <a:pt x="0" y="287"/>
                        <a:pt x="46" y="472"/>
                        <a:pt x="187" y="556"/>
                      </a:cubicBezTo>
                      <a:cubicBezTo>
                        <a:pt x="236" y="585"/>
                        <a:pt x="290" y="599"/>
                        <a:pt x="343" y="599"/>
                      </a:cubicBezTo>
                      <a:cubicBezTo>
                        <a:pt x="444" y="599"/>
                        <a:pt x="542" y="548"/>
                        <a:pt x="598" y="455"/>
                      </a:cubicBezTo>
                      <a:cubicBezTo>
                        <a:pt x="684" y="313"/>
                        <a:pt x="636" y="129"/>
                        <a:pt x="497" y="44"/>
                      </a:cubicBezTo>
                      <a:cubicBezTo>
                        <a:pt x="448" y="14"/>
                        <a:pt x="395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98" name="Google Shape;2698;p3"/>
              <p:cNvGrpSpPr/>
              <p:nvPr/>
            </p:nvGrpSpPr>
            <p:grpSpPr>
              <a:xfrm>
                <a:off x="-420348" y="943978"/>
                <a:ext cx="635107" cy="1499820"/>
                <a:chOff x="720000" y="1360739"/>
                <a:chExt cx="472480" cy="1115772"/>
              </a:xfrm>
            </p:grpSpPr>
            <p:sp>
              <p:nvSpPr>
                <p:cNvPr id="2699" name="Google Shape;2699;p3"/>
                <p:cNvSpPr/>
                <p:nvPr/>
              </p:nvSpPr>
              <p:spPr>
                <a:xfrm>
                  <a:off x="720000" y="1360739"/>
                  <a:ext cx="472480" cy="1115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36" h="46607" extrusionOk="0">
                      <a:moveTo>
                        <a:pt x="2995" y="0"/>
                      </a:moveTo>
                      <a:lnTo>
                        <a:pt x="2995" y="0"/>
                      </a:lnTo>
                      <a:cubicBezTo>
                        <a:pt x="1459" y="3805"/>
                        <a:pt x="2322" y="8287"/>
                        <a:pt x="3339" y="12150"/>
                      </a:cubicBezTo>
                      <a:cubicBezTo>
                        <a:pt x="3670" y="13402"/>
                        <a:pt x="4485" y="15924"/>
                        <a:pt x="5697" y="16571"/>
                      </a:cubicBezTo>
                      <a:cubicBezTo>
                        <a:pt x="5933" y="16697"/>
                        <a:pt x="6141" y="16752"/>
                        <a:pt x="6324" y="16752"/>
                      </a:cubicBezTo>
                      <a:cubicBezTo>
                        <a:pt x="7566" y="16752"/>
                        <a:pt x="7679" y="14232"/>
                        <a:pt x="7679" y="14232"/>
                      </a:cubicBezTo>
                      <a:lnTo>
                        <a:pt x="7679" y="14232"/>
                      </a:lnTo>
                      <a:cubicBezTo>
                        <a:pt x="8812" y="17902"/>
                        <a:pt x="6437" y="20443"/>
                        <a:pt x="5366" y="23696"/>
                      </a:cubicBezTo>
                      <a:cubicBezTo>
                        <a:pt x="4692" y="25751"/>
                        <a:pt x="5822" y="26789"/>
                        <a:pt x="7131" y="26789"/>
                      </a:cubicBezTo>
                      <a:cubicBezTo>
                        <a:pt x="8215" y="26789"/>
                        <a:pt x="9422" y="26077"/>
                        <a:pt x="9827" y="24640"/>
                      </a:cubicBezTo>
                      <a:lnTo>
                        <a:pt x="9827" y="24640"/>
                      </a:lnTo>
                      <a:cubicBezTo>
                        <a:pt x="8519" y="29280"/>
                        <a:pt x="2229" y="34089"/>
                        <a:pt x="3841" y="36366"/>
                      </a:cubicBezTo>
                      <a:cubicBezTo>
                        <a:pt x="4285" y="36994"/>
                        <a:pt x="4831" y="37222"/>
                        <a:pt x="5389" y="37222"/>
                      </a:cubicBezTo>
                      <a:cubicBezTo>
                        <a:pt x="6682" y="37222"/>
                        <a:pt x="8041" y="35999"/>
                        <a:pt x="8345" y="35710"/>
                      </a:cubicBezTo>
                      <a:lnTo>
                        <a:pt x="8345" y="35710"/>
                      </a:lnTo>
                      <a:cubicBezTo>
                        <a:pt x="7574" y="36467"/>
                        <a:pt x="0" y="44090"/>
                        <a:pt x="5117" y="46314"/>
                      </a:cubicBezTo>
                      <a:cubicBezTo>
                        <a:pt x="5580" y="46515"/>
                        <a:pt x="6017" y="46607"/>
                        <a:pt x="6429" y="46607"/>
                      </a:cubicBezTo>
                      <a:cubicBezTo>
                        <a:pt x="10333" y="46607"/>
                        <a:pt x="11988" y="38358"/>
                        <a:pt x="12302" y="36566"/>
                      </a:cubicBezTo>
                      <a:lnTo>
                        <a:pt x="12302" y="36566"/>
                      </a:lnTo>
                      <a:cubicBezTo>
                        <a:pt x="12171" y="37511"/>
                        <a:pt x="11997" y="40093"/>
                        <a:pt x="14014" y="40093"/>
                      </a:cubicBezTo>
                      <a:cubicBezTo>
                        <a:pt x="14206" y="40093"/>
                        <a:pt x="14417" y="40070"/>
                        <a:pt x="14651" y="40019"/>
                      </a:cubicBezTo>
                      <a:cubicBezTo>
                        <a:pt x="17889" y="39322"/>
                        <a:pt x="14927" y="28761"/>
                        <a:pt x="14926" y="28758"/>
                      </a:cubicBezTo>
                      <a:lnTo>
                        <a:pt x="14926" y="28758"/>
                      </a:lnTo>
                      <a:cubicBezTo>
                        <a:pt x="14927" y="28759"/>
                        <a:pt x="15970" y="32392"/>
                        <a:pt x="17263" y="32392"/>
                      </a:cubicBezTo>
                      <a:cubicBezTo>
                        <a:pt x="17592" y="32392"/>
                        <a:pt x="17937" y="32156"/>
                        <a:pt x="18286" y="31565"/>
                      </a:cubicBezTo>
                      <a:cubicBezTo>
                        <a:pt x="19736" y="29099"/>
                        <a:pt x="16849" y="23616"/>
                        <a:pt x="15177" y="20824"/>
                      </a:cubicBezTo>
                      <a:lnTo>
                        <a:pt x="15177" y="20824"/>
                      </a:lnTo>
                      <a:cubicBezTo>
                        <a:pt x="15690" y="21418"/>
                        <a:pt x="16537" y="21965"/>
                        <a:pt x="17267" y="21965"/>
                      </a:cubicBezTo>
                      <a:cubicBezTo>
                        <a:pt x="18033" y="21965"/>
                        <a:pt x="18669" y="21362"/>
                        <a:pt x="18656" y="19578"/>
                      </a:cubicBezTo>
                      <a:cubicBezTo>
                        <a:pt x="18627" y="15744"/>
                        <a:pt x="9934" y="11686"/>
                        <a:pt x="9934" y="11685"/>
                      </a:cubicBezTo>
                      <a:lnTo>
                        <a:pt x="9934" y="11685"/>
                      </a:lnTo>
                      <a:cubicBezTo>
                        <a:pt x="10572" y="11949"/>
                        <a:pt x="11154" y="12066"/>
                        <a:pt x="11650" y="12066"/>
                      </a:cubicBezTo>
                      <a:cubicBezTo>
                        <a:pt x="13467" y="12066"/>
                        <a:pt x="14130" y="10501"/>
                        <a:pt x="12222" y="8894"/>
                      </a:cubicBezTo>
                      <a:cubicBezTo>
                        <a:pt x="9793" y="6852"/>
                        <a:pt x="6682" y="6976"/>
                        <a:pt x="4641" y="5328"/>
                      </a:cubicBezTo>
                      <a:cubicBezTo>
                        <a:pt x="2602" y="3681"/>
                        <a:pt x="2995" y="1"/>
                        <a:pt x="29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0" name="Google Shape;2700;p3"/>
                <p:cNvSpPr/>
                <p:nvPr/>
              </p:nvSpPr>
              <p:spPr>
                <a:xfrm>
                  <a:off x="722921" y="1380778"/>
                  <a:ext cx="308946" cy="1087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5" h="45418" extrusionOk="0">
                      <a:moveTo>
                        <a:pt x="2576" y="0"/>
                      </a:moveTo>
                      <a:lnTo>
                        <a:pt x="2576" y="0"/>
                      </a:lnTo>
                      <a:cubicBezTo>
                        <a:pt x="1464" y="3615"/>
                        <a:pt x="2274" y="7729"/>
                        <a:pt x="3217" y="11313"/>
                      </a:cubicBezTo>
                      <a:cubicBezTo>
                        <a:pt x="3546" y="12566"/>
                        <a:pt x="4363" y="15087"/>
                        <a:pt x="5575" y="15736"/>
                      </a:cubicBezTo>
                      <a:cubicBezTo>
                        <a:pt x="5810" y="15862"/>
                        <a:pt x="6018" y="15917"/>
                        <a:pt x="6202" y="15917"/>
                      </a:cubicBezTo>
                      <a:cubicBezTo>
                        <a:pt x="7444" y="15917"/>
                        <a:pt x="7555" y="13395"/>
                        <a:pt x="7555" y="13395"/>
                      </a:cubicBezTo>
                      <a:lnTo>
                        <a:pt x="7555" y="13395"/>
                      </a:lnTo>
                      <a:cubicBezTo>
                        <a:pt x="8690" y="17065"/>
                        <a:pt x="6315" y="19606"/>
                        <a:pt x="5244" y="22859"/>
                      </a:cubicBezTo>
                      <a:cubicBezTo>
                        <a:pt x="4569" y="24914"/>
                        <a:pt x="5699" y="25953"/>
                        <a:pt x="7008" y="25953"/>
                      </a:cubicBezTo>
                      <a:cubicBezTo>
                        <a:pt x="8092" y="25953"/>
                        <a:pt x="9299" y="25240"/>
                        <a:pt x="9705" y="23803"/>
                      </a:cubicBezTo>
                      <a:lnTo>
                        <a:pt x="9705" y="23803"/>
                      </a:lnTo>
                      <a:cubicBezTo>
                        <a:pt x="8397" y="28443"/>
                        <a:pt x="2105" y="33253"/>
                        <a:pt x="3718" y="35531"/>
                      </a:cubicBezTo>
                      <a:cubicBezTo>
                        <a:pt x="4162" y="36159"/>
                        <a:pt x="4708" y="36386"/>
                        <a:pt x="5266" y="36386"/>
                      </a:cubicBezTo>
                      <a:cubicBezTo>
                        <a:pt x="6570" y="36386"/>
                        <a:pt x="7938" y="35146"/>
                        <a:pt x="8227" y="34870"/>
                      </a:cubicBezTo>
                      <a:lnTo>
                        <a:pt x="8227" y="34870"/>
                      </a:lnTo>
                      <a:cubicBezTo>
                        <a:pt x="7493" y="35591"/>
                        <a:pt x="0" y="43116"/>
                        <a:pt x="4866" y="45417"/>
                      </a:cubicBezTo>
                      <a:cubicBezTo>
                        <a:pt x="7275" y="42219"/>
                        <a:pt x="12905" y="33839"/>
                        <a:pt x="12689" y="24511"/>
                      </a:cubicBezTo>
                      <a:cubicBezTo>
                        <a:pt x="12421" y="13013"/>
                        <a:pt x="2156" y="8155"/>
                        <a:pt x="25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01" name="Google Shape;2701;p3"/>
                <p:cNvGrpSpPr/>
                <p:nvPr/>
              </p:nvGrpSpPr>
              <p:grpSpPr>
                <a:xfrm>
                  <a:off x="762974" y="1360739"/>
                  <a:ext cx="403006" cy="1058612"/>
                  <a:chOff x="762974" y="1360739"/>
                  <a:chExt cx="403006" cy="1058612"/>
                </a:xfrm>
              </p:grpSpPr>
              <p:sp>
                <p:nvSpPr>
                  <p:cNvPr id="2702" name="Google Shape;2702;p3"/>
                  <p:cNvSpPr/>
                  <p:nvPr/>
                </p:nvSpPr>
                <p:spPr>
                  <a:xfrm>
                    <a:off x="762974" y="1360739"/>
                    <a:ext cx="403006" cy="1022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4" h="42707" extrusionOk="0">
                        <a:moveTo>
                          <a:pt x="1199" y="0"/>
                        </a:moveTo>
                        <a:cubicBezTo>
                          <a:pt x="1" y="2969"/>
                          <a:pt x="264" y="6352"/>
                          <a:pt x="920" y="9530"/>
                        </a:cubicBezTo>
                        <a:cubicBezTo>
                          <a:pt x="1027" y="9172"/>
                          <a:pt x="1156" y="8889"/>
                          <a:pt x="1307" y="8759"/>
                        </a:cubicBezTo>
                        <a:cubicBezTo>
                          <a:pt x="1341" y="8730"/>
                          <a:pt x="1378" y="8716"/>
                          <a:pt x="1416" y="8716"/>
                        </a:cubicBezTo>
                        <a:cubicBezTo>
                          <a:pt x="2097" y="8716"/>
                          <a:pt x="3467" y="12944"/>
                          <a:pt x="3467" y="12944"/>
                        </a:cubicBezTo>
                        <a:lnTo>
                          <a:pt x="3398" y="10520"/>
                        </a:lnTo>
                        <a:lnTo>
                          <a:pt x="3398" y="10520"/>
                        </a:lnTo>
                        <a:cubicBezTo>
                          <a:pt x="3398" y="10520"/>
                          <a:pt x="4489" y="11181"/>
                          <a:pt x="5011" y="13903"/>
                        </a:cubicBezTo>
                        <a:cubicBezTo>
                          <a:pt x="5148" y="14627"/>
                          <a:pt x="5026" y="15630"/>
                          <a:pt x="4773" y="16716"/>
                        </a:cubicBezTo>
                        <a:cubicBezTo>
                          <a:pt x="5784" y="16411"/>
                          <a:pt x="5882" y="14232"/>
                          <a:pt x="5882" y="14232"/>
                        </a:cubicBezTo>
                        <a:lnTo>
                          <a:pt x="5882" y="14232"/>
                        </a:lnTo>
                        <a:cubicBezTo>
                          <a:pt x="6444" y="16046"/>
                          <a:pt x="6146" y="17584"/>
                          <a:pt x="5573" y="19069"/>
                        </a:cubicBezTo>
                        <a:cubicBezTo>
                          <a:pt x="5925" y="18725"/>
                          <a:pt x="6248" y="18485"/>
                          <a:pt x="6503" y="18425"/>
                        </a:cubicBezTo>
                        <a:cubicBezTo>
                          <a:pt x="6540" y="18417"/>
                          <a:pt x="6575" y="18412"/>
                          <a:pt x="6608" y="18412"/>
                        </a:cubicBezTo>
                        <a:cubicBezTo>
                          <a:pt x="7697" y="18412"/>
                          <a:pt x="6786" y="22916"/>
                          <a:pt x="6786" y="22916"/>
                        </a:cubicBezTo>
                        <a:cubicBezTo>
                          <a:pt x="7556" y="21557"/>
                          <a:pt x="8156" y="20991"/>
                          <a:pt x="8536" y="20991"/>
                        </a:cubicBezTo>
                        <a:cubicBezTo>
                          <a:pt x="9025" y="20991"/>
                          <a:pt x="9149" y="21927"/>
                          <a:pt x="8798" y="23317"/>
                        </a:cubicBezTo>
                        <a:cubicBezTo>
                          <a:pt x="8682" y="23771"/>
                          <a:pt x="8342" y="24415"/>
                          <a:pt x="7862" y="25162"/>
                        </a:cubicBezTo>
                        <a:cubicBezTo>
                          <a:pt x="7438" y="26347"/>
                          <a:pt x="6721" y="27539"/>
                          <a:pt x="5924" y="28691"/>
                        </a:cubicBezTo>
                        <a:cubicBezTo>
                          <a:pt x="7051" y="27693"/>
                          <a:pt x="8069" y="26946"/>
                          <a:pt x="8597" y="26946"/>
                        </a:cubicBezTo>
                        <a:cubicBezTo>
                          <a:pt x="8661" y="26946"/>
                          <a:pt x="8718" y="26957"/>
                          <a:pt x="8767" y="26980"/>
                        </a:cubicBezTo>
                        <a:cubicBezTo>
                          <a:pt x="10031" y="27575"/>
                          <a:pt x="6369" y="34148"/>
                          <a:pt x="6369" y="34148"/>
                        </a:cubicBezTo>
                        <a:cubicBezTo>
                          <a:pt x="6369" y="34148"/>
                          <a:pt x="9131" y="31169"/>
                          <a:pt x="9493" y="31169"/>
                        </a:cubicBezTo>
                        <a:cubicBezTo>
                          <a:pt x="9503" y="31169"/>
                          <a:pt x="9511" y="31171"/>
                          <a:pt x="9517" y="31175"/>
                        </a:cubicBezTo>
                        <a:cubicBezTo>
                          <a:pt x="9757" y="31338"/>
                          <a:pt x="10294" y="32229"/>
                          <a:pt x="7248" y="35163"/>
                        </a:cubicBezTo>
                        <a:cubicBezTo>
                          <a:pt x="6907" y="35491"/>
                          <a:pt x="6560" y="35785"/>
                          <a:pt x="6213" y="36050"/>
                        </a:cubicBezTo>
                        <a:cubicBezTo>
                          <a:pt x="5359" y="36926"/>
                          <a:pt x="3346" y="39118"/>
                          <a:pt x="2268" y="41309"/>
                        </a:cubicBezTo>
                        <a:cubicBezTo>
                          <a:pt x="3911" y="39589"/>
                          <a:pt x="5920" y="37651"/>
                          <a:pt x="6718" y="37651"/>
                        </a:cubicBezTo>
                        <a:cubicBezTo>
                          <a:pt x="6741" y="37651"/>
                          <a:pt x="6764" y="37652"/>
                          <a:pt x="6785" y="37656"/>
                        </a:cubicBezTo>
                        <a:cubicBezTo>
                          <a:pt x="8003" y="37847"/>
                          <a:pt x="6084" y="41918"/>
                          <a:pt x="5700" y="42707"/>
                        </a:cubicBezTo>
                        <a:cubicBezTo>
                          <a:pt x="6052" y="42000"/>
                          <a:pt x="7746" y="38700"/>
                          <a:pt x="8726" y="38700"/>
                        </a:cubicBezTo>
                        <a:cubicBezTo>
                          <a:pt x="8822" y="38700"/>
                          <a:pt x="8910" y="38732"/>
                          <a:pt x="8991" y="38800"/>
                        </a:cubicBezTo>
                        <a:cubicBezTo>
                          <a:pt x="9544" y="39273"/>
                          <a:pt x="9148" y="41140"/>
                          <a:pt x="8732" y="42690"/>
                        </a:cubicBezTo>
                        <a:cubicBezTo>
                          <a:pt x="9797" y="40288"/>
                          <a:pt x="10341" y="37503"/>
                          <a:pt x="10507" y="36559"/>
                        </a:cubicBezTo>
                        <a:lnTo>
                          <a:pt x="10507" y="36559"/>
                        </a:lnTo>
                        <a:cubicBezTo>
                          <a:pt x="10456" y="36920"/>
                          <a:pt x="10399" y="37523"/>
                          <a:pt x="10462" y="38133"/>
                        </a:cubicBezTo>
                        <a:cubicBezTo>
                          <a:pt x="10634" y="36752"/>
                          <a:pt x="10733" y="35670"/>
                          <a:pt x="10869" y="35514"/>
                        </a:cubicBezTo>
                        <a:cubicBezTo>
                          <a:pt x="10901" y="35479"/>
                          <a:pt x="10937" y="35462"/>
                          <a:pt x="10977" y="35462"/>
                        </a:cubicBezTo>
                        <a:cubicBezTo>
                          <a:pt x="11428" y="35462"/>
                          <a:pt x="12357" y="37553"/>
                          <a:pt x="12357" y="37553"/>
                        </a:cubicBezTo>
                        <a:cubicBezTo>
                          <a:pt x="12357" y="37553"/>
                          <a:pt x="11221" y="29699"/>
                          <a:pt x="12130" y="29264"/>
                        </a:cubicBezTo>
                        <a:cubicBezTo>
                          <a:pt x="12152" y="29253"/>
                          <a:pt x="12176" y="29248"/>
                          <a:pt x="12201" y="29248"/>
                        </a:cubicBezTo>
                        <a:cubicBezTo>
                          <a:pt x="12631" y="29248"/>
                          <a:pt x="13341" y="30880"/>
                          <a:pt x="13993" y="32677"/>
                        </a:cubicBezTo>
                        <a:cubicBezTo>
                          <a:pt x="13629" y="30534"/>
                          <a:pt x="13132" y="28759"/>
                          <a:pt x="13131" y="28758"/>
                        </a:cubicBezTo>
                        <a:lnTo>
                          <a:pt x="13131" y="28758"/>
                        </a:lnTo>
                        <a:cubicBezTo>
                          <a:pt x="13132" y="28759"/>
                          <a:pt x="14176" y="32389"/>
                          <a:pt x="15469" y="32389"/>
                        </a:cubicBezTo>
                        <a:cubicBezTo>
                          <a:pt x="15506" y="32389"/>
                          <a:pt x="15544" y="32386"/>
                          <a:pt x="15582" y="32380"/>
                        </a:cubicBezTo>
                        <a:cubicBezTo>
                          <a:pt x="14201" y="30263"/>
                          <a:pt x="11882" y="25348"/>
                          <a:pt x="12027" y="24632"/>
                        </a:cubicBezTo>
                        <a:cubicBezTo>
                          <a:pt x="12045" y="24544"/>
                          <a:pt x="12083" y="24504"/>
                          <a:pt x="12136" y="24504"/>
                        </a:cubicBezTo>
                        <a:cubicBezTo>
                          <a:pt x="12636" y="24504"/>
                          <a:pt x="14516" y="28076"/>
                          <a:pt x="14516" y="28076"/>
                        </a:cubicBezTo>
                        <a:cubicBezTo>
                          <a:pt x="14516" y="28076"/>
                          <a:pt x="12348" y="22699"/>
                          <a:pt x="13250" y="22699"/>
                        </a:cubicBezTo>
                        <a:cubicBezTo>
                          <a:pt x="13275" y="22699"/>
                          <a:pt x="13302" y="22703"/>
                          <a:pt x="13332" y="22711"/>
                        </a:cubicBezTo>
                        <a:cubicBezTo>
                          <a:pt x="13928" y="22878"/>
                          <a:pt x="15382" y="25466"/>
                          <a:pt x="16598" y="27872"/>
                        </a:cubicBezTo>
                        <a:cubicBezTo>
                          <a:pt x="15967" y="25405"/>
                          <a:pt x="14433" y="22581"/>
                          <a:pt x="13381" y="20822"/>
                        </a:cubicBezTo>
                        <a:lnTo>
                          <a:pt x="13381" y="20822"/>
                        </a:lnTo>
                        <a:cubicBezTo>
                          <a:pt x="13895" y="21417"/>
                          <a:pt x="14741" y="21965"/>
                          <a:pt x="15473" y="21965"/>
                        </a:cubicBezTo>
                        <a:cubicBezTo>
                          <a:pt x="15623" y="21965"/>
                          <a:pt x="15768" y="21942"/>
                          <a:pt x="15905" y="21891"/>
                        </a:cubicBezTo>
                        <a:cubicBezTo>
                          <a:pt x="14768" y="21038"/>
                          <a:pt x="10669" y="17922"/>
                          <a:pt x="10398" y="17209"/>
                        </a:cubicBezTo>
                        <a:cubicBezTo>
                          <a:pt x="10358" y="17103"/>
                          <a:pt x="10396" y="17057"/>
                          <a:pt x="10492" y="17057"/>
                        </a:cubicBezTo>
                        <a:cubicBezTo>
                          <a:pt x="11153" y="17057"/>
                          <a:pt x="14551" y="19202"/>
                          <a:pt x="14551" y="19202"/>
                        </a:cubicBezTo>
                        <a:cubicBezTo>
                          <a:pt x="14551" y="19202"/>
                          <a:pt x="9554" y="14707"/>
                          <a:pt x="8914" y="14096"/>
                        </a:cubicBezTo>
                        <a:cubicBezTo>
                          <a:pt x="8660" y="13854"/>
                          <a:pt x="8724" y="13675"/>
                          <a:pt x="9122" y="13675"/>
                        </a:cubicBezTo>
                        <a:cubicBezTo>
                          <a:pt x="9724" y="13675"/>
                          <a:pt x="11090" y="14084"/>
                          <a:pt x="13274" y="15302"/>
                        </a:cubicBezTo>
                        <a:cubicBezTo>
                          <a:pt x="14750" y="16125"/>
                          <a:pt x="15940" y="17671"/>
                          <a:pt x="16833" y="19214"/>
                        </a:cubicBezTo>
                        <a:cubicBezTo>
                          <a:pt x="16292" y="15491"/>
                          <a:pt x="8139" y="11686"/>
                          <a:pt x="8139" y="11685"/>
                        </a:cubicBezTo>
                        <a:lnTo>
                          <a:pt x="8139" y="11685"/>
                        </a:lnTo>
                        <a:cubicBezTo>
                          <a:pt x="8776" y="11948"/>
                          <a:pt x="9356" y="12064"/>
                          <a:pt x="9851" y="12064"/>
                        </a:cubicBezTo>
                        <a:cubicBezTo>
                          <a:pt x="10121" y="12064"/>
                          <a:pt x="10366" y="12030"/>
                          <a:pt x="10582" y="11965"/>
                        </a:cubicBezTo>
                        <a:cubicBezTo>
                          <a:pt x="8741" y="11445"/>
                          <a:pt x="6468" y="10583"/>
                          <a:pt x="5948" y="10066"/>
                        </a:cubicBezTo>
                        <a:cubicBezTo>
                          <a:pt x="5593" y="9714"/>
                          <a:pt x="5842" y="9613"/>
                          <a:pt x="6248" y="9613"/>
                        </a:cubicBezTo>
                        <a:cubicBezTo>
                          <a:pt x="6803" y="9613"/>
                          <a:pt x="7652" y="9802"/>
                          <a:pt x="7652" y="9802"/>
                        </a:cubicBezTo>
                        <a:cubicBezTo>
                          <a:pt x="7652" y="9802"/>
                          <a:pt x="4330" y="8443"/>
                          <a:pt x="3817" y="7129"/>
                        </a:cubicBezTo>
                        <a:cubicBezTo>
                          <a:pt x="3648" y="6693"/>
                          <a:pt x="4237" y="6529"/>
                          <a:pt x="5095" y="6501"/>
                        </a:cubicBezTo>
                        <a:cubicBezTo>
                          <a:pt x="4273" y="6208"/>
                          <a:pt x="3504" y="5861"/>
                          <a:pt x="2846" y="5330"/>
                        </a:cubicBezTo>
                        <a:cubicBezTo>
                          <a:pt x="807" y="3681"/>
                          <a:pt x="1199" y="1"/>
                          <a:pt x="1199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3" name="Google Shape;2703;p3"/>
                  <p:cNvSpPr/>
                  <p:nvPr/>
                </p:nvSpPr>
                <p:spPr>
                  <a:xfrm>
                    <a:off x="836089" y="2110303"/>
                    <a:ext cx="71748" cy="80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7" h="3353" extrusionOk="0">
                        <a:moveTo>
                          <a:pt x="2644" y="1"/>
                        </a:moveTo>
                        <a:cubicBezTo>
                          <a:pt x="2430" y="1"/>
                          <a:pt x="2115" y="181"/>
                          <a:pt x="1843" y="478"/>
                        </a:cubicBezTo>
                        <a:cubicBezTo>
                          <a:pt x="1482" y="872"/>
                          <a:pt x="1337" y="1325"/>
                          <a:pt x="1516" y="1489"/>
                        </a:cubicBezTo>
                        <a:cubicBezTo>
                          <a:pt x="1560" y="1528"/>
                          <a:pt x="1618" y="1547"/>
                          <a:pt x="1688" y="1547"/>
                        </a:cubicBezTo>
                        <a:cubicBezTo>
                          <a:pt x="1903" y="1547"/>
                          <a:pt x="2218" y="1367"/>
                          <a:pt x="2490" y="1068"/>
                        </a:cubicBezTo>
                        <a:cubicBezTo>
                          <a:pt x="2850" y="675"/>
                          <a:pt x="2997" y="222"/>
                          <a:pt x="2816" y="60"/>
                        </a:cubicBezTo>
                        <a:cubicBezTo>
                          <a:pt x="2773" y="20"/>
                          <a:pt x="2714" y="1"/>
                          <a:pt x="2644" y="1"/>
                        </a:cubicBezTo>
                        <a:close/>
                        <a:moveTo>
                          <a:pt x="960" y="2088"/>
                        </a:moveTo>
                        <a:cubicBezTo>
                          <a:pt x="792" y="2088"/>
                          <a:pt x="544" y="2250"/>
                          <a:pt x="341" y="2511"/>
                        </a:cubicBezTo>
                        <a:cubicBezTo>
                          <a:pt x="87" y="2839"/>
                          <a:pt x="0" y="3199"/>
                          <a:pt x="150" y="3317"/>
                        </a:cubicBezTo>
                        <a:cubicBezTo>
                          <a:pt x="181" y="3341"/>
                          <a:pt x="221" y="3353"/>
                          <a:pt x="266" y="3353"/>
                        </a:cubicBezTo>
                        <a:cubicBezTo>
                          <a:pt x="434" y="3353"/>
                          <a:pt x="681" y="3190"/>
                          <a:pt x="884" y="2928"/>
                        </a:cubicBezTo>
                        <a:cubicBezTo>
                          <a:pt x="1138" y="2601"/>
                          <a:pt x="1225" y="2240"/>
                          <a:pt x="1075" y="2124"/>
                        </a:cubicBezTo>
                        <a:cubicBezTo>
                          <a:pt x="1044" y="2099"/>
                          <a:pt x="1005" y="2088"/>
                          <a:pt x="960" y="208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4" name="Google Shape;2704;p3"/>
                  <p:cNvSpPr/>
                  <p:nvPr/>
                </p:nvSpPr>
                <p:spPr>
                  <a:xfrm>
                    <a:off x="862568" y="1856027"/>
                    <a:ext cx="49484" cy="9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7" h="3906" extrusionOk="0">
                        <a:moveTo>
                          <a:pt x="1752" y="1"/>
                        </a:moveTo>
                        <a:cubicBezTo>
                          <a:pt x="1535" y="1"/>
                          <a:pt x="1233" y="283"/>
                          <a:pt x="1029" y="697"/>
                        </a:cubicBezTo>
                        <a:cubicBezTo>
                          <a:pt x="794" y="1176"/>
                          <a:pt x="779" y="1651"/>
                          <a:pt x="997" y="1757"/>
                        </a:cubicBezTo>
                        <a:cubicBezTo>
                          <a:pt x="1027" y="1772"/>
                          <a:pt x="1059" y="1779"/>
                          <a:pt x="1093" y="1779"/>
                        </a:cubicBezTo>
                        <a:cubicBezTo>
                          <a:pt x="1311" y="1779"/>
                          <a:pt x="1612" y="1497"/>
                          <a:pt x="1816" y="1084"/>
                        </a:cubicBezTo>
                        <a:cubicBezTo>
                          <a:pt x="2051" y="605"/>
                          <a:pt x="2067" y="129"/>
                          <a:pt x="1848" y="22"/>
                        </a:cubicBezTo>
                        <a:cubicBezTo>
                          <a:pt x="1819" y="8"/>
                          <a:pt x="1786" y="1"/>
                          <a:pt x="1752" y="1"/>
                        </a:cubicBezTo>
                        <a:close/>
                        <a:moveTo>
                          <a:pt x="690" y="2480"/>
                        </a:moveTo>
                        <a:cubicBezTo>
                          <a:pt x="518" y="2480"/>
                          <a:pt x="291" y="2721"/>
                          <a:pt x="153" y="3066"/>
                        </a:cubicBezTo>
                        <a:cubicBezTo>
                          <a:pt x="0" y="3452"/>
                          <a:pt x="17" y="3824"/>
                          <a:pt x="193" y="3894"/>
                        </a:cubicBezTo>
                        <a:cubicBezTo>
                          <a:pt x="212" y="3902"/>
                          <a:pt x="233" y="3906"/>
                          <a:pt x="255" y="3906"/>
                        </a:cubicBezTo>
                        <a:cubicBezTo>
                          <a:pt x="427" y="3906"/>
                          <a:pt x="653" y="3664"/>
                          <a:pt x="789" y="3317"/>
                        </a:cubicBezTo>
                        <a:cubicBezTo>
                          <a:pt x="942" y="2932"/>
                          <a:pt x="927" y="2560"/>
                          <a:pt x="751" y="2491"/>
                        </a:cubicBezTo>
                        <a:cubicBezTo>
                          <a:pt x="732" y="2484"/>
                          <a:pt x="711" y="2480"/>
                          <a:pt x="690" y="248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5" name="Google Shape;2705;p3"/>
                  <p:cNvSpPr/>
                  <p:nvPr/>
                </p:nvSpPr>
                <p:spPr>
                  <a:xfrm>
                    <a:off x="1067788" y="2168311"/>
                    <a:ext cx="28225" cy="100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4185" extrusionOk="0">
                        <a:moveTo>
                          <a:pt x="315" y="0"/>
                        </a:moveTo>
                        <a:cubicBezTo>
                          <a:pt x="308" y="0"/>
                          <a:pt x="300" y="1"/>
                          <a:pt x="292" y="2"/>
                        </a:cubicBezTo>
                        <a:cubicBezTo>
                          <a:pt x="106" y="26"/>
                          <a:pt x="0" y="383"/>
                          <a:pt x="57" y="797"/>
                        </a:cubicBezTo>
                        <a:cubicBezTo>
                          <a:pt x="114" y="1192"/>
                          <a:pt x="299" y="1498"/>
                          <a:pt x="479" y="1498"/>
                        </a:cubicBezTo>
                        <a:cubicBezTo>
                          <a:pt x="487" y="1498"/>
                          <a:pt x="494" y="1497"/>
                          <a:pt x="502" y="1496"/>
                        </a:cubicBezTo>
                        <a:cubicBezTo>
                          <a:pt x="689" y="1470"/>
                          <a:pt x="794" y="1115"/>
                          <a:pt x="736" y="701"/>
                        </a:cubicBezTo>
                        <a:cubicBezTo>
                          <a:pt x="680" y="306"/>
                          <a:pt x="496" y="0"/>
                          <a:pt x="315" y="0"/>
                        </a:cubicBezTo>
                        <a:close/>
                        <a:moveTo>
                          <a:pt x="663" y="2255"/>
                        </a:moveTo>
                        <a:cubicBezTo>
                          <a:pt x="659" y="2255"/>
                          <a:pt x="655" y="2255"/>
                          <a:pt x="650" y="2255"/>
                        </a:cubicBezTo>
                        <a:cubicBezTo>
                          <a:pt x="410" y="2270"/>
                          <a:pt x="240" y="2714"/>
                          <a:pt x="272" y="3246"/>
                        </a:cubicBezTo>
                        <a:cubicBezTo>
                          <a:pt x="304" y="3771"/>
                          <a:pt x="519" y="4184"/>
                          <a:pt x="755" y="4184"/>
                        </a:cubicBezTo>
                        <a:cubicBezTo>
                          <a:pt x="760" y="4184"/>
                          <a:pt x="764" y="4184"/>
                          <a:pt x="768" y="4184"/>
                        </a:cubicBezTo>
                        <a:cubicBezTo>
                          <a:pt x="1010" y="4170"/>
                          <a:pt x="1178" y="3727"/>
                          <a:pt x="1147" y="3194"/>
                        </a:cubicBezTo>
                        <a:cubicBezTo>
                          <a:pt x="1114" y="2671"/>
                          <a:pt x="901" y="2255"/>
                          <a:pt x="663" y="225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6" name="Google Shape;2706;p3"/>
                  <p:cNvSpPr/>
                  <p:nvPr/>
                </p:nvSpPr>
                <p:spPr>
                  <a:xfrm>
                    <a:off x="1114808" y="1987965"/>
                    <a:ext cx="42326" cy="967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8" h="4043" extrusionOk="0">
                        <a:moveTo>
                          <a:pt x="270" y="1"/>
                        </a:moveTo>
                        <a:cubicBezTo>
                          <a:pt x="253" y="1"/>
                          <a:pt x="236" y="3"/>
                          <a:pt x="219" y="9"/>
                        </a:cubicBezTo>
                        <a:cubicBezTo>
                          <a:pt x="39" y="69"/>
                          <a:pt x="0" y="437"/>
                          <a:pt x="133" y="835"/>
                        </a:cubicBezTo>
                        <a:cubicBezTo>
                          <a:pt x="253" y="1192"/>
                          <a:pt x="471" y="1450"/>
                          <a:pt x="645" y="1450"/>
                        </a:cubicBezTo>
                        <a:cubicBezTo>
                          <a:pt x="662" y="1450"/>
                          <a:pt x="680" y="1448"/>
                          <a:pt x="696" y="1442"/>
                        </a:cubicBezTo>
                        <a:cubicBezTo>
                          <a:pt x="874" y="1381"/>
                          <a:pt x="913" y="1011"/>
                          <a:pt x="782" y="616"/>
                        </a:cubicBezTo>
                        <a:cubicBezTo>
                          <a:pt x="663" y="258"/>
                          <a:pt x="444" y="1"/>
                          <a:pt x="270" y="1"/>
                        </a:cubicBezTo>
                        <a:close/>
                        <a:moveTo>
                          <a:pt x="1029" y="2154"/>
                        </a:moveTo>
                        <a:cubicBezTo>
                          <a:pt x="1012" y="2154"/>
                          <a:pt x="996" y="2156"/>
                          <a:pt x="979" y="2160"/>
                        </a:cubicBezTo>
                        <a:cubicBezTo>
                          <a:pt x="745" y="2219"/>
                          <a:pt x="660" y="2686"/>
                          <a:pt x="788" y="3203"/>
                        </a:cubicBezTo>
                        <a:cubicBezTo>
                          <a:pt x="908" y="3686"/>
                          <a:pt x="1172" y="4043"/>
                          <a:pt x="1398" y="4043"/>
                        </a:cubicBezTo>
                        <a:cubicBezTo>
                          <a:pt x="1415" y="4043"/>
                          <a:pt x="1431" y="4041"/>
                          <a:pt x="1447" y="4037"/>
                        </a:cubicBezTo>
                        <a:cubicBezTo>
                          <a:pt x="1681" y="3977"/>
                          <a:pt x="1767" y="3509"/>
                          <a:pt x="1639" y="2992"/>
                        </a:cubicBezTo>
                        <a:cubicBezTo>
                          <a:pt x="1519" y="2509"/>
                          <a:pt x="1256" y="2154"/>
                          <a:pt x="1029" y="215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7" name="Google Shape;2707;p3"/>
                  <p:cNvSpPr/>
                  <p:nvPr/>
                </p:nvSpPr>
                <p:spPr>
                  <a:xfrm>
                    <a:off x="1067932" y="1742955"/>
                    <a:ext cx="77350" cy="75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1" h="3149" extrusionOk="0">
                        <a:moveTo>
                          <a:pt x="283" y="1"/>
                        </a:moveTo>
                        <a:cubicBezTo>
                          <a:pt x="221" y="1"/>
                          <a:pt x="170" y="18"/>
                          <a:pt x="135" y="54"/>
                        </a:cubicBezTo>
                        <a:cubicBezTo>
                          <a:pt x="0" y="189"/>
                          <a:pt x="133" y="534"/>
                          <a:pt x="430" y="830"/>
                        </a:cubicBezTo>
                        <a:cubicBezTo>
                          <a:pt x="646" y="1043"/>
                          <a:pt x="890" y="1170"/>
                          <a:pt x="1057" y="1170"/>
                        </a:cubicBezTo>
                        <a:cubicBezTo>
                          <a:pt x="1119" y="1170"/>
                          <a:pt x="1170" y="1153"/>
                          <a:pt x="1206" y="1117"/>
                        </a:cubicBezTo>
                        <a:cubicBezTo>
                          <a:pt x="1339" y="982"/>
                          <a:pt x="1207" y="637"/>
                          <a:pt x="912" y="342"/>
                        </a:cubicBezTo>
                        <a:cubicBezTo>
                          <a:pt x="695" y="128"/>
                          <a:pt x="450" y="1"/>
                          <a:pt x="283" y="1"/>
                        </a:cubicBezTo>
                        <a:close/>
                        <a:moveTo>
                          <a:pt x="1949" y="1576"/>
                        </a:moveTo>
                        <a:cubicBezTo>
                          <a:pt x="1884" y="1576"/>
                          <a:pt x="1828" y="1594"/>
                          <a:pt x="1785" y="1631"/>
                        </a:cubicBezTo>
                        <a:cubicBezTo>
                          <a:pt x="1602" y="1789"/>
                          <a:pt x="1735" y="2244"/>
                          <a:pt x="2084" y="2648"/>
                        </a:cubicBezTo>
                        <a:cubicBezTo>
                          <a:pt x="2351" y="2958"/>
                          <a:pt x="2666" y="3149"/>
                          <a:pt x="2882" y="3149"/>
                        </a:cubicBezTo>
                        <a:cubicBezTo>
                          <a:pt x="2948" y="3149"/>
                          <a:pt x="3004" y="3131"/>
                          <a:pt x="3047" y="3093"/>
                        </a:cubicBezTo>
                        <a:cubicBezTo>
                          <a:pt x="3231" y="2936"/>
                          <a:pt x="3095" y="2482"/>
                          <a:pt x="2748" y="2076"/>
                        </a:cubicBezTo>
                        <a:cubicBezTo>
                          <a:pt x="2480" y="1766"/>
                          <a:pt x="2164" y="1576"/>
                          <a:pt x="1949" y="157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8" name="Google Shape;2708;p3"/>
                  <p:cNvSpPr/>
                  <p:nvPr/>
                </p:nvSpPr>
                <p:spPr>
                  <a:xfrm>
                    <a:off x="901783" y="1537997"/>
                    <a:ext cx="93438" cy="5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3" h="2269" extrusionOk="0">
                        <a:moveTo>
                          <a:pt x="356" y="0"/>
                        </a:moveTo>
                        <a:cubicBezTo>
                          <a:pt x="225" y="0"/>
                          <a:pt x="127" y="38"/>
                          <a:pt x="87" y="115"/>
                        </a:cubicBezTo>
                        <a:cubicBezTo>
                          <a:pt x="0" y="283"/>
                          <a:pt x="230" y="575"/>
                          <a:pt x="601" y="766"/>
                        </a:cubicBezTo>
                        <a:cubicBezTo>
                          <a:pt x="802" y="870"/>
                          <a:pt x="1004" y="924"/>
                          <a:pt x="1159" y="924"/>
                        </a:cubicBezTo>
                        <a:cubicBezTo>
                          <a:pt x="1289" y="924"/>
                          <a:pt x="1388" y="887"/>
                          <a:pt x="1427" y="811"/>
                        </a:cubicBezTo>
                        <a:cubicBezTo>
                          <a:pt x="1515" y="642"/>
                          <a:pt x="1285" y="350"/>
                          <a:pt x="913" y="158"/>
                        </a:cubicBezTo>
                        <a:cubicBezTo>
                          <a:pt x="713" y="54"/>
                          <a:pt x="512" y="0"/>
                          <a:pt x="356" y="0"/>
                        </a:cubicBezTo>
                        <a:close/>
                        <a:moveTo>
                          <a:pt x="2425" y="1006"/>
                        </a:moveTo>
                        <a:cubicBezTo>
                          <a:pt x="2288" y="1006"/>
                          <a:pt x="2183" y="1045"/>
                          <a:pt x="2133" y="1127"/>
                        </a:cubicBezTo>
                        <a:cubicBezTo>
                          <a:pt x="2004" y="1332"/>
                          <a:pt x="2269" y="1727"/>
                          <a:pt x="2722" y="2008"/>
                        </a:cubicBezTo>
                        <a:cubicBezTo>
                          <a:pt x="2995" y="2178"/>
                          <a:pt x="3275" y="2269"/>
                          <a:pt x="3482" y="2269"/>
                        </a:cubicBezTo>
                        <a:cubicBezTo>
                          <a:pt x="3619" y="2269"/>
                          <a:pt x="3724" y="2229"/>
                          <a:pt x="3775" y="2146"/>
                        </a:cubicBezTo>
                        <a:cubicBezTo>
                          <a:pt x="3902" y="1941"/>
                          <a:pt x="3636" y="1546"/>
                          <a:pt x="3185" y="1265"/>
                        </a:cubicBezTo>
                        <a:cubicBezTo>
                          <a:pt x="2912" y="1096"/>
                          <a:pt x="2632" y="1006"/>
                          <a:pt x="2425" y="100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9" name="Google Shape;2709;p3"/>
                  <p:cNvSpPr/>
                  <p:nvPr/>
                </p:nvSpPr>
                <p:spPr>
                  <a:xfrm>
                    <a:off x="823472" y="2325866"/>
                    <a:ext cx="49508" cy="934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" h="3905" extrusionOk="0">
                        <a:moveTo>
                          <a:pt x="1755" y="0"/>
                        </a:moveTo>
                        <a:cubicBezTo>
                          <a:pt x="1537" y="0"/>
                          <a:pt x="1236" y="283"/>
                          <a:pt x="1030" y="696"/>
                        </a:cubicBezTo>
                        <a:cubicBezTo>
                          <a:pt x="796" y="1175"/>
                          <a:pt x="781" y="1650"/>
                          <a:pt x="998" y="1756"/>
                        </a:cubicBezTo>
                        <a:cubicBezTo>
                          <a:pt x="1028" y="1771"/>
                          <a:pt x="1060" y="1778"/>
                          <a:pt x="1095" y="1778"/>
                        </a:cubicBezTo>
                        <a:cubicBezTo>
                          <a:pt x="1313" y="1778"/>
                          <a:pt x="1614" y="1496"/>
                          <a:pt x="1817" y="1083"/>
                        </a:cubicBezTo>
                        <a:cubicBezTo>
                          <a:pt x="2052" y="604"/>
                          <a:pt x="2067" y="130"/>
                          <a:pt x="1850" y="21"/>
                        </a:cubicBezTo>
                        <a:cubicBezTo>
                          <a:pt x="1821" y="7"/>
                          <a:pt x="1789" y="0"/>
                          <a:pt x="1755" y="0"/>
                        </a:cubicBezTo>
                        <a:close/>
                        <a:moveTo>
                          <a:pt x="692" y="2479"/>
                        </a:moveTo>
                        <a:cubicBezTo>
                          <a:pt x="520" y="2479"/>
                          <a:pt x="293" y="2721"/>
                          <a:pt x="154" y="3065"/>
                        </a:cubicBezTo>
                        <a:cubicBezTo>
                          <a:pt x="1" y="3452"/>
                          <a:pt x="18" y="3824"/>
                          <a:pt x="194" y="3893"/>
                        </a:cubicBezTo>
                        <a:cubicBezTo>
                          <a:pt x="213" y="3901"/>
                          <a:pt x="234" y="3904"/>
                          <a:pt x="255" y="3904"/>
                        </a:cubicBezTo>
                        <a:cubicBezTo>
                          <a:pt x="428" y="3904"/>
                          <a:pt x="654" y="3663"/>
                          <a:pt x="792" y="3316"/>
                        </a:cubicBezTo>
                        <a:cubicBezTo>
                          <a:pt x="945" y="2931"/>
                          <a:pt x="929" y="2561"/>
                          <a:pt x="753" y="2490"/>
                        </a:cubicBezTo>
                        <a:cubicBezTo>
                          <a:pt x="734" y="2482"/>
                          <a:pt x="713" y="2479"/>
                          <a:pt x="692" y="24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0" name="Google Shape;2710;p3"/>
                  <p:cNvSpPr/>
                  <p:nvPr/>
                </p:nvSpPr>
                <p:spPr>
                  <a:xfrm>
                    <a:off x="805181" y="1626099"/>
                    <a:ext cx="43595" cy="96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1" h="4022" extrusionOk="0">
                        <a:moveTo>
                          <a:pt x="363" y="1"/>
                        </a:moveTo>
                        <a:cubicBezTo>
                          <a:pt x="345" y="1"/>
                          <a:pt x="327" y="3"/>
                          <a:pt x="309" y="8"/>
                        </a:cubicBezTo>
                        <a:cubicBezTo>
                          <a:pt x="77" y="71"/>
                          <a:pt x="0" y="539"/>
                          <a:pt x="136" y="1054"/>
                        </a:cubicBezTo>
                        <a:cubicBezTo>
                          <a:pt x="264" y="1532"/>
                          <a:pt x="532" y="1882"/>
                          <a:pt x="757" y="1882"/>
                        </a:cubicBezTo>
                        <a:cubicBezTo>
                          <a:pt x="775" y="1882"/>
                          <a:pt x="792" y="1880"/>
                          <a:pt x="809" y="1876"/>
                        </a:cubicBezTo>
                        <a:cubicBezTo>
                          <a:pt x="1043" y="1813"/>
                          <a:pt x="1121" y="1345"/>
                          <a:pt x="984" y="828"/>
                        </a:cubicBezTo>
                        <a:cubicBezTo>
                          <a:pt x="856" y="351"/>
                          <a:pt x="589" y="1"/>
                          <a:pt x="363" y="1"/>
                        </a:cubicBezTo>
                        <a:close/>
                        <a:moveTo>
                          <a:pt x="1161" y="2579"/>
                        </a:moveTo>
                        <a:cubicBezTo>
                          <a:pt x="1143" y="2579"/>
                          <a:pt x="1125" y="2582"/>
                          <a:pt x="1108" y="2588"/>
                        </a:cubicBezTo>
                        <a:cubicBezTo>
                          <a:pt x="930" y="2653"/>
                          <a:pt x="896" y="3021"/>
                          <a:pt x="1036" y="3416"/>
                        </a:cubicBezTo>
                        <a:cubicBezTo>
                          <a:pt x="1160" y="3770"/>
                          <a:pt x="1381" y="4022"/>
                          <a:pt x="1554" y="4022"/>
                        </a:cubicBezTo>
                        <a:cubicBezTo>
                          <a:pt x="1573" y="4022"/>
                          <a:pt x="1592" y="4019"/>
                          <a:pt x="1609" y="4013"/>
                        </a:cubicBezTo>
                        <a:cubicBezTo>
                          <a:pt x="1787" y="3950"/>
                          <a:pt x="1820" y="3581"/>
                          <a:pt x="1680" y="3185"/>
                        </a:cubicBezTo>
                        <a:cubicBezTo>
                          <a:pt x="1554" y="2833"/>
                          <a:pt x="1334" y="2579"/>
                          <a:pt x="1161" y="25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11" name="Google Shape;2711;p3"/>
                <p:cNvGrpSpPr/>
                <p:nvPr/>
              </p:nvGrpSpPr>
              <p:grpSpPr>
                <a:xfrm>
                  <a:off x="782198" y="1392461"/>
                  <a:ext cx="345291" cy="1031742"/>
                  <a:chOff x="782198" y="1392461"/>
                  <a:chExt cx="345291" cy="1031742"/>
                </a:xfrm>
              </p:grpSpPr>
              <p:sp>
                <p:nvSpPr>
                  <p:cNvPr id="2712" name="Google Shape;2712;p3"/>
                  <p:cNvSpPr/>
                  <p:nvPr/>
                </p:nvSpPr>
                <p:spPr>
                  <a:xfrm>
                    <a:off x="782198" y="1392461"/>
                    <a:ext cx="250341" cy="10317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7" h="43097" extrusionOk="0">
                        <a:moveTo>
                          <a:pt x="24" y="0"/>
                        </a:moveTo>
                        <a:cubicBezTo>
                          <a:pt x="13" y="0"/>
                          <a:pt x="7" y="92"/>
                          <a:pt x="6" y="265"/>
                        </a:cubicBezTo>
                        <a:cubicBezTo>
                          <a:pt x="4" y="352"/>
                          <a:pt x="1" y="457"/>
                          <a:pt x="2" y="583"/>
                        </a:cubicBezTo>
                        <a:cubicBezTo>
                          <a:pt x="10" y="710"/>
                          <a:pt x="19" y="854"/>
                          <a:pt x="28" y="1014"/>
                        </a:cubicBezTo>
                        <a:cubicBezTo>
                          <a:pt x="79" y="1658"/>
                          <a:pt x="233" y="2579"/>
                          <a:pt x="611" y="3627"/>
                        </a:cubicBezTo>
                        <a:cubicBezTo>
                          <a:pt x="980" y="4676"/>
                          <a:pt x="1570" y="5839"/>
                          <a:pt x="2308" y="7011"/>
                        </a:cubicBezTo>
                        <a:cubicBezTo>
                          <a:pt x="3042" y="8185"/>
                          <a:pt x="3912" y="9377"/>
                          <a:pt x="4769" y="10570"/>
                        </a:cubicBezTo>
                        <a:cubicBezTo>
                          <a:pt x="5626" y="11760"/>
                          <a:pt x="6464" y="12962"/>
                          <a:pt x="7126" y="14154"/>
                        </a:cubicBezTo>
                        <a:cubicBezTo>
                          <a:pt x="7458" y="14751"/>
                          <a:pt x="7743" y="15339"/>
                          <a:pt x="7978" y="15919"/>
                        </a:cubicBezTo>
                        <a:cubicBezTo>
                          <a:pt x="8094" y="16210"/>
                          <a:pt x="8206" y="16493"/>
                          <a:pt x="8316" y="16765"/>
                        </a:cubicBezTo>
                        <a:cubicBezTo>
                          <a:pt x="8414" y="17042"/>
                          <a:pt x="8510" y="17311"/>
                          <a:pt x="8602" y="17568"/>
                        </a:cubicBezTo>
                        <a:cubicBezTo>
                          <a:pt x="8946" y="18605"/>
                          <a:pt x="9191" y="19482"/>
                          <a:pt x="9323" y="20104"/>
                        </a:cubicBezTo>
                        <a:cubicBezTo>
                          <a:pt x="9395" y="20415"/>
                          <a:pt x="9451" y="20658"/>
                          <a:pt x="9477" y="20826"/>
                        </a:cubicBezTo>
                        <a:cubicBezTo>
                          <a:pt x="9509" y="20993"/>
                          <a:pt x="9525" y="21083"/>
                          <a:pt x="9525" y="21083"/>
                        </a:cubicBezTo>
                        <a:cubicBezTo>
                          <a:pt x="9525" y="21083"/>
                          <a:pt x="9543" y="21172"/>
                          <a:pt x="9577" y="21339"/>
                        </a:cubicBezTo>
                        <a:cubicBezTo>
                          <a:pt x="9612" y="21506"/>
                          <a:pt x="9648" y="21752"/>
                          <a:pt x="9696" y="22065"/>
                        </a:cubicBezTo>
                        <a:cubicBezTo>
                          <a:pt x="9798" y="22693"/>
                          <a:pt x="9901" y="23595"/>
                          <a:pt x="9942" y="24684"/>
                        </a:cubicBezTo>
                        <a:cubicBezTo>
                          <a:pt x="9980" y="25772"/>
                          <a:pt x="9941" y="27046"/>
                          <a:pt x="9768" y="28400"/>
                        </a:cubicBezTo>
                        <a:cubicBezTo>
                          <a:pt x="9687" y="29076"/>
                          <a:pt x="9558" y="29770"/>
                          <a:pt x="9414" y="30472"/>
                        </a:cubicBezTo>
                        <a:cubicBezTo>
                          <a:pt x="9254" y="31171"/>
                          <a:pt x="9081" y="31880"/>
                          <a:pt x="8864" y="32576"/>
                        </a:cubicBezTo>
                        <a:cubicBezTo>
                          <a:pt x="8032" y="35376"/>
                          <a:pt x="6718" y="38012"/>
                          <a:pt x="5648" y="39927"/>
                        </a:cubicBezTo>
                        <a:cubicBezTo>
                          <a:pt x="5112" y="40886"/>
                          <a:pt x="4639" y="41672"/>
                          <a:pt x="4308" y="42222"/>
                        </a:cubicBezTo>
                        <a:cubicBezTo>
                          <a:pt x="4143" y="42497"/>
                          <a:pt x="4013" y="42713"/>
                          <a:pt x="3925" y="42861"/>
                        </a:cubicBezTo>
                        <a:cubicBezTo>
                          <a:pt x="3837" y="43009"/>
                          <a:pt x="3795" y="43090"/>
                          <a:pt x="3802" y="43097"/>
                        </a:cubicBezTo>
                        <a:cubicBezTo>
                          <a:pt x="3802" y="43097"/>
                          <a:pt x="3803" y="43097"/>
                          <a:pt x="3803" y="43097"/>
                        </a:cubicBezTo>
                        <a:cubicBezTo>
                          <a:pt x="3813" y="43097"/>
                          <a:pt x="3871" y="43025"/>
                          <a:pt x="3969" y="42890"/>
                        </a:cubicBezTo>
                        <a:cubicBezTo>
                          <a:pt x="4070" y="42751"/>
                          <a:pt x="4218" y="42546"/>
                          <a:pt x="4399" y="42280"/>
                        </a:cubicBezTo>
                        <a:cubicBezTo>
                          <a:pt x="4758" y="41747"/>
                          <a:pt x="5260" y="40978"/>
                          <a:pt x="5827" y="40031"/>
                        </a:cubicBezTo>
                        <a:cubicBezTo>
                          <a:pt x="6955" y="38139"/>
                          <a:pt x="8331" y="35511"/>
                          <a:pt x="9222" y="32686"/>
                        </a:cubicBezTo>
                        <a:cubicBezTo>
                          <a:pt x="9454" y="31985"/>
                          <a:pt x="9639" y="31269"/>
                          <a:pt x="9812" y="30563"/>
                        </a:cubicBezTo>
                        <a:cubicBezTo>
                          <a:pt x="9970" y="29851"/>
                          <a:pt x="10110" y="29146"/>
                          <a:pt x="10202" y="28458"/>
                        </a:cubicBezTo>
                        <a:cubicBezTo>
                          <a:pt x="10400" y="27083"/>
                          <a:pt x="10456" y="25782"/>
                          <a:pt x="10430" y="24670"/>
                        </a:cubicBezTo>
                        <a:cubicBezTo>
                          <a:pt x="10401" y="23557"/>
                          <a:pt x="10308" y="22633"/>
                          <a:pt x="10210" y="21990"/>
                        </a:cubicBezTo>
                        <a:cubicBezTo>
                          <a:pt x="10164" y="21669"/>
                          <a:pt x="10132" y="21417"/>
                          <a:pt x="10095" y="21245"/>
                        </a:cubicBezTo>
                        <a:cubicBezTo>
                          <a:pt x="10063" y="21076"/>
                          <a:pt x="10046" y="20984"/>
                          <a:pt x="10046" y="20984"/>
                        </a:cubicBezTo>
                        <a:cubicBezTo>
                          <a:pt x="10046" y="20984"/>
                          <a:pt x="10028" y="20892"/>
                          <a:pt x="9994" y="20722"/>
                        </a:cubicBezTo>
                        <a:cubicBezTo>
                          <a:pt x="9965" y="20549"/>
                          <a:pt x="9905" y="20302"/>
                          <a:pt x="9829" y="19987"/>
                        </a:cubicBezTo>
                        <a:cubicBezTo>
                          <a:pt x="9687" y="19352"/>
                          <a:pt x="9428" y="18458"/>
                          <a:pt x="9064" y="17408"/>
                        </a:cubicBezTo>
                        <a:cubicBezTo>
                          <a:pt x="8966" y="17148"/>
                          <a:pt x="8865" y="16877"/>
                          <a:pt x="8761" y="16595"/>
                        </a:cubicBezTo>
                        <a:cubicBezTo>
                          <a:pt x="8647" y="16318"/>
                          <a:pt x="8529" y="16031"/>
                          <a:pt x="8408" y="15737"/>
                        </a:cubicBezTo>
                        <a:cubicBezTo>
                          <a:pt x="8160" y="15150"/>
                          <a:pt x="7856" y="14541"/>
                          <a:pt x="7509" y="13938"/>
                        </a:cubicBezTo>
                        <a:cubicBezTo>
                          <a:pt x="6814" y="12728"/>
                          <a:pt x="5950" y="11528"/>
                          <a:pt x="5072" y="10348"/>
                        </a:cubicBezTo>
                        <a:cubicBezTo>
                          <a:pt x="4194" y="9167"/>
                          <a:pt x="3308" y="7999"/>
                          <a:pt x="2557" y="6851"/>
                        </a:cubicBezTo>
                        <a:cubicBezTo>
                          <a:pt x="1804" y="5706"/>
                          <a:pt x="1196" y="4575"/>
                          <a:pt x="804" y="3555"/>
                        </a:cubicBezTo>
                        <a:cubicBezTo>
                          <a:pt x="403" y="2536"/>
                          <a:pt x="220" y="1637"/>
                          <a:pt x="136" y="1004"/>
                        </a:cubicBezTo>
                        <a:cubicBezTo>
                          <a:pt x="116" y="844"/>
                          <a:pt x="97" y="702"/>
                          <a:pt x="84" y="580"/>
                        </a:cubicBezTo>
                        <a:cubicBezTo>
                          <a:pt x="73" y="454"/>
                          <a:pt x="65" y="350"/>
                          <a:pt x="59" y="263"/>
                        </a:cubicBezTo>
                        <a:cubicBezTo>
                          <a:pt x="44" y="92"/>
                          <a:pt x="32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3" name="Google Shape;2713;p3"/>
                  <p:cNvSpPr/>
                  <p:nvPr/>
                </p:nvSpPr>
                <p:spPr>
                  <a:xfrm>
                    <a:off x="897138" y="1735916"/>
                    <a:ext cx="66984" cy="214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8" h="8951" extrusionOk="0">
                        <a:moveTo>
                          <a:pt x="2593" y="1"/>
                        </a:moveTo>
                        <a:cubicBezTo>
                          <a:pt x="2593" y="1"/>
                          <a:pt x="2593" y="1"/>
                          <a:pt x="2593" y="1"/>
                        </a:cubicBezTo>
                        <a:cubicBezTo>
                          <a:pt x="2507" y="4"/>
                          <a:pt x="2518" y="1189"/>
                          <a:pt x="2368" y="2350"/>
                        </a:cubicBezTo>
                        <a:cubicBezTo>
                          <a:pt x="2325" y="2639"/>
                          <a:pt x="2267" y="2925"/>
                          <a:pt x="2221" y="3195"/>
                        </a:cubicBezTo>
                        <a:cubicBezTo>
                          <a:pt x="2197" y="3329"/>
                          <a:pt x="2180" y="3459"/>
                          <a:pt x="2149" y="3582"/>
                        </a:cubicBezTo>
                        <a:cubicBezTo>
                          <a:pt x="2117" y="3701"/>
                          <a:pt x="2086" y="3816"/>
                          <a:pt x="2059" y="3921"/>
                        </a:cubicBezTo>
                        <a:cubicBezTo>
                          <a:pt x="2004" y="4132"/>
                          <a:pt x="1956" y="4307"/>
                          <a:pt x="1924" y="4431"/>
                        </a:cubicBezTo>
                        <a:cubicBezTo>
                          <a:pt x="1892" y="4551"/>
                          <a:pt x="1872" y="4622"/>
                          <a:pt x="1872" y="4622"/>
                        </a:cubicBezTo>
                        <a:cubicBezTo>
                          <a:pt x="1872" y="4622"/>
                          <a:pt x="1790" y="4900"/>
                          <a:pt x="1663" y="5318"/>
                        </a:cubicBezTo>
                        <a:cubicBezTo>
                          <a:pt x="1632" y="5422"/>
                          <a:pt x="1599" y="5537"/>
                          <a:pt x="1563" y="5656"/>
                        </a:cubicBezTo>
                        <a:cubicBezTo>
                          <a:pt x="1517" y="5772"/>
                          <a:pt x="1470" y="5896"/>
                          <a:pt x="1420" y="6023"/>
                        </a:cubicBezTo>
                        <a:cubicBezTo>
                          <a:pt x="1317" y="6275"/>
                          <a:pt x="1222" y="6552"/>
                          <a:pt x="1101" y="6820"/>
                        </a:cubicBezTo>
                        <a:cubicBezTo>
                          <a:pt x="624" y="7891"/>
                          <a:pt x="0" y="8900"/>
                          <a:pt x="72" y="8949"/>
                        </a:cubicBezTo>
                        <a:cubicBezTo>
                          <a:pt x="73" y="8950"/>
                          <a:pt x="74" y="8950"/>
                          <a:pt x="75" y="8950"/>
                        </a:cubicBezTo>
                        <a:cubicBezTo>
                          <a:pt x="147" y="8950"/>
                          <a:pt x="870" y="8025"/>
                          <a:pt x="1438" y="6987"/>
                        </a:cubicBezTo>
                        <a:cubicBezTo>
                          <a:pt x="1583" y="6722"/>
                          <a:pt x="1701" y="6447"/>
                          <a:pt x="1826" y="6191"/>
                        </a:cubicBezTo>
                        <a:cubicBezTo>
                          <a:pt x="1886" y="6064"/>
                          <a:pt x="1944" y="5940"/>
                          <a:pt x="1999" y="5821"/>
                        </a:cubicBezTo>
                        <a:cubicBezTo>
                          <a:pt x="2044" y="5700"/>
                          <a:pt x="2086" y="5585"/>
                          <a:pt x="2125" y="5480"/>
                        </a:cubicBezTo>
                        <a:cubicBezTo>
                          <a:pt x="2279" y="5052"/>
                          <a:pt x="2383" y="4767"/>
                          <a:pt x="2383" y="4767"/>
                        </a:cubicBezTo>
                        <a:cubicBezTo>
                          <a:pt x="2383" y="4767"/>
                          <a:pt x="2400" y="4694"/>
                          <a:pt x="2426" y="4564"/>
                        </a:cubicBezTo>
                        <a:cubicBezTo>
                          <a:pt x="2454" y="4434"/>
                          <a:pt x="2490" y="4249"/>
                          <a:pt x="2536" y="4027"/>
                        </a:cubicBezTo>
                        <a:cubicBezTo>
                          <a:pt x="2558" y="3915"/>
                          <a:pt x="2582" y="3796"/>
                          <a:pt x="2608" y="3669"/>
                        </a:cubicBezTo>
                        <a:cubicBezTo>
                          <a:pt x="2633" y="3542"/>
                          <a:pt x="2640" y="3404"/>
                          <a:pt x="2657" y="3265"/>
                        </a:cubicBezTo>
                        <a:cubicBezTo>
                          <a:pt x="2685" y="2982"/>
                          <a:pt x="2723" y="2685"/>
                          <a:pt x="2741" y="2384"/>
                        </a:cubicBezTo>
                        <a:cubicBezTo>
                          <a:pt x="2798" y="1185"/>
                          <a:pt x="2653" y="1"/>
                          <a:pt x="2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4" name="Google Shape;2714;p3"/>
                  <p:cNvSpPr/>
                  <p:nvPr/>
                </p:nvSpPr>
                <p:spPr>
                  <a:xfrm>
                    <a:off x="804870" y="1502541"/>
                    <a:ext cx="45175" cy="1955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8168" extrusionOk="0">
                        <a:moveTo>
                          <a:pt x="36" y="0"/>
                        </a:move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1" y="8"/>
                          <a:pt x="22" y="273"/>
                          <a:pt x="94" y="664"/>
                        </a:cubicBezTo>
                        <a:cubicBezTo>
                          <a:pt x="164" y="1056"/>
                          <a:pt x="295" y="1568"/>
                          <a:pt x="432" y="2076"/>
                        </a:cubicBezTo>
                        <a:cubicBezTo>
                          <a:pt x="573" y="2581"/>
                          <a:pt x="715" y="3087"/>
                          <a:pt x="821" y="3463"/>
                        </a:cubicBezTo>
                        <a:cubicBezTo>
                          <a:pt x="922" y="3841"/>
                          <a:pt x="989" y="4094"/>
                          <a:pt x="989" y="4094"/>
                        </a:cubicBezTo>
                        <a:cubicBezTo>
                          <a:pt x="989" y="4094"/>
                          <a:pt x="1067" y="4340"/>
                          <a:pt x="1173" y="4713"/>
                        </a:cubicBezTo>
                        <a:cubicBezTo>
                          <a:pt x="1281" y="5086"/>
                          <a:pt x="1400" y="5588"/>
                          <a:pt x="1485" y="6096"/>
                        </a:cubicBezTo>
                        <a:cubicBezTo>
                          <a:pt x="1560" y="6604"/>
                          <a:pt x="1596" y="7119"/>
                          <a:pt x="1586" y="7508"/>
                        </a:cubicBezTo>
                        <a:cubicBezTo>
                          <a:pt x="1579" y="7896"/>
                          <a:pt x="1556" y="8159"/>
                          <a:pt x="1598" y="8167"/>
                        </a:cubicBezTo>
                        <a:cubicBezTo>
                          <a:pt x="1598" y="8167"/>
                          <a:pt x="1599" y="8167"/>
                          <a:pt x="1599" y="8167"/>
                        </a:cubicBezTo>
                        <a:cubicBezTo>
                          <a:pt x="1631" y="8167"/>
                          <a:pt x="1721" y="7917"/>
                          <a:pt x="1792" y="7528"/>
                        </a:cubicBezTo>
                        <a:cubicBezTo>
                          <a:pt x="1865" y="7131"/>
                          <a:pt x="1887" y="6592"/>
                          <a:pt x="1859" y="6055"/>
                        </a:cubicBezTo>
                        <a:cubicBezTo>
                          <a:pt x="1818" y="5519"/>
                          <a:pt x="1731" y="4988"/>
                          <a:pt x="1648" y="4597"/>
                        </a:cubicBezTo>
                        <a:cubicBezTo>
                          <a:pt x="1564" y="4205"/>
                          <a:pt x="1498" y="3947"/>
                          <a:pt x="1498" y="3947"/>
                        </a:cubicBezTo>
                        <a:cubicBezTo>
                          <a:pt x="1498" y="3947"/>
                          <a:pt x="1414" y="3696"/>
                          <a:pt x="1289" y="3320"/>
                        </a:cubicBezTo>
                        <a:cubicBezTo>
                          <a:pt x="1157" y="2945"/>
                          <a:pt x="974" y="2451"/>
                          <a:pt x="789" y="1960"/>
                        </a:cubicBezTo>
                        <a:cubicBezTo>
                          <a:pt x="607" y="1470"/>
                          <a:pt x="423" y="981"/>
                          <a:pt x="293" y="611"/>
                        </a:cubicBezTo>
                        <a:cubicBezTo>
                          <a:pt x="163" y="247"/>
                          <a:pt x="75" y="0"/>
                          <a:pt x="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5" name="Google Shape;2715;p3"/>
                  <p:cNvSpPr/>
                  <p:nvPr/>
                </p:nvSpPr>
                <p:spPr>
                  <a:xfrm>
                    <a:off x="863501" y="1951216"/>
                    <a:ext cx="167317" cy="268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89" h="11211" extrusionOk="0">
                        <a:moveTo>
                          <a:pt x="6971" y="0"/>
                        </a:moveTo>
                        <a:cubicBezTo>
                          <a:pt x="6951" y="0"/>
                          <a:pt x="6893" y="87"/>
                          <a:pt x="6805" y="241"/>
                        </a:cubicBezTo>
                        <a:cubicBezTo>
                          <a:pt x="6711" y="401"/>
                          <a:pt x="6580" y="634"/>
                          <a:pt x="6464" y="929"/>
                        </a:cubicBezTo>
                        <a:cubicBezTo>
                          <a:pt x="6202" y="1510"/>
                          <a:pt x="5948" y="2318"/>
                          <a:pt x="5674" y="3107"/>
                        </a:cubicBezTo>
                        <a:cubicBezTo>
                          <a:pt x="5543" y="3505"/>
                          <a:pt x="5388" y="3890"/>
                          <a:pt x="5252" y="4253"/>
                        </a:cubicBezTo>
                        <a:cubicBezTo>
                          <a:pt x="5087" y="4600"/>
                          <a:pt x="4960" y="4941"/>
                          <a:pt x="4798" y="5200"/>
                        </a:cubicBezTo>
                        <a:cubicBezTo>
                          <a:pt x="4724" y="5331"/>
                          <a:pt x="4656" y="5454"/>
                          <a:pt x="4594" y="5561"/>
                        </a:cubicBezTo>
                        <a:cubicBezTo>
                          <a:pt x="4536" y="5669"/>
                          <a:pt x="4467" y="5758"/>
                          <a:pt x="4418" y="5835"/>
                        </a:cubicBezTo>
                        <a:cubicBezTo>
                          <a:pt x="4319" y="5986"/>
                          <a:pt x="4261" y="6072"/>
                          <a:pt x="4261" y="6072"/>
                        </a:cubicBezTo>
                        <a:cubicBezTo>
                          <a:pt x="4261" y="6072"/>
                          <a:pt x="4207" y="6160"/>
                          <a:pt x="4111" y="6317"/>
                        </a:cubicBezTo>
                        <a:cubicBezTo>
                          <a:pt x="4015" y="6471"/>
                          <a:pt x="3869" y="6685"/>
                          <a:pt x="3698" y="6947"/>
                        </a:cubicBezTo>
                        <a:cubicBezTo>
                          <a:pt x="3528" y="7210"/>
                          <a:pt x="3306" y="7497"/>
                          <a:pt x="3083" y="7819"/>
                        </a:cubicBezTo>
                        <a:cubicBezTo>
                          <a:pt x="2964" y="7973"/>
                          <a:pt x="2840" y="8132"/>
                          <a:pt x="2714" y="8294"/>
                        </a:cubicBezTo>
                        <a:cubicBezTo>
                          <a:pt x="2590" y="8458"/>
                          <a:pt x="2462" y="8622"/>
                          <a:pt x="2326" y="8778"/>
                        </a:cubicBezTo>
                        <a:cubicBezTo>
                          <a:pt x="2191" y="8937"/>
                          <a:pt x="2057" y="9097"/>
                          <a:pt x="1924" y="9253"/>
                        </a:cubicBezTo>
                        <a:cubicBezTo>
                          <a:pt x="1784" y="9405"/>
                          <a:pt x="1648" y="9552"/>
                          <a:pt x="1515" y="9697"/>
                        </a:cubicBezTo>
                        <a:cubicBezTo>
                          <a:pt x="1257" y="9991"/>
                          <a:pt x="984" y="10234"/>
                          <a:pt x="767" y="10460"/>
                        </a:cubicBezTo>
                        <a:cubicBezTo>
                          <a:pt x="311" y="10892"/>
                          <a:pt x="1" y="11176"/>
                          <a:pt x="25" y="11208"/>
                        </a:cubicBezTo>
                        <a:cubicBezTo>
                          <a:pt x="26" y="11210"/>
                          <a:pt x="28" y="11210"/>
                          <a:pt x="31" y="11210"/>
                        </a:cubicBezTo>
                        <a:cubicBezTo>
                          <a:pt x="82" y="11210"/>
                          <a:pt x="426" y="10986"/>
                          <a:pt x="902" y="10616"/>
                        </a:cubicBezTo>
                        <a:cubicBezTo>
                          <a:pt x="1143" y="10411"/>
                          <a:pt x="1442" y="10185"/>
                          <a:pt x="1725" y="9907"/>
                        </a:cubicBezTo>
                        <a:cubicBezTo>
                          <a:pt x="1869" y="9770"/>
                          <a:pt x="2018" y="9630"/>
                          <a:pt x="2170" y="9484"/>
                        </a:cubicBezTo>
                        <a:cubicBezTo>
                          <a:pt x="2312" y="9335"/>
                          <a:pt x="2459" y="9180"/>
                          <a:pt x="2606" y="9027"/>
                        </a:cubicBezTo>
                        <a:cubicBezTo>
                          <a:pt x="2756" y="8876"/>
                          <a:pt x="2895" y="8715"/>
                          <a:pt x="3030" y="8556"/>
                        </a:cubicBezTo>
                        <a:cubicBezTo>
                          <a:pt x="3166" y="8397"/>
                          <a:pt x="3300" y="8241"/>
                          <a:pt x="3429" y="8089"/>
                        </a:cubicBezTo>
                        <a:cubicBezTo>
                          <a:pt x="3672" y="7774"/>
                          <a:pt x="3912" y="7490"/>
                          <a:pt x="4096" y="7230"/>
                        </a:cubicBezTo>
                        <a:cubicBezTo>
                          <a:pt x="4282" y="6971"/>
                          <a:pt x="4440" y="6757"/>
                          <a:pt x="4545" y="6603"/>
                        </a:cubicBezTo>
                        <a:cubicBezTo>
                          <a:pt x="4648" y="6448"/>
                          <a:pt x="4706" y="6361"/>
                          <a:pt x="4706" y="6361"/>
                        </a:cubicBezTo>
                        <a:cubicBezTo>
                          <a:pt x="4706" y="6361"/>
                          <a:pt x="4761" y="6271"/>
                          <a:pt x="4859" y="6112"/>
                        </a:cubicBezTo>
                        <a:cubicBezTo>
                          <a:pt x="4906" y="6030"/>
                          <a:pt x="4971" y="5940"/>
                          <a:pt x="5030" y="5821"/>
                        </a:cubicBezTo>
                        <a:cubicBezTo>
                          <a:pt x="5090" y="5703"/>
                          <a:pt x="5157" y="5570"/>
                          <a:pt x="5232" y="5425"/>
                        </a:cubicBezTo>
                        <a:cubicBezTo>
                          <a:pt x="5393" y="5139"/>
                          <a:pt x="5508" y="4782"/>
                          <a:pt x="5662" y="4411"/>
                        </a:cubicBezTo>
                        <a:cubicBezTo>
                          <a:pt x="5784" y="4031"/>
                          <a:pt x="5922" y="3627"/>
                          <a:pt x="6031" y="3220"/>
                        </a:cubicBezTo>
                        <a:cubicBezTo>
                          <a:pt x="6262" y="2408"/>
                          <a:pt x="6457" y="1594"/>
                          <a:pt x="6655" y="1002"/>
                        </a:cubicBezTo>
                        <a:cubicBezTo>
                          <a:pt x="6742" y="700"/>
                          <a:pt x="6841" y="459"/>
                          <a:pt x="6901" y="287"/>
                        </a:cubicBezTo>
                        <a:cubicBezTo>
                          <a:pt x="6961" y="114"/>
                          <a:pt x="6988" y="10"/>
                          <a:pt x="6973" y="1"/>
                        </a:cubicBezTo>
                        <a:cubicBezTo>
                          <a:pt x="6972" y="0"/>
                          <a:pt x="6972" y="0"/>
                          <a:pt x="697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6" name="Google Shape;2716;p3"/>
                  <p:cNvSpPr/>
                  <p:nvPr/>
                </p:nvSpPr>
                <p:spPr>
                  <a:xfrm>
                    <a:off x="1019117" y="2042981"/>
                    <a:ext cx="49939" cy="23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6" h="9741" extrusionOk="0">
                        <a:moveTo>
                          <a:pt x="109" y="1"/>
                        </a:moveTo>
                        <a:cubicBezTo>
                          <a:pt x="72" y="1"/>
                          <a:pt x="42" y="313"/>
                          <a:pt x="17" y="784"/>
                        </a:cubicBezTo>
                        <a:cubicBezTo>
                          <a:pt x="13" y="903"/>
                          <a:pt x="6" y="1030"/>
                          <a:pt x="0" y="1165"/>
                        </a:cubicBezTo>
                        <a:cubicBezTo>
                          <a:pt x="3" y="1301"/>
                          <a:pt x="6" y="1443"/>
                          <a:pt x="9" y="1590"/>
                        </a:cubicBezTo>
                        <a:cubicBezTo>
                          <a:pt x="19" y="1885"/>
                          <a:pt x="23" y="2202"/>
                          <a:pt x="43" y="2516"/>
                        </a:cubicBezTo>
                        <a:cubicBezTo>
                          <a:pt x="98" y="3144"/>
                          <a:pt x="146" y="3773"/>
                          <a:pt x="225" y="4241"/>
                        </a:cubicBezTo>
                        <a:cubicBezTo>
                          <a:pt x="294" y="4709"/>
                          <a:pt x="340" y="5021"/>
                          <a:pt x="340" y="5021"/>
                        </a:cubicBezTo>
                        <a:cubicBezTo>
                          <a:pt x="340" y="5021"/>
                          <a:pt x="415" y="5327"/>
                          <a:pt x="530" y="5786"/>
                        </a:cubicBezTo>
                        <a:cubicBezTo>
                          <a:pt x="634" y="6248"/>
                          <a:pt x="825" y="6849"/>
                          <a:pt x="1014" y="7449"/>
                        </a:cubicBezTo>
                        <a:cubicBezTo>
                          <a:pt x="1112" y="7749"/>
                          <a:pt x="1235" y="8041"/>
                          <a:pt x="1339" y="8316"/>
                        </a:cubicBezTo>
                        <a:cubicBezTo>
                          <a:pt x="1392" y="8454"/>
                          <a:pt x="1446" y="8587"/>
                          <a:pt x="1493" y="8712"/>
                        </a:cubicBezTo>
                        <a:cubicBezTo>
                          <a:pt x="1553" y="8833"/>
                          <a:pt x="1608" y="8949"/>
                          <a:pt x="1660" y="9056"/>
                        </a:cubicBezTo>
                        <a:cubicBezTo>
                          <a:pt x="1862" y="9469"/>
                          <a:pt x="2010" y="9741"/>
                          <a:pt x="2049" y="9741"/>
                        </a:cubicBezTo>
                        <a:cubicBezTo>
                          <a:pt x="2050" y="9741"/>
                          <a:pt x="2051" y="9741"/>
                          <a:pt x="2052" y="9740"/>
                        </a:cubicBezTo>
                        <a:cubicBezTo>
                          <a:pt x="2085" y="9725"/>
                          <a:pt x="1998" y="9422"/>
                          <a:pt x="1851" y="8980"/>
                        </a:cubicBezTo>
                        <a:cubicBezTo>
                          <a:pt x="1814" y="8870"/>
                          <a:pt x="1775" y="8750"/>
                          <a:pt x="1732" y="8625"/>
                        </a:cubicBezTo>
                        <a:cubicBezTo>
                          <a:pt x="1697" y="8495"/>
                          <a:pt x="1658" y="8359"/>
                          <a:pt x="1620" y="8220"/>
                        </a:cubicBezTo>
                        <a:cubicBezTo>
                          <a:pt x="1544" y="7938"/>
                          <a:pt x="1449" y="7643"/>
                          <a:pt x="1375" y="7343"/>
                        </a:cubicBezTo>
                        <a:cubicBezTo>
                          <a:pt x="1235" y="6737"/>
                          <a:pt x="1083" y="6139"/>
                          <a:pt x="1007" y="5679"/>
                        </a:cubicBezTo>
                        <a:cubicBezTo>
                          <a:pt x="918" y="5223"/>
                          <a:pt x="860" y="4920"/>
                          <a:pt x="860" y="4920"/>
                        </a:cubicBezTo>
                        <a:cubicBezTo>
                          <a:pt x="860" y="4920"/>
                          <a:pt x="799" y="4616"/>
                          <a:pt x="709" y="4160"/>
                        </a:cubicBezTo>
                        <a:cubicBezTo>
                          <a:pt x="603" y="3706"/>
                          <a:pt x="519" y="3091"/>
                          <a:pt x="416" y="2477"/>
                        </a:cubicBezTo>
                        <a:cubicBezTo>
                          <a:pt x="372" y="2170"/>
                          <a:pt x="343" y="1862"/>
                          <a:pt x="305" y="1573"/>
                        </a:cubicBezTo>
                        <a:cubicBezTo>
                          <a:pt x="286" y="1428"/>
                          <a:pt x="270" y="1287"/>
                          <a:pt x="254" y="1156"/>
                        </a:cubicBezTo>
                        <a:cubicBezTo>
                          <a:pt x="244" y="1021"/>
                          <a:pt x="233" y="896"/>
                          <a:pt x="224" y="779"/>
                        </a:cubicBezTo>
                        <a:cubicBezTo>
                          <a:pt x="185" y="314"/>
                          <a:pt x="146" y="2"/>
                          <a:pt x="109" y="1"/>
                        </a:cubicBezTo>
                        <a:cubicBezTo>
                          <a:pt x="109" y="1"/>
                          <a:pt x="109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7" name="Google Shape;2717;p3"/>
                  <p:cNvSpPr/>
                  <p:nvPr/>
                </p:nvSpPr>
                <p:spPr>
                  <a:xfrm>
                    <a:off x="1000467" y="1817913"/>
                    <a:ext cx="121065" cy="238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57" h="9950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187" y="325"/>
                          <a:pt x="479" y="758"/>
                        </a:cubicBezTo>
                        <a:cubicBezTo>
                          <a:pt x="553" y="865"/>
                          <a:pt x="634" y="981"/>
                          <a:pt x="718" y="1105"/>
                        </a:cubicBezTo>
                        <a:cubicBezTo>
                          <a:pt x="799" y="1230"/>
                          <a:pt x="877" y="1368"/>
                          <a:pt x="963" y="1507"/>
                        </a:cubicBezTo>
                        <a:cubicBezTo>
                          <a:pt x="1130" y="1787"/>
                          <a:pt x="1318" y="2079"/>
                          <a:pt x="1492" y="2379"/>
                        </a:cubicBezTo>
                        <a:cubicBezTo>
                          <a:pt x="1821" y="2993"/>
                          <a:pt x="2167" y="3592"/>
                          <a:pt x="2382" y="4068"/>
                        </a:cubicBezTo>
                        <a:cubicBezTo>
                          <a:pt x="2609" y="4536"/>
                          <a:pt x="2760" y="4848"/>
                          <a:pt x="2760" y="4848"/>
                        </a:cubicBezTo>
                        <a:cubicBezTo>
                          <a:pt x="2760" y="4848"/>
                          <a:pt x="2913" y="5160"/>
                          <a:pt x="3141" y="5627"/>
                        </a:cubicBezTo>
                        <a:cubicBezTo>
                          <a:pt x="3383" y="6089"/>
                          <a:pt x="3646" y="6731"/>
                          <a:pt x="3933" y="7364"/>
                        </a:cubicBezTo>
                        <a:cubicBezTo>
                          <a:pt x="4465" y="8637"/>
                          <a:pt x="4909" y="9950"/>
                          <a:pt x="4989" y="9950"/>
                        </a:cubicBezTo>
                        <a:cubicBezTo>
                          <a:pt x="4989" y="9950"/>
                          <a:pt x="4990" y="9950"/>
                          <a:pt x="4990" y="9949"/>
                        </a:cubicBezTo>
                        <a:cubicBezTo>
                          <a:pt x="5056" y="9931"/>
                          <a:pt x="4737" y="8564"/>
                          <a:pt x="4284" y="7231"/>
                        </a:cubicBezTo>
                        <a:cubicBezTo>
                          <a:pt x="4039" y="6572"/>
                          <a:pt x="3806" y="5905"/>
                          <a:pt x="3586" y="5425"/>
                        </a:cubicBezTo>
                        <a:cubicBezTo>
                          <a:pt x="3377" y="4940"/>
                          <a:pt x="3237" y="4616"/>
                          <a:pt x="3237" y="4616"/>
                        </a:cubicBezTo>
                        <a:cubicBezTo>
                          <a:pt x="3237" y="4616"/>
                          <a:pt x="3198" y="4538"/>
                          <a:pt x="3123" y="4403"/>
                        </a:cubicBezTo>
                        <a:cubicBezTo>
                          <a:pt x="3048" y="4267"/>
                          <a:pt x="2942" y="4074"/>
                          <a:pt x="2815" y="3842"/>
                        </a:cubicBezTo>
                        <a:cubicBezTo>
                          <a:pt x="2572" y="3370"/>
                          <a:pt x="2187" y="2777"/>
                          <a:pt x="1812" y="2182"/>
                        </a:cubicBezTo>
                        <a:cubicBezTo>
                          <a:pt x="1042" y="1030"/>
                          <a:pt x="119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8" name="Google Shape;2718;p3"/>
                  <p:cNvSpPr/>
                  <p:nvPr/>
                </p:nvSpPr>
                <p:spPr>
                  <a:xfrm>
                    <a:off x="908031" y="1647933"/>
                    <a:ext cx="219458" cy="189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7" h="7902" extrusionOk="0">
                        <a:moveTo>
                          <a:pt x="32" y="0"/>
                        </a:moveTo>
                        <a:cubicBezTo>
                          <a:pt x="28" y="0"/>
                          <a:pt x="25" y="1"/>
                          <a:pt x="24" y="3"/>
                        </a:cubicBezTo>
                        <a:cubicBezTo>
                          <a:pt x="1" y="32"/>
                          <a:pt x="275" y="297"/>
                          <a:pt x="708" y="668"/>
                        </a:cubicBezTo>
                        <a:cubicBezTo>
                          <a:pt x="1140" y="1040"/>
                          <a:pt x="1737" y="1513"/>
                          <a:pt x="2338" y="1976"/>
                        </a:cubicBezTo>
                        <a:cubicBezTo>
                          <a:pt x="2938" y="2437"/>
                          <a:pt x="3537" y="2899"/>
                          <a:pt x="3987" y="3246"/>
                        </a:cubicBezTo>
                        <a:cubicBezTo>
                          <a:pt x="4431" y="3596"/>
                          <a:pt x="4726" y="3830"/>
                          <a:pt x="4726" y="3830"/>
                        </a:cubicBezTo>
                        <a:cubicBezTo>
                          <a:pt x="4726" y="3830"/>
                          <a:pt x="4802" y="3887"/>
                          <a:pt x="4932" y="3986"/>
                        </a:cubicBezTo>
                        <a:cubicBezTo>
                          <a:pt x="5064" y="4087"/>
                          <a:pt x="5255" y="4223"/>
                          <a:pt x="5474" y="4399"/>
                        </a:cubicBezTo>
                        <a:cubicBezTo>
                          <a:pt x="5921" y="4743"/>
                          <a:pt x="6496" y="5225"/>
                          <a:pt x="7051" y="5729"/>
                        </a:cubicBezTo>
                        <a:cubicBezTo>
                          <a:pt x="7600" y="6238"/>
                          <a:pt x="8120" y="6782"/>
                          <a:pt x="8493" y="7206"/>
                        </a:cubicBezTo>
                        <a:cubicBezTo>
                          <a:pt x="8850" y="7614"/>
                          <a:pt x="9087" y="7902"/>
                          <a:pt x="9134" y="7902"/>
                        </a:cubicBezTo>
                        <a:cubicBezTo>
                          <a:pt x="9136" y="7902"/>
                          <a:pt x="9138" y="7901"/>
                          <a:pt x="9139" y="7901"/>
                        </a:cubicBezTo>
                        <a:cubicBezTo>
                          <a:pt x="9167" y="7882"/>
                          <a:pt x="8980" y="7549"/>
                          <a:pt x="8654" y="7078"/>
                        </a:cubicBezTo>
                        <a:cubicBezTo>
                          <a:pt x="8327" y="6610"/>
                          <a:pt x="7840" y="6016"/>
                          <a:pt x="7314" y="5461"/>
                        </a:cubicBezTo>
                        <a:cubicBezTo>
                          <a:pt x="6782" y="4912"/>
                          <a:pt x="6220" y="4390"/>
                          <a:pt x="5784" y="4021"/>
                        </a:cubicBezTo>
                        <a:cubicBezTo>
                          <a:pt x="5569" y="3832"/>
                          <a:pt x="5382" y="3685"/>
                          <a:pt x="5254" y="3576"/>
                        </a:cubicBezTo>
                        <a:cubicBezTo>
                          <a:pt x="5125" y="3471"/>
                          <a:pt x="5052" y="3411"/>
                          <a:pt x="5052" y="3411"/>
                        </a:cubicBezTo>
                        <a:cubicBezTo>
                          <a:pt x="5052" y="3411"/>
                          <a:pt x="4743" y="3188"/>
                          <a:pt x="4279" y="2853"/>
                        </a:cubicBezTo>
                        <a:cubicBezTo>
                          <a:pt x="3813" y="2522"/>
                          <a:pt x="3186" y="2096"/>
                          <a:pt x="2558" y="1672"/>
                        </a:cubicBezTo>
                        <a:cubicBezTo>
                          <a:pt x="1930" y="1247"/>
                          <a:pt x="1304" y="823"/>
                          <a:pt x="833" y="505"/>
                        </a:cubicBezTo>
                        <a:cubicBezTo>
                          <a:pt x="392" y="203"/>
                          <a:pt x="88" y="0"/>
                          <a:pt x="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9" name="Google Shape;2719;p3"/>
                  <p:cNvSpPr/>
                  <p:nvPr/>
                </p:nvSpPr>
                <p:spPr>
                  <a:xfrm>
                    <a:off x="821796" y="1520018"/>
                    <a:ext cx="171985" cy="91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84" h="3827" extrusionOk="0">
                        <a:moveTo>
                          <a:pt x="20" y="0"/>
                        </a:moveTo>
                        <a:cubicBezTo>
                          <a:pt x="19" y="0"/>
                          <a:pt x="17" y="1"/>
                          <a:pt x="16" y="1"/>
                        </a:cubicBezTo>
                        <a:cubicBezTo>
                          <a:pt x="1" y="11"/>
                          <a:pt x="17" y="73"/>
                          <a:pt x="65" y="180"/>
                        </a:cubicBezTo>
                        <a:cubicBezTo>
                          <a:pt x="114" y="286"/>
                          <a:pt x="175" y="447"/>
                          <a:pt x="293" y="607"/>
                        </a:cubicBezTo>
                        <a:cubicBezTo>
                          <a:pt x="499" y="956"/>
                          <a:pt x="874" y="1348"/>
                          <a:pt x="1278" y="1701"/>
                        </a:cubicBezTo>
                        <a:cubicBezTo>
                          <a:pt x="1686" y="2050"/>
                          <a:pt x="2142" y="2334"/>
                          <a:pt x="2488" y="2538"/>
                        </a:cubicBezTo>
                        <a:cubicBezTo>
                          <a:pt x="2838" y="2730"/>
                          <a:pt x="3077" y="2851"/>
                          <a:pt x="3077" y="2851"/>
                        </a:cubicBezTo>
                        <a:cubicBezTo>
                          <a:pt x="3077" y="2851"/>
                          <a:pt x="3139" y="2876"/>
                          <a:pt x="3246" y="2918"/>
                        </a:cubicBezTo>
                        <a:cubicBezTo>
                          <a:pt x="3355" y="2960"/>
                          <a:pt x="3508" y="3027"/>
                          <a:pt x="3698" y="3091"/>
                        </a:cubicBezTo>
                        <a:cubicBezTo>
                          <a:pt x="4071" y="3224"/>
                          <a:pt x="4577" y="3385"/>
                          <a:pt x="5090" y="3509"/>
                        </a:cubicBezTo>
                        <a:cubicBezTo>
                          <a:pt x="5910" y="3716"/>
                          <a:pt x="6745" y="3827"/>
                          <a:pt x="7050" y="3827"/>
                        </a:cubicBezTo>
                        <a:cubicBezTo>
                          <a:pt x="7126" y="3827"/>
                          <a:pt x="7170" y="3820"/>
                          <a:pt x="7172" y="3806"/>
                        </a:cubicBezTo>
                        <a:cubicBezTo>
                          <a:pt x="7184" y="3732"/>
                          <a:pt x="6171" y="3492"/>
                          <a:pt x="5195" y="3149"/>
                        </a:cubicBezTo>
                        <a:cubicBezTo>
                          <a:pt x="4707" y="2983"/>
                          <a:pt x="4230" y="2790"/>
                          <a:pt x="3878" y="2637"/>
                        </a:cubicBezTo>
                        <a:cubicBezTo>
                          <a:pt x="3699" y="2564"/>
                          <a:pt x="3557" y="2489"/>
                          <a:pt x="3456" y="2443"/>
                        </a:cubicBezTo>
                        <a:cubicBezTo>
                          <a:pt x="3355" y="2395"/>
                          <a:pt x="3297" y="2369"/>
                          <a:pt x="3297" y="2369"/>
                        </a:cubicBezTo>
                        <a:cubicBezTo>
                          <a:pt x="3297" y="2369"/>
                          <a:pt x="3063" y="2267"/>
                          <a:pt x="2716" y="2105"/>
                        </a:cubicBezTo>
                        <a:cubicBezTo>
                          <a:pt x="2375" y="1935"/>
                          <a:pt x="1922" y="1698"/>
                          <a:pt x="1506" y="1404"/>
                        </a:cubicBezTo>
                        <a:cubicBezTo>
                          <a:pt x="1096" y="1107"/>
                          <a:pt x="703" y="778"/>
                          <a:pt x="456" y="483"/>
                        </a:cubicBezTo>
                        <a:cubicBezTo>
                          <a:pt x="319" y="347"/>
                          <a:pt x="235" y="213"/>
                          <a:pt x="157" y="127"/>
                        </a:cubicBezTo>
                        <a:cubicBezTo>
                          <a:pt x="88" y="47"/>
                          <a:pt x="40" y="0"/>
                          <a:pt x="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720" name="Google Shape;2720;p3"/>
              <p:cNvGrpSpPr/>
              <p:nvPr/>
            </p:nvGrpSpPr>
            <p:grpSpPr>
              <a:xfrm>
                <a:off x="245257" y="1086380"/>
                <a:ext cx="854737" cy="946989"/>
                <a:chOff x="1215168" y="1466677"/>
                <a:chExt cx="635870" cy="704500"/>
              </a:xfrm>
            </p:grpSpPr>
            <p:sp>
              <p:nvSpPr>
                <p:cNvPr id="2721" name="Google Shape;2721;p3"/>
                <p:cNvSpPr/>
                <p:nvPr/>
              </p:nvSpPr>
              <p:spPr>
                <a:xfrm>
                  <a:off x="1215168" y="1466677"/>
                  <a:ext cx="635870" cy="704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9427" extrusionOk="0">
                      <a:moveTo>
                        <a:pt x="7536" y="1"/>
                      </a:moveTo>
                      <a:lnTo>
                        <a:pt x="7536" y="1"/>
                      </a:lnTo>
                      <a:cubicBezTo>
                        <a:pt x="7536" y="1"/>
                        <a:pt x="1274" y="8064"/>
                        <a:pt x="553" y="12574"/>
                      </a:cubicBezTo>
                      <a:cubicBezTo>
                        <a:pt x="0" y="16045"/>
                        <a:pt x="648" y="19329"/>
                        <a:pt x="2463" y="19329"/>
                      </a:cubicBezTo>
                      <a:cubicBezTo>
                        <a:pt x="3009" y="19329"/>
                        <a:pt x="3659" y="19033"/>
                        <a:pt x="4414" y="18357"/>
                      </a:cubicBezTo>
                      <a:lnTo>
                        <a:pt x="4414" y="18357"/>
                      </a:lnTo>
                      <a:cubicBezTo>
                        <a:pt x="4414" y="18357"/>
                        <a:pt x="4145" y="26003"/>
                        <a:pt x="7830" y="26378"/>
                      </a:cubicBezTo>
                      <a:cubicBezTo>
                        <a:pt x="7989" y="26394"/>
                        <a:pt x="8139" y="26402"/>
                        <a:pt x="8281" y="26402"/>
                      </a:cubicBezTo>
                      <a:cubicBezTo>
                        <a:pt x="11418" y="26402"/>
                        <a:pt x="10375" y="22589"/>
                        <a:pt x="10375" y="22589"/>
                      </a:cubicBezTo>
                      <a:lnTo>
                        <a:pt x="10375" y="22589"/>
                      </a:lnTo>
                      <a:cubicBezTo>
                        <a:pt x="10375" y="22589"/>
                        <a:pt x="14745" y="29427"/>
                        <a:pt x="18928" y="29427"/>
                      </a:cubicBezTo>
                      <a:cubicBezTo>
                        <a:pt x="19920" y="29427"/>
                        <a:pt x="20901" y="29042"/>
                        <a:pt x="21811" y="28091"/>
                      </a:cubicBezTo>
                      <a:cubicBezTo>
                        <a:pt x="26560" y="23129"/>
                        <a:pt x="7135" y="17287"/>
                        <a:pt x="7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2" name="Google Shape;2722;p3"/>
                <p:cNvSpPr/>
                <p:nvPr/>
              </p:nvSpPr>
              <p:spPr>
                <a:xfrm>
                  <a:off x="1215168" y="1767662"/>
                  <a:ext cx="252998" cy="331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8" h="13831" extrusionOk="0">
                      <a:moveTo>
                        <a:pt x="555" y="1"/>
                      </a:moveTo>
                      <a:cubicBezTo>
                        <a:pt x="553" y="2"/>
                        <a:pt x="553" y="2"/>
                        <a:pt x="553" y="2"/>
                      </a:cubicBezTo>
                      <a:cubicBezTo>
                        <a:pt x="0" y="3473"/>
                        <a:pt x="648" y="6757"/>
                        <a:pt x="2463" y="6757"/>
                      </a:cubicBezTo>
                      <a:cubicBezTo>
                        <a:pt x="3009" y="6757"/>
                        <a:pt x="3659" y="6461"/>
                        <a:pt x="4414" y="5785"/>
                      </a:cubicBezTo>
                      <a:lnTo>
                        <a:pt x="4414" y="5785"/>
                      </a:lnTo>
                      <a:cubicBezTo>
                        <a:pt x="4414" y="5785"/>
                        <a:pt x="4145" y="13431"/>
                        <a:pt x="7830" y="13806"/>
                      </a:cubicBezTo>
                      <a:cubicBezTo>
                        <a:pt x="7990" y="13822"/>
                        <a:pt x="8141" y="13830"/>
                        <a:pt x="8283" y="13830"/>
                      </a:cubicBezTo>
                      <a:cubicBezTo>
                        <a:pt x="10237" y="13830"/>
                        <a:pt x="10567" y="12350"/>
                        <a:pt x="10539" y="11233"/>
                      </a:cubicBezTo>
                      <a:lnTo>
                        <a:pt x="10539" y="11233"/>
                      </a:lnTo>
                      <a:cubicBezTo>
                        <a:pt x="10302" y="11997"/>
                        <a:pt x="9719" y="12648"/>
                        <a:pt x="8424" y="12648"/>
                      </a:cubicBezTo>
                      <a:cubicBezTo>
                        <a:pt x="8282" y="12648"/>
                        <a:pt x="8131" y="12640"/>
                        <a:pt x="7972" y="12624"/>
                      </a:cubicBezTo>
                      <a:cubicBezTo>
                        <a:pt x="4287" y="12247"/>
                        <a:pt x="4558" y="4602"/>
                        <a:pt x="4558" y="4602"/>
                      </a:cubicBezTo>
                      <a:lnTo>
                        <a:pt x="4558" y="4602"/>
                      </a:lnTo>
                      <a:cubicBezTo>
                        <a:pt x="3803" y="5279"/>
                        <a:pt x="3152" y="5575"/>
                        <a:pt x="2607" y="5575"/>
                      </a:cubicBezTo>
                      <a:cubicBezTo>
                        <a:pt x="1000" y="5575"/>
                        <a:pt x="308" y="2999"/>
                        <a:pt x="5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3" name="Google Shape;2723;p3"/>
                <p:cNvSpPr/>
                <p:nvPr/>
              </p:nvSpPr>
              <p:spPr>
                <a:xfrm>
                  <a:off x="1466954" y="1979131"/>
                  <a:ext cx="290201" cy="19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2" h="802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12" y="776"/>
                        <a:pt x="158" y="1628"/>
                      </a:cubicBezTo>
                      <a:cubicBezTo>
                        <a:pt x="1211" y="3143"/>
                        <a:pt x="4878" y="8021"/>
                        <a:pt x="8411" y="8021"/>
                      </a:cubicBezTo>
                      <a:cubicBezTo>
                        <a:pt x="9403" y="8021"/>
                        <a:pt x="10384" y="7637"/>
                        <a:pt x="11294" y="6686"/>
                      </a:cubicBezTo>
                      <a:cubicBezTo>
                        <a:pt x="11919" y="6033"/>
                        <a:pt x="12121" y="5366"/>
                        <a:pt x="12011" y="4659"/>
                      </a:cubicBezTo>
                      <a:lnTo>
                        <a:pt x="12011" y="4659"/>
                      </a:lnTo>
                      <a:cubicBezTo>
                        <a:pt x="11889" y="4944"/>
                        <a:pt x="11704" y="5225"/>
                        <a:pt x="11438" y="5502"/>
                      </a:cubicBezTo>
                      <a:cubicBezTo>
                        <a:pt x="10527" y="6453"/>
                        <a:pt x="9546" y="6838"/>
                        <a:pt x="8554" y="6838"/>
                      </a:cubicBezTo>
                      <a:cubicBezTo>
                        <a:pt x="4370" y="6838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4" name="Google Shape;2724;p3"/>
                <p:cNvSpPr/>
                <p:nvPr/>
              </p:nvSpPr>
              <p:spPr>
                <a:xfrm>
                  <a:off x="1293502" y="1563805"/>
                  <a:ext cx="408249" cy="49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53" h="20685" extrusionOk="0">
                      <a:moveTo>
                        <a:pt x="4549" y="0"/>
                      </a:moveTo>
                      <a:cubicBezTo>
                        <a:pt x="3111" y="2039"/>
                        <a:pt x="792" y="5614"/>
                        <a:pt x="420" y="7941"/>
                      </a:cubicBezTo>
                      <a:cubicBezTo>
                        <a:pt x="0" y="10564"/>
                        <a:pt x="490" y="13049"/>
                        <a:pt x="1863" y="13049"/>
                      </a:cubicBezTo>
                      <a:cubicBezTo>
                        <a:pt x="2276" y="13049"/>
                        <a:pt x="2768" y="12825"/>
                        <a:pt x="3339" y="12313"/>
                      </a:cubicBezTo>
                      <a:lnTo>
                        <a:pt x="3339" y="12313"/>
                      </a:lnTo>
                      <a:cubicBezTo>
                        <a:pt x="3339" y="12313"/>
                        <a:pt x="3135" y="18095"/>
                        <a:pt x="5922" y="18379"/>
                      </a:cubicBezTo>
                      <a:cubicBezTo>
                        <a:pt x="6043" y="18392"/>
                        <a:pt x="6157" y="18398"/>
                        <a:pt x="6265" y="18398"/>
                      </a:cubicBezTo>
                      <a:cubicBezTo>
                        <a:pt x="8635" y="18398"/>
                        <a:pt x="7848" y="15514"/>
                        <a:pt x="7848" y="15514"/>
                      </a:cubicBezTo>
                      <a:lnTo>
                        <a:pt x="7848" y="15514"/>
                      </a:lnTo>
                      <a:cubicBezTo>
                        <a:pt x="7848" y="15514"/>
                        <a:pt x="11153" y="20685"/>
                        <a:pt x="14316" y="20685"/>
                      </a:cubicBezTo>
                      <a:cubicBezTo>
                        <a:pt x="15066" y="20685"/>
                        <a:pt x="15808" y="20394"/>
                        <a:pt x="16497" y="19675"/>
                      </a:cubicBezTo>
                      <a:cubicBezTo>
                        <a:pt x="16835" y="19321"/>
                        <a:pt x="17011" y="18960"/>
                        <a:pt x="17052" y="18589"/>
                      </a:cubicBezTo>
                      <a:cubicBezTo>
                        <a:pt x="13321" y="14648"/>
                        <a:pt x="6078" y="9191"/>
                        <a:pt x="454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25" name="Google Shape;2725;p3"/>
                <p:cNvGrpSpPr/>
                <p:nvPr/>
              </p:nvGrpSpPr>
              <p:grpSpPr>
                <a:xfrm>
                  <a:off x="1365684" y="1698975"/>
                  <a:ext cx="251807" cy="291118"/>
                  <a:chOff x="1365684" y="1698975"/>
                  <a:chExt cx="251807" cy="291118"/>
                </a:xfrm>
              </p:grpSpPr>
              <p:sp>
                <p:nvSpPr>
                  <p:cNvPr id="2726" name="Google Shape;2726;p3"/>
                  <p:cNvSpPr/>
                  <p:nvPr/>
                </p:nvSpPr>
                <p:spPr>
                  <a:xfrm>
                    <a:off x="1365684" y="1698975"/>
                    <a:ext cx="57193" cy="52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9" h="2196" extrusionOk="0">
                        <a:moveTo>
                          <a:pt x="1195" y="1"/>
                        </a:moveTo>
                        <a:cubicBezTo>
                          <a:pt x="681" y="1"/>
                          <a:pt x="222" y="361"/>
                          <a:pt x="119" y="883"/>
                        </a:cubicBezTo>
                        <a:cubicBezTo>
                          <a:pt x="1" y="1478"/>
                          <a:pt x="385" y="2055"/>
                          <a:pt x="980" y="2174"/>
                        </a:cubicBezTo>
                        <a:cubicBezTo>
                          <a:pt x="1052" y="2188"/>
                          <a:pt x="1124" y="2195"/>
                          <a:pt x="1194" y="2195"/>
                        </a:cubicBezTo>
                        <a:cubicBezTo>
                          <a:pt x="1707" y="2195"/>
                          <a:pt x="2166" y="1834"/>
                          <a:pt x="2269" y="1313"/>
                        </a:cubicBezTo>
                        <a:cubicBezTo>
                          <a:pt x="2389" y="718"/>
                          <a:pt x="2003" y="141"/>
                          <a:pt x="1410" y="22"/>
                        </a:cubicBezTo>
                        <a:cubicBezTo>
                          <a:pt x="1338" y="7"/>
                          <a:pt x="1266" y="1"/>
                          <a:pt x="11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" name="Google Shape;2727;p3"/>
                  <p:cNvSpPr/>
                  <p:nvPr/>
                </p:nvSpPr>
                <p:spPr>
                  <a:xfrm>
                    <a:off x="1406383" y="1812838"/>
                    <a:ext cx="85777" cy="78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3" h="3292" extrusionOk="0">
                        <a:moveTo>
                          <a:pt x="1791" y="0"/>
                        </a:moveTo>
                        <a:cubicBezTo>
                          <a:pt x="1022" y="0"/>
                          <a:pt x="335" y="541"/>
                          <a:pt x="179" y="1325"/>
                        </a:cubicBezTo>
                        <a:cubicBezTo>
                          <a:pt x="0" y="2216"/>
                          <a:pt x="580" y="3082"/>
                          <a:pt x="1470" y="3260"/>
                        </a:cubicBezTo>
                        <a:cubicBezTo>
                          <a:pt x="1579" y="3281"/>
                          <a:pt x="1687" y="3292"/>
                          <a:pt x="1794" y="3292"/>
                        </a:cubicBezTo>
                        <a:cubicBezTo>
                          <a:pt x="2563" y="3292"/>
                          <a:pt x="3250" y="2750"/>
                          <a:pt x="3407" y="1967"/>
                        </a:cubicBezTo>
                        <a:cubicBezTo>
                          <a:pt x="3583" y="1077"/>
                          <a:pt x="3005" y="211"/>
                          <a:pt x="2114" y="32"/>
                        </a:cubicBezTo>
                        <a:cubicBezTo>
                          <a:pt x="2006" y="11"/>
                          <a:pt x="1898" y="0"/>
                          <a:pt x="179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" name="Google Shape;2728;p3"/>
                  <p:cNvSpPr/>
                  <p:nvPr/>
                </p:nvSpPr>
                <p:spPr>
                  <a:xfrm>
                    <a:off x="1550747" y="1928807"/>
                    <a:ext cx="66745" cy="612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8" h="2560" extrusionOk="0">
                        <a:moveTo>
                          <a:pt x="1393" y="0"/>
                        </a:moveTo>
                        <a:cubicBezTo>
                          <a:pt x="795" y="0"/>
                          <a:pt x="260" y="420"/>
                          <a:pt x="139" y="1030"/>
                        </a:cubicBezTo>
                        <a:cubicBezTo>
                          <a:pt x="0" y="1723"/>
                          <a:pt x="450" y="2396"/>
                          <a:pt x="1144" y="2535"/>
                        </a:cubicBezTo>
                        <a:cubicBezTo>
                          <a:pt x="1229" y="2552"/>
                          <a:pt x="1313" y="2560"/>
                          <a:pt x="1395" y="2560"/>
                        </a:cubicBezTo>
                        <a:cubicBezTo>
                          <a:pt x="1993" y="2560"/>
                          <a:pt x="2527" y="2139"/>
                          <a:pt x="2650" y="1530"/>
                        </a:cubicBezTo>
                        <a:cubicBezTo>
                          <a:pt x="2787" y="836"/>
                          <a:pt x="2338" y="163"/>
                          <a:pt x="1645" y="25"/>
                        </a:cubicBezTo>
                        <a:cubicBezTo>
                          <a:pt x="1560" y="8"/>
                          <a:pt x="1476" y="0"/>
                          <a:pt x="139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29" name="Google Shape;2729;p3"/>
                <p:cNvSpPr/>
                <p:nvPr/>
              </p:nvSpPr>
              <p:spPr>
                <a:xfrm>
                  <a:off x="1251295" y="1671252"/>
                  <a:ext cx="55086" cy="148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6189" extrusionOk="0">
                      <a:moveTo>
                        <a:pt x="1762" y="1"/>
                      </a:moveTo>
                      <a:cubicBezTo>
                        <a:pt x="1426" y="1"/>
                        <a:pt x="1016" y="518"/>
                        <a:pt x="809" y="1226"/>
                      </a:cubicBezTo>
                      <a:cubicBezTo>
                        <a:pt x="586" y="1998"/>
                        <a:pt x="687" y="2706"/>
                        <a:pt x="1037" y="2807"/>
                      </a:cubicBezTo>
                      <a:cubicBezTo>
                        <a:pt x="1066" y="2816"/>
                        <a:pt x="1095" y="2820"/>
                        <a:pt x="1125" y="2820"/>
                      </a:cubicBezTo>
                      <a:cubicBezTo>
                        <a:pt x="1462" y="2820"/>
                        <a:pt x="1869" y="2303"/>
                        <a:pt x="2076" y="1596"/>
                      </a:cubicBezTo>
                      <a:cubicBezTo>
                        <a:pt x="2301" y="823"/>
                        <a:pt x="2200" y="115"/>
                        <a:pt x="1848" y="13"/>
                      </a:cubicBezTo>
                      <a:cubicBezTo>
                        <a:pt x="1820" y="4"/>
                        <a:pt x="1791" y="1"/>
                        <a:pt x="1762" y="1"/>
                      </a:cubicBezTo>
                      <a:close/>
                      <a:moveTo>
                        <a:pt x="816" y="3954"/>
                      </a:moveTo>
                      <a:cubicBezTo>
                        <a:pt x="549" y="3954"/>
                        <a:pt x="248" y="4387"/>
                        <a:pt x="127" y="4967"/>
                      </a:cubicBezTo>
                      <a:cubicBezTo>
                        <a:pt x="0" y="5581"/>
                        <a:pt x="123" y="6125"/>
                        <a:pt x="401" y="6183"/>
                      </a:cubicBezTo>
                      <a:cubicBezTo>
                        <a:pt x="417" y="6187"/>
                        <a:pt x="434" y="6188"/>
                        <a:pt x="450" y="6188"/>
                      </a:cubicBezTo>
                      <a:cubicBezTo>
                        <a:pt x="717" y="6188"/>
                        <a:pt x="1017" y="5756"/>
                        <a:pt x="1138" y="5174"/>
                      </a:cubicBezTo>
                      <a:cubicBezTo>
                        <a:pt x="1264" y="4562"/>
                        <a:pt x="1143" y="4016"/>
                        <a:pt x="865" y="3959"/>
                      </a:cubicBezTo>
                      <a:cubicBezTo>
                        <a:pt x="849" y="3956"/>
                        <a:pt x="833" y="3954"/>
                        <a:pt x="816" y="39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" name="Google Shape;2730;p3"/>
                <p:cNvSpPr/>
                <p:nvPr/>
              </p:nvSpPr>
              <p:spPr>
                <a:xfrm>
                  <a:off x="1560491" y="2051624"/>
                  <a:ext cx="149170" cy="60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1" h="2543" extrusionOk="0">
                      <a:moveTo>
                        <a:pt x="785" y="0"/>
                      </a:moveTo>
                      <a:cubicBezTo>
                        <a:pt x="453" y="0"/>
                        <a:pt x="205" y="96"/>
                        <a:pt x="132" y="282"/>
                      </a:cubicBezTo>
                      <a:cubicBezTo>
                        <a:pt x="0" y="620"/>
                        <a:pt x="500" y="1131"/>
                        <a:pt x="1247" y="1425"/>
                      </a:cubicBezTo>
                      <a:cubicBezTo>
                        <a:pt x="1586" y="1557"/>
                        <a:pt x="1918" y="1622"/>
                        <a:pt x="2192" y="1622"/>
                      </a:cubicBezTo>
                      <a:cubicBezTo>
                        <a:pt x="2523" y="1622"/>
                        <a:pt x="2769" y="1527"/>
                        <a:pt x="2842" y="1341"/>
                      </a:cubicBezTo>
                      <a:cubicBezTo>
                        <a:pt x="2975" y="1003"/>
                        <a:pt x="2475" y="490"/>
                        <a:pt x="1729" y="198"/>
                      </a:cubicBezTo>
                      <a:cubicBezTo>
                        <a:pt x="1390" y="65"/>
                        <a:pt x="1059" y="0"/>
                        <a:pt x="785" y="0"/>
                      </a:cubicBezTo>
                      <a:close/>
                      <a:moveTo>
                        <a:pt x="4578" y="1355"/>
                      </a:moveTo>
                      <a:cubicBezTo>
                        <a:pt x="4261" y="1355"/>
                        <a:pt x="4024" y="1447"/>
                        <a:pt x="3973" y="1616"/>
                      </a:cubicBezTo>
                      <a:cubicBezTo>
                        <a:pt x="3892" y="1890"/>
                        <a:pt x="4311" y="2259"/>
                        <a:pt x="4912" y="2442"/>
                      </a:cubicBezTo>
                      <a:cubicBezTo>
                        <a:pt x="5134" y="2510"/>
                        <a:pt x="5351" y="2542"/>
                        <a:pt x="5539" y="2542"/>
                      </a:cubicBezTo>
                      <a:cubicBezTo>
                        <a:pt x="5857" y="2542"/>
                        <a:pt x="6095" y="2450"/>
                        <a:pt x="6148" y="2280"/>
                      </a:cubicBezTo>
                      <a:cubicBezTo>
                        <a:pt x="6230" y="2006"/>
                        <a:pt x="5811" y="1638"/>
                        <a:pt x="5209" y="1456"/>
                      </a:cubicBezTo>
                      <a:cubicBezTo>
                        <a:pt x="4985" y="1388"/>
                        <a:pt x="4767" y="1355"/>
                        <a:pt x="4578" y="13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31" name="Google Shape;2731;p3"/>
              <p:cNvGrpSpPr/>
              <p:nvPr/>
            </p:nvGrpSpPr>
            <p:grpSpPr>
              <a:xfrm>
                <a:off x="151738" y="1999587"/>
                <a:ext cx="521526" cy="260085"/>
                <a:chOff x="1145596" y="2146046"/>
                <a:chExt cx="387982" cy="193487"/>
              </a:xfrm>
            </p:grpSpPr>
            <p:sp>
              <p:nvSpPr>
                <p:cNvPr id="2732" name="Google Shape;2732;p3"/>
                <p:cNvSpPr/>
                <p:nvPr/>
              </p:nvSpPr>
              <p:spPr>
                <a:xfrm>
                  <a:off x="1272530" y="2146046"/>
                  <a:ext cx="10775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1" h="4314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96" y="3465"/>
                        <a:pt x="1140" y="4314"/>
                        <a:pt x="2250" y="4314"/>
                      </a:cubicBezTo>
                      <a:cubicBezTo>
                        <a:pt x="2310" y="4314"/>
                        <a:pt x="2371" y="4311"/>
                        <a:pt x="2433" y="4306"/>
                      </a:cubicBezTo>
                      <a:cubicBezTo>
                        <a:pt x="3620" y="4205"/>
                        <a:pt x="4501" y="3162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" name="Google Shape;2733;p3"/>
                <p:cNvSpPr/>
                <p:nvPr/>
              </p:nvSpPr>
              <p:spPr>
                <a:xfrm>
                  <a:off x="1272530" y="2146046"/>
                  <a:ext cx="106796" cy="91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3837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05" y="2376"/>
                        <a:pt x="111" y="2411"/>
                        <a:pt x="117" y="2449"/>
                      </a:cubicBezTo>
                      <a:cubicBezTo>
                        <a:pt x="398" y="1874"/>
                        <a:pt x="961" y="1455"/>
                        <a:pt x="1643" y="1397"/>
                      </a:cubicBezTo>
                      <a:cubicBezTo>
                        <a:pt x="1698" y="1392"/>
                        <a:pt x="1752" y="1390"/>
                        <a:pt x="1806" y="1390"/>
                      </a:cubicBezTo>
                      <a:cubicBezTo>
                        <a:pt x="2777" y="1390"/>
                        <a:pt x="3600" y="2134"/>
                        <a:pt x="3684" y="3118"/>
                      </a:cubicBezTo>
                      <a:cubicBezTo>
                        <a:pt x="3705" y="3367"/>
                        <a:pt x="3675" y="3610"/>
                        <a:pt x="3604" y="3837"/>
                      </a:cubicBezTo>
                      <a:cubicBezTo>
                        <a:pt x="4141" y="3401"/>
                        <a:pt x="4461" y="2715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" name="Google Shape;2734;p3"/>
                <p:cNvSpPr/>
                <p:nvPr/>
              </p:nvSpPr>
              <p:spPr>
                <a:xfrm>
                  <a:off x="1290318" y="2201709"/>
                  <a:ext cx="35479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423" extrusionOk="0">
                      <a:moveTo>
                        <a:pt x="743" y="1"/>
                      </a:moveTo>
                      <a:cubicBezTo>
                        <a:pt x="723" y="1"/>
                        <a:pt x="702" y="2"/>
                        <a:pt x="682" y="3"/>
                      </a:cubicBezTo>
                      <a:cubicBezTo>
                        <a:pt x="290" y="36"/>
                        <a:pt x="1" y="381"/>
                        <a:pt x="35" y="771"/>
                      </a:cubicBezTo>
                      <a:cubicBezTo>
                        <a:pt x="67" y="1143"/>
                        <a:pt x="378" y="1422"/>
                        <a:pt x="743" y="1422"/>
                      </a:cubicBezTo>
                      <a:cubicBezTo>
                        <a:pt x="763" y="1422"/>
                        <a:pt x="783" y="1422"/>
                        <a:pt x="802" y="1420"/>
                      </a:cubicBezTo>
                      <a:cubicBezTo>
                        <a:pt x="1193" y="1385"/>
                        <a:pt x="1482" y="1042"/>
                        <a:pt x="1448" y="652"/>
                      </a:cubicBezTo>
                      <a:cubicBezTo>
                        <a:pt x="1418" y="282"/>
                        <a:pt x="1108" y="1"/>
                        <a:pt x="7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3"/>
                <p:cNvSpPr/>
                <p:nvPr/>
              </p:nvSpPr>
              <p:spPr>
                <a:xfrm>
                  <a:off x="1334537" y="2210327"/>
                  <a:ext cx="16495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60" extrusionOk="0">
                      <a:moveTo>
                        <a:pt x="343" y="0"/>
                      </a:moveTo>
                      <a:cubicBezTo>
                        <a:pt x="334" y="0"/>
                        <a:pt x="325" y="1"/>
                        <a:pt x="315" y="1"/>
                      </a:cubicBezTo>
                      <a:cubicBezTo>
                        <a:pt x="133" y="17"/>
                        <a:pt x="0" y="176"/>
                        <a:pt x="15" y="359"/>
                      </a:cubicBezTo>
                      <a:cubicBezTo>
                        <a:pt x="28" y="528"/>
                        <a:pt x="172" y="659"/>
                        <a:pt x="341" y="659"/>
                      </a:cubicBezTo>
                      <a:cubicBezTo>
                        <a:pt x="352" y="659"/>
                        <a:pt x="362" y="659"/>
                        <a:pt x="372" y="658"/>
                      </a:cubicBezTo>
                      <a:cubicBezTo>
                        <a:pt x="552" y="642"/>
                        <a:pt x="689" y="485"/>
                        <a:pt x="673" y="303"/>
                      </a:cubicBezTo>
                      <a:cubicBezTo>
                        <a:pt x="657" y="132"/>
                        <a:pt x="513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3"/>
                <p:cNvSpPr/>
                <p:nvPr/>
              </p:nvSpPr>
              <p:spPr>
                <a:xfrm>
                  <a:off x="1145596" y="2264074"/>
                  <a:ext cx="78715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3152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142" y="2531"/>
                        <a:pt x="833" y="3151"/>
                        <a:pt x="1643" y="3151"/>
                      </a:cubicBezTo>
                      <a:cubicBezTo>
                        <a:pt x="1688" y="3151"/>
                        <a:pt x="1733" y="3149"/>
                        <a:pt x="1778" y="3145"/>
                      </a:cubicBezTo>
                      <a:cubicBezTo>
                        <a:pt x="2644" y="3072"/>
                        <a:pt x="3288" y="2310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3"/>
                <p:cNvSpPr/>
                <p:nvPr/>
              </p:nvSpPr>
              <p:spPr>
                <a:xfrm>
                  <a:off x="1145596" y="2264075"/>
                  <a:ext cx="78020" cy="67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2803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77" y="1737"/>
                        <a:pt x="82" y="1763"/>
                        <a:pt x="85" y="1789"/>
                      </a:cubicBezTo>
                      <a:cubicBezTo>
                        <a:pt x="291" y="1369"/>
                        <a:pt x="701" y="1063"/>
                        <a:pt x="1201" y="1021"/>
                      </a:cubicBezTo>
                      <a:cubicBezTo>
                        <a:pt x="1241" y="1017"/>
                        <a:pt x="1281" y="1016"/>
                        <a:pt x="1320" y="1016"/>
                      </a:cubicBezTo>
                      <a:cubicBezTo>
                        <a:pt x="2028" y="1016"/>
                        <a:pt x="2630" y="1557"/>
                        <a:pt x="2691" y="2277"/>
                      </a:cubicBezTo>
                      <a:cubicBezTo>
                        <a:pt x="2707" y="2460"/>
                        <a:pt x="2685" y="2638"/>
                        <a:pt x="2633" y="2803"/>
                      </a:cubicBezTo>
                      <a:cubicBezTo>
                        <a:pt x="3025" y="2485"/>
                        <a:pt x="3259" y="1984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3"/>
                <p:cNvSpPr/>
                <p:nvPr/>
              </p:nvSpPr>
              <p:spPr>
                <a:xfrm>
                  <a:off x="1158596" y="2304750"/>
                  <a:ext cx="25927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1039" extrusionOk="0">
                      <a:moveTo>
                        <a:pt x="540" y="1"/>
                      </a:moveTo>
                      <a:cubicBezTo>
                        <a:pt x="526" y="1"/>
                        <a:pt x="512" y="1"/>
                        <a:pt x="498" y="2"/>
                      </a:cubicBezTo>
                      <a:cubicBezTo>
                        <a:pt x="213" y="27"/>
                        <a:pt x="1" y="278"/>
                        <a:pt x="25" y="564"/>
                      </a:cubicBezTo>
                      <a:cubicBezTo>
                        <a:pt x="48" y="833"/>
                        <a:pt x="275" y="1038"/>
                        <a:pt x="542" y="1038"/>
                      </a:cubicBezTo>
                      <a:cubicBezTo>
                        <a:pt x="557" y="1038"/>
                        <a:pt x="572" y="1038"/>
                        <a:pt x="587" y="1036"/>
                      </a:cubicBezTo>
                      <a:cubicBezTo>
                        <a:pt x="871" y="1012"/>
                        <a:pt x="1082" y="761"/>
                        <a:pt x="1058" y="477"/>
                      </a:cubicBezTo>
                      <a:cubicBezTo>
                        <a:pt x="1036" y="205"/>
                        <a:pt x="808" y="1"/>
                        <a:pt x="5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3"/>
                <p:cNvSpPr/>
                <p:nvPr/>
              </p:nvSpPr>
              <p:spPr>
                <a:xfrm>
                  <a:off x="1190892" y="2311046"/>
                  <a:ext cx="12042" cy="1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81" extrusionOk="0">
                      <a:moveTo>
                        <a:pt x="250" y="0"/>
                      </a:moveTo>
                      <a:cubicBezTo>
                        <a:pt x="244" y="0"/>
                        <a:pt x="237" y="0"/>
                        <a:pt x="230" y="1"/>
                      </a:cubicBezTo>
                      <a:cubicBezTo>
                        <a:pt x="99" y="12"/>
                        <a:pt x="1" y="128"/>
                        <a:pt x="12" y="261"/>
                      </a:cubicBezTo>
                      <a:cubicBezTo>
                        <a:pt x="22" y="387"/>
                        <a:pt x="126" y="481"/>
                        <a:pt x="249" y="481"/>
                      </a:cubicBezTo>
                      <a:cubicBezTo>
                        <a:pt x="257" y="481"/>
                        <a:pt x="264" y="480"/>
                        <a:pt x="272" y="480"/>
                      </a:cubicBezTo>
                      <a:cubicBezTo>
                        <a:pt x="405" y="469"/>
                        <a:pt x="503" y="354"/>
                        <a:pt x="492" y="221"/>
                      </a:cubicBezTo>
                      <a:cubicBezTo>
                        <a:pt x="480" y="95"/>
                        <a:pt x="375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3"/>
                <p:cNvSpPr/>
                <p:nvPr/>
              </p:nvSpPr>
              <p:spPr>
                <a:xfrm>
                  <a:off x="1447203" y="2232640"/>
                  <a:ext cx="86376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203" extrusionOk="0">
                      <a:moveTo>
                        <a:pt x="1805" y="0"/>
                      </a:moveTo>
                      <a:cubicBezTo>
                        <a:pt x="1457" y="0"/>
                        <a:pt x="1106" y="113"/>
                        <a:pt x="812" y="345"/>
                      </a:cubicBezTo>
                      <a:cubicBezTo>
                        <a:pt x="117" y="893"/>
                        <a:pt x="1" y="1899"/>
                        <a:pt x="547" y="2594"/>
                      </a:cubicBezTo>
                      <a:cubicBezTo>
                        <a:pt x="864" y="2993"/>
                        <a:pt x="1333" y="3202"/>
                        <a:pt x="1806" y="3202"/>
                      </a:cubicBezTo>
                      <a:cubicBezTo>
                        <a:pt x="2154" y="3202"/>
                        <a:pt x="2504" y="3089"/>
                        <a:pt x="2797" y="2857"/>
                      </a:cubicBezTo>
                      <a:cubicBezTo>
                        <a:pt x="3492" y="2309"/>
                        <a:pt x="3608" y="1303"/>
                        <a:pt x="3060" y="608"/>
                      </a:cubicBezTo>
                      <a:cubicBezTo>
                        <a:pt x="2745" y="208"/>
                        <a:pt x="2277" y="0"/>
                        <a:pt x="18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3"/>
                <p:cNvSpPr/>
                <p:nvPr/>
              </p:nvSpPr>
              <p:spPr>
                <a:xfrm>
                  <a:off x="1451272" y="2232640"/>
                  <a:ext cx="82306" cy="69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8" h="2905" extrusionOk="0">
                      <a:moveTo>
                        <a:pt x="1635" y="0"/>
                      </a:moveTo>
                      <a:cubicBezTo>
                        <a:pt x="1287" y="0"/>
                        <a:pt x="936" y="113"/>
                        <a:pt x="642" y="345"/>
                      </a:cubicBezTo>
                      <a:cubicBezTo>
                        <a:pt x="209" y="688"/>
                        <a:pt x="1" y="1208"/>
                        <a:pt x="37" y="1720"/>
                      </a:cubicBezTo>
                      <a:cubicBezTo>
                        <a:pt x="125" y="1567"/>
                        <a:pt x="241" y="1427"/>
                        <a:pt x="386" y="1312"/>
                      </a:cubicBezTo>
                      <a:cubicBezTo>
                        <a:pt x="643" y="1109"/>
                        <a:pt x="950" y="1011"/>
                        <a:pt x="1254" y="1011"/>
                      </a:cubicBezTo>
                      <a:cubicBezTo>
                        <a:pt x="1668" y="1011"/>
                        <a:pt x="2077" y="1193"/>
                        <a:pt x="2353" y="1543"/>
                      </a:cubicBezTo>
                      <a:cubicBezTo>
                        <a:pt x="2670" y="1942"/>
                        <a:pt x="2728" y="2459"/>
                        <a:pt x="2560" y="2904"/>
                      </a:cubicBezTo>
                      <a:cubicBezTo>
                        <a:pt x="2583" y="2889"/>
                        <a:pt x="2604" y="2874"/>
                        <a:pt x="2627" y="2857"/>
                      </a:cubicBezTo>
                      <a:cubicBezTo>
                        <a:pt x="3322" y="2309"/>
                        <a:pt x="3438" y="1303"/>
                        <a:pt x="2890" y="608"/>
                      </a:cubicBezTo>
                      <a:cubicBezTo>
                        <a:pt x="2575" y="208"/>
                        <a:pt x="2107" y="0"/>
                        <a:pt x="163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2" name="Google Shape;2742;p3"/>
                <p:cNvSpPr/>
                <p:nvPr/>
              </p:nvSpPr>
              <p:spPr>
                <a:xfrm>
                  <a:off x="1474088" y="2278966"/>
                  <a:ext cx="28489" cy="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" h="1054" extrusionOk="0">
                      <a:moveTo>
                        <a:pt x="594" y="0"/>
                      </a:moveTo>
                      <a:cubicBezTo>
                        <a:pt x="479" y="0"/>
                        <a:pt x="364" y="38"/>
                        <a:pt x="267" y="114"/>
                      </a:cubicBezTo>
                      <a:cubicBezTo>
                        <a:pt x="40" y="295"/>
                        <a:pt x="1" y="625"/>
                        <a:pt x="180" y="853"/>
                      </a:cubicBezTo>
                      <a:cubicBezTo>
                        <a:pt x="284" y="985"/>
                        <a:pt x="439" y="1053"/>
                        <a:pt x="595" y="1053"/>
                      </a:cubicBezTo>
                      <a:cubicBezTo>
                        <a:pt x="709" y="1053"/>
                        <a:pt x="824" y="1016"/>
                        <a:pt x="920" y="940"/>
                      </a:cubicBezTo>
                      <a:cubicBezTo>
                        <a:pt x="1149" y="761"/>
                        <a:pt x="1189" y="428"/>
                        <a:pt x="1009" y="200"/>
                      </a:cubicBezTo>
                      <a:cubicBezTo>
                        <a:pt x="904" y="69"/>
                        <a:pt x="75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3" name="Google Shape;2743;p3"/>
                <p:cNvSpPr/>
                <p:nvPr/>
              </p:nvSpPr>
              <p:spPr>
                <a:xfrm>
                  <a:off x="1464392" y="2266660"/>
                  <a:ext cx="13215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491" extrusionOk="0">
                      <a:moveTo>
                        <a:pt x="275" y="1"/>
                      </a:moveTo>
                      <a:cubicBezTo>
                        <a:pt x="222" y="1"/>
                        <a:pt x="168" y="18"/>
                        <a:pt x="123" y="53"/>
                      </a:cubicBezTo>
                      <a:cubicBezTo>
                        <a:pt x="17" y="137"/>
                        <a:pt x="0" y="290"/>
                        <a:pt x="83" y="397"/>
                      </a:cubicBezTo>
                      <a:cubicBezTo>
                        <a:pt x="132" y="458"/>
                        <a:pt x="204" y="490"/>
                        <a:pt x="276" y="490"/>
                      </a:cubicBezTo>
                      <a:cubicBezTo>
                        <a:pt x="329" y="490"/>
                        <a:pt x="382" y="473"/>
                        <a:pt x="426" y="438"/>
                      </a:cubicBezTo>
                      <a:cubicBezTo>
                        <a:pt x="533" y="354"/>
                        <a:pt x="551" y="200"/>
                        <a:pt x="468" y="94"/>
                      </a:cubicBezTo>
                      <a:cubicBezTo>
                        <a:pt x="420" y="33"/>
                        <a:pt x="348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44" name="Google Shape;2744;p3"/>
              <p:cNvGrpSpPr/>
              <p:nvPr/>
            </p:nvGrpSpPr>
            <p:grpSpPr>
              <a:xfrm>
                <a:off x="666220" y="600475"/>
                <a:ext cx="585904" cy="285219"/>
                <a:chOff x="1528338" y="1105195"/>
                <a:chExt cx="435876" cy="212185"/>
              </a:xfrm>
            </p:grpSpPr>
            <p:sp>
              <p:nvSpPr>
                <p:cNvPr id="2745" name="Google Shape;2745;p3"/>
                <p:cNvSpPr/>
                <p:nvPr/>
              </p:nvSpPr>
              <p:spPr>
                <a:xfrm>
                  <a:off x="1528338" y="1105195"/>
                  <a:ext cx="435876" cy="212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7" h="8863" extrusionOk="0">
                      <a:moveTo>
                        <a:pt x="15550" y="1"/>
                      </a:moveTo>
                      <a:cubicBezTo>
                        <a:pt x="13520" y="1"/>
                        <a:pt x="9622" y="2792"/>
                        <a:pt x="4901" y="2792"/>
                      </a:cubicBezTo>
                      <a:cubicBezTo>
                        <a:pt x="3345" y="2792"/>
                        <a:pt x="1698" y="2489"/>
                        <a:pt x="0" y="1682"/>
                      </a:cubicBezTo>
                      <a:lnTo>
                        <a:pt x="0" y="1682"/>
                      </a:lnTo>
                      <a:cubicBezTo>
                        <a:pt x="0" y="1682"/>
                        <a:pt x="2568" y="6495"/>
                        <a:pt x="4612" y="7831"/>
                      </a:cubicBezTo>
                      <a:cubicBezTo>
                        <a:pt x="5585" y="8467"/>
                        <a:pt x="6623" y="8863"/>
                        <a:pt x="7367" y="8863"/>
                      </a:cubicBezTo>
                      <a:cubicBezTo>
                        <a:pt x="8188" y="8863"/>
                        <a:pt x="8651" y="8382"/>
                        <a:pt x="8276" y="7210"/>
                      </a:cubicBezTo>
                      <a:lnTo>
                        <a:pt x="8276" y="7210"/>
                      </a:lnTo>
                      <a:cubicBezTo>
                        <a:pt x="8276" y="7210"/>
                        <a:pt x="9960" y="8037"/>
                        <a:pt x="11354" y="8037"/>
                      </a:cubicBezTo>
                      <a:cubicBezTo>
                        <a:pt x="12018" y="8037"/>
                        <a:pt x="12616" y="7849"/>
                        <a:pt x="12935" y="7295"/>
                      </a:cubicBezTo>
                      <a:cubicBezTo>
                        <a:pt x="13923" y="5579"/>
                        <a:pt x="11641" y="5226"/>
                        <a:pt x="11641" y="5226"/>
                      </a:cubicBezTo>
                      <a:cubicBezTo>
                        <a:pt x="11641" y="5226"/>
                        <a:pt x="18206" y="4247"/>
                        <a:pt x="16822" y="848"/>
                      </a:cubicBezTo>
                      <a:cubicBezTo>
                        <a:pt x="16573" y="237"/>
                        <a:pt x="16141" y="1"/>
                        <a:pt x="155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6" name="Google Shape;2746;p3"/>
                <p:cNvSpPr/>
                <p:nvPr/>
              </p:nvSpPr>
              <p:spPr>
                <a:xfrm>
                  <a:off x="1638753" y="1234715"/>
                  <a:ext cx="214383" cy="8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3453" extrusionOk="0">
                      <a:moveTo>
                        <a:pt x="7659" y="1"/>
                      </a:moveTo>
                      <a:cubicBezTo>
                        <a:pt x="8015" y="316"/>
                        <a:pt x="8210" y="806"/>
                        <a:pt x="7775" y="1557"/>
                      </a:cubicBezTo>
                      <a:cubicBezTo>
                        <a:pt x="7457" y="2111"/>
                        <a:pt x="6859" y="2298"/>
                        <a:pt x="6194" y="2298"/>
                      </a:cubicBezTo>
                      <a:cubicBezTo>
                        <a:pt x="4801" y="2298"/>
                        <a:pt x="3118" y="1472"/>
                        <a:pt x="3117" y="1472"/>
                      </a:cubicBezTo>
                      <a:lnTo>
                        <a:pt x="3117" y="1472"/>
                      </a:lnTo>
                      <a:cubicBezTo>
                        <a:pt x="3492" y="2644"/>
                        <a:pt x="3029" y="3125"/>
                        <a:pt x="2209" y="3125"/>
                      </a:cubicBezTo>
                      <a:cubicBezTo>
                        <a:pt x="1603" y="3125"/>
                        <a:pt x="802" y="2862"/>
                        <a:pt x="0" y="2421"/>
                      </a:cubicBezTo>
                      <a:lnTo>
                        <a:pt x="0" y="2421"/>
                      </a:lnTo>
                      <a:cubicBezTo>
                        <a:pt x="973" y="3057"/>
                        <a:pt x="2011" y="3453"/>
                        <a:pt x="2755" y="3453"/>
                      </a:cubicBezTo>
                      <a:cubicBezTo>
                        <a:pt x="3576" y="3453"/>
                        <a:pt x="4039" y="2972"/>
                        <a:pt x="3664" y="1800"/>
                      </a:cubicBezTo>
                      <a:lnTo>
                        <a:pt x="3664" y="1800"/>
                      </a:lnTo>
                      <a:cubicBezTo>
                        <a:pt x="3664" y="1800"/>
                        <a:pt x="5348" y="2626"/>
                        <a:pt x="6742" y="2626"/>
                      </a:cubicBezTo>
                      <a:cubicBezTo>
                        <a:pt x="7406" y="2626"/>
                        <a:pt x="8004" y="2439"/>
                        <a:pt x="8323" y="1885"/>
                      </a:cubicBezTo>
                      <a:cubicBezTo>
                        <a:pt x="8955" y="787"/>
                        <a:pt x="8249" y="249"/>
                        <a:pt x="765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7" name="Google Shape;2747;p3"/>
                <p:cNvSpPr/>
                <p:nvPr/>
              </p:nvSpPr>
              <p:spPr>
                <a:xfrm>
                  <a:off x="1793937" y="1106512"/>
                  <a:ext cx="166096" cy="122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8" h="5122" extrusionOk="0">
                      <a:moveTo>
                        <a:pt x="4896" y="1"/>
                      </a:moveTo>
                      <a:lnTo>
                        <a:pt x="4896" y="1"/>
                      </a:lnTo>
                      <a:cubicBezTo>
                        <a:pt x="5007" y="123"/>
                        <a:pt x="5105" y="274"/>
                        <a:pt x="5182" y="464"/>
                      </a:cubicBezTo>
                      <a:cubicBezTo>
                        <a:pt x="6566" y="3864"/>
                        <a:pt x="1" y="4843"/>
                        <a:pt x="1" y="4843"/>
                      </a:cubicBezTo>
                      <a:cubicBezTo>
                        <a:pt x="1" y="4843"/>
                        <a:pt x="426" y="4909"/>
                        <a:pt x="830" y="5122"/>
                      </a:cubicBezTo>
                      <a:cubicBezTo>
                        <a:pt x="2070" y="4888"/>
                        <a:pt x="6938" y="3767"/>
                        <a:pt x="5728" y="793"/>
                      </a:cubicBezTo>
                      <a:cubicBezTo>
                        <a:pt x="5546" y="345"/>
                        <a:pt x="5264" y="100"/>
                        <a:pt x="489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8" name="Google Shape;2748;p3"/>
                <p:cNvSpPr/>
                <p:nvPr/>
              </p:nvSpPr>
              <p:spPr>
                <a:xfrm>
                  <a:off x="1577225" y="1114388"/>
                  <a:ext cx="317301" cy="15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4" h="6571" extrusionOk="0">
                      <a:moveTo>
                        <a:pt x="11800" y="0"/>
                      </a:moveTo>
                      <a:cubicBezTo>
                        <a:pt x="9619" y="766"/>
                        <a:pt x="6483" y="2407"/>
                        <a:pt x="2862" y="2407"/>
                      </a:cubicBezTo>
                      <a:cubicBezTo>
                        <a:pt x="1937" y="2407"/>
                        <a:pt x="980" y="2300"/>
                        <a:pt x="0" y="2044"/>
                      </a:cubicBezTo>
                      <a:lnTo>
                        <a:pt x="0" y="2044"/>
                      </a:lnTo>
                      <a:cubicBezTo>
                        <a:pt x="681" y="3191"/>
                        <a:pt x="1918" y="5102"/>
                        <a:pt x="2972" y="5790"/>
                      </a:cubicBezTo>
                      <a:cubicBezTo>
                        <a:pt x="3708" y="6271"/>
                        <a:pt x="4493" y="6571"/>
                        <a:pt x="5056" y="6571"/>
                      </a:cubicBezTo>
                      <a:cubicBezTo>
                        <a:pt x="5676" y="6571"/>
                        <a:pt x="6026" y="6207"/>
                        <a:pt x="5743" y="5321"/>
                      </a:cubicBezTo>
                      <a:lnTo>
                        <a:pt x="5743" y="5321"/>
                      </a:lnTo>
                      <a:cubicBezTo>
                        <a:pt x="5743" y="5321"/>
                        <a:pt x="7017" y="5945"/>
                        <a:pt x="8072" y="5945"/>
                      </a:cubicBezTo>
                      <a:cubicBezTo>
                        <a:pt x="8574" y="5945"/>
                        <a:pt x="9027" y="5803"/>
                        <a:pt x="9268" y="5385"/>
                      </a:cubicBezTo>
                      <a:cubicBezTo>
                        <a:pt x="10013" y="4088"/>
                        <a:pt x="8289" y="3820"/>
                        <a:pt x="8289" y="3820"/>
                      </a:cubicBezTo>
                      <a:cubicBezTo>
                        <a:pt x="8289" y="3820"/>
                        <a:pt x="13253" y="3080"/>
                        <a:pt x="12207" y="508"/>
                      </a:cubicBezTo>
                      <a:cubicBezTo>
                        <a:pt x="12107" y="267"/>
                        <a:pt x="11971" y="101"/>
                        <a:pt x="118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9" name="Google Shape;2749;p3"/>
                <p:cNvSpPr/>
                <p:nvPr/>
              </p:nvSpPr>
              <p:spPr>
                <a:xfrm>
                  <a:off x="1638298" y="1188461"/>
                  <a:ext cx="31888" cy="28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174" extrusionOk="0">
                      <a:moveTo>
                        <a:pt x="667" y="1"/>
                      </a:moveTo>
                      <a:cubicBezTo>
                        <a:pt x="483" y="1"/>
                        <a:pt x="302" y="87"/>
                        <a:pt x="187" y="249"/>
                      </a:cubicBezTo>
                      <a:cubicBezTo>
                        <a:pt x="1" y="512"/>
                        <a:pt x="62" y="877"/>
                        <a:pt x="326" y="1066"/>
                      </a:cubicBezTo>
                      <a:cubicBezTo>
                        <a:pt x="429" y="1138"/>
                        <a:pt x="548" y="1173"/>
                        <a:pt x="665" y="1173"/>
                      </a:cubicBezTo>
                      <a:cubicBezTo>
                        <a:pt x="849" y="1173"/>
                        <a:pt x="1030" y="1088"/>
                        <a:pt x="1143" y="926"/>
                      </a:cubicBezTo>
                      <a:cubicBezTo>
                        <a:pt x="1331" y="662"/>
                        <a:pt x="1269" y="296"/>
                        <a:pt x="1006" y="110"/>
                      </a:cubicBezTo>
                      <a:cubicBezTo>
                        <a:pt x="903" y="36"/>
                        <a:pt x="784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0" name="Google Shape;2750;p3"/>
                <p:cNvSpPr/>
                <p:nvPr/>
              </p:nvSpPr>
              <p:spPr>
                <a:xfrm>
                  <a:off x="1704303" y="1182332"/>
                  <a:ext cx="47808" cy="42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760" extrusionOk="0">
                      <a:moveTo>
                        <a:pt x="998" y="1"/>
                      </a:moveTo>
                      <a:cubicBezTo>
                        <a:pt x="723" y="1"/>
                        <a:pt x="453" y="130"/>
                        <a:pt x="280" y="370"/>
                      </a:cubicBezTo>
                      <a:cubicBezTo>
                        <a:pt x="0" y="766"/>
                        <a:pt x="93" y="1315"/>
                        <a:pt x="488" y="1597"/>
                      </a:cubicBezTo>
                      <a:cubicBezTo>
                        <a:pt x="643" y="1707"/>
                        <a:pt x="821" y="1759"/>
                        <a:pt x="998" y="1759"/>
                      </a:cubicBezTo>
                      <a:cubicBezTo>
                        <a:pt x="1273" y="1759"/>
                        <a:pt x="1544" y="1631"/>
                        <a:pt x="1715" y="1389"/>
                      </a:cubicBezTo>
                      <a:cubicBezTo>
                        <a:pt x="1996" y="993"/>
                        <a:pt x="1903" y="444"/>
                        <a:pt x="1507" y="164"/>
                      </a:cubicBezTo>
                      <a:cubicBezTo>
                        <a:pt x="1352" y="54"/>
                        <a:pt x="1174" y="1"/>
                        <a:pt x="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1" name="Google Shape;2751;p3"/>
                <p:cNvSpPr/>
                <p:nvPr/>
              </p:nvSpPr>
              <p:spPr>
                <a:xfrm>
                  <a:off x="1791304" y="1144626"/>
                  <a:ext cx="37227" cy="32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" h="1369" extrusionOk="0">
                      <a:moveTo>
                        <a:pt x="779" y="0"/>
                      </a:moveTo>
                      <a:cubicBezTo>
                        <a:pt x="564" y="0"/>
                        <a:pt x="353" y="101"/>
                        <a:pt x="221" y="289"/>
                      </a:cubicBezTo>
                      <a:cubicBezTo>
                        <a:pt x="1" y="598"/>
                        <a:pt x="74" y="1023"/>
                        <a:pt x="381" y="1242"/>
                      </a:cubicBezTo>
                      <a:cubicBezTo>
                        <a:pt x="502" y="1327"/>
                        <a:pt x="641" y="1368"/>
                        <a:pt x="778" y="1368"/>
                      </a:cubicBezTo>
                      <a:cubicBezTo>
                        <a:pt x="992" y="1368"/>
                        <a:pt x="1203" y="1268"/>
                        <a:pt x="1336" y="1081"/>
                      </a:cubicBezTo>
                      <a:cubicBezTo>
                        <a:pt x="1555" y="772"/>
                        <a:pt x="1481" y="345"/>
                        <a:pt x="1174" y="126"/>
                      </a:cubicBezTo>
                      <a:cubicBezTo>
                        <a:pt x="1053" y="41"/>
                        <a:pt x="915" y="0"/>
                        <a:pt x="77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2" name="Google Shape;2752;p3"/>
                <p:cNvSpPr/>
                <p:nvPr/>
              </p:nvSpPr>
              <p:spPr>
                <a:xfrm>
                  <a:off x="1603464" y="1237324"/>
                  <a:ext cx="69689" cy="5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1" h="2186" extrusionOk="0">
                      <a:moveTo>
                        <a:pt x="303" y="1"/>
                      </a:moveTo>
                      <a:cubicBezTo>
                        <a:pt x="227" y="1"/>
                        <a:pt x="165" y="22"/>
                        <a:pt x="126" y="68"/>
                      </a:cubicBezTo>
                      <a:cubicBezTo>
                        <a:pt x="1" y="216"/>
                        <a:pt x="165" y="562"/>
                        <a:pt x="492" y="840"/>
                      </a:cubicBezTo>
                      <a:cubicBezTo>
                        <a:pt x="719" y="1032"/>
                        <a:pt x="964" y="1142"/>
                        <a:pt x="1136" y="1142"/>
                      </a:cubicBezTo>
                      <a:cubicBezTo>
                        <a:pt x="1213" y="1142"/>
                        <a:pt x="1274" y="1120"/>
                        <a:pt x="1313" y="1074"/>
                      </a:cubicBezTo>
                      <a:cubicBezTo>
                        <a:pt x="1439" y="926"/>
                        <a:pt x="1275" y="580"/>
                        <a:pt x="948" y="303"/>
                      </a:cubicBezTo>
                      <a:cubicBezTo>
                        <a:pt x="721" y="111"/>
                        <a:pt x="475" y="1"/>
                        <a:pt x="303" y="1"/>
                      </a:cubicBezTo>
                      <a:close/>
                      <a:moveTo>
                        <a:pt x="1996" y="1346"/>
                      </a:moveTo>
                      <a:cubicBezTo>
                        <a:pt x="1924" y="1346"/>
                        <a:pt x="1868" y="1366"/>
                        <a:pt x="1837" y="1409"/>
                      </a:cubicBezTo>
                      <a:cubicBezTo>
                        <a:pt x="1748" y="1533"/>
                        <a:pt x="1895" y="1792"/>
                        <a:pt x="2168" y="1989"/>
                      </a:cubicBezTo>
                      <a:cubicBezTo>
                        <a:pt x="2344" y="2116"/>
                        <a:pt x="2529" y="2186"/>
                        <a:pt x="2661" y="2186"/>
                      </a:cubicBezTo>
                      <a:cubicBezTo>
                        <a:pt x="2733" y="2186"/>
                        <a:pt x="2789" y="2165"/>
                        <a:pt x="2820" y="2122"/>
                      </a:cubicBezTo>
                      <a:cubicBezTo>
                        <a:pt x="2910" y="1998"/>
                        <a:pt x="2762" y="1738"/>
                        <a:pt x="2488" y="1542"/>
                      </a:cubicBezTo>
                      <a:cubicBezTo>
                        <a:pt x="2313" y="1415"/>
                        <a:pt x="2128" y="1346"/>
                        <a:pt x="1996" y="134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3" name="Google Shape;2753;p3"/>
                <p:cNvSpPr/>
                <p:nvPr/>
              </p:nvSpPr>
              <p:spPr>
                <a:xfrm>
                  <a:off x="1850438" y="1131937"/>
                  <a:ext cx="60784" cy="61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9" h="2589" extrusionOk="0">
                      <a:moveTo>
                        <a:pt x="2320" y="0"/>
                      </a:moveTo>
                      <a:cubicBezTo>
                        <a:pt x="2184" y="0"/>
                        <a:pt x="1986" y="118"/>
                        <a:pt x="1817" y="312"/>
                      </a:cubicBezTo>
                      <a:cubicBezTo>
                        <a:pt x="1598" y="566"/>
                        <a:pt x="1512" y="851"/>
                        <a:pt x="1627" y="952"/>
                      </a:cubicBezTo>
                      <a:cubicBezTo>
                        <a:pt x="1654" y="975"/>
                        <a:pt x="1690" y="986"/>
                        <a:pt x="1731" y="986"/>
                      </a:cubicBezTo>
                      <a:cubicBezTo>
                        <a:pt x="1867" y="986"/>
                        <a:pt x="2064" y="868"/>
                        <a:pt x="2234" y="673"/>
                      </a:cubicBezTo>
                      <a:cubicBezTo>
                        <a:pt x="2453" y="421"/>
                        <a:pt x="2539" y="135"/>
                        <a:pt x="2425" y="35"/>
                      </a:cubicBezTo>
                      <a:cubicBezTo>
                        <a:pt x="2398" y="11"/>
                        <a:pt x="2362" y="0"/>
                        <a:pt x="2320" y="0"/>
                      </a:cubicBezTo>
                      <a:close/>
                      <a:moveTo>
                        <a:pt x="1092" y="1387"/>
                      </a:moveTo>
                      <a:cubicBezTo>
                        <a:pt x="919" y="1387"/>
                        <a:pt x="668" y="1517"/>
                        <a:pt x="445" y="1736"/>
                      </a:cubicBezTo>
                      <a:cubicBezTo>
                        <a:pt x="139" y="2038"/>
                        <a:pt x="1" y="2394"/>
                        <a:pt x="137" y="2533"/>
                      </a:cubicBezTo>
                      <a:cubicBezTo>
                        <a:pt x="174" y="2571"/>
                        <a:pt x="227" y="2589"/>
                        <a:pt x="290" y="2589"/>
                      </a:cubicBezTo>
                      <a:cubicBezTo>
                        <a:pt x="463" y="2589"/>
                        <a:pt x="714" y="2459"/>
                        <a:pt x="939" y="2240"/>
                      </a:cubicBezTo>
                      <a:cubicBezTo>
                        <a:pt x="1245" y="1938"/>
                        <a:pt x="1382" y="1582"/>
                        <a:pt x="1246" y="1443"/>
                      </a:cubicBezTo>
                      <a:cubicBezTo>
                        <a:pt x="1209" y="1405"/>
                        <a:pt x="1156" y="1387"/>
                        <a:pt x="1092" y="138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54" name="Google Shape;2754;p3"/>
              <p:cNvGrpSpPr/>
              <p:nvPr/>
            </p:nvGrpSpPr>
            <p:grpSpPr>
              <a:xfrm>
                <a:off x="516030" y="812356"/>
                <a:ext cx="346041" cy="539286"/>
                <a:chOff x="1416606" y="1262821"/>
                <a:chExt cx="257433" cy="401195"/>
              </a:xfrm>
            </p:grpSpPr>
            <p:sp>
              <p:nvSpPr>
                <p:cNvPr id="2755" name="Google Shape;2755;p3"/>
                <p:cNvSpPr/>
                <p:nvPr/>
              </p:nvSpPr>
              <p:spPr>
                <a:xfrm>
                  <a:off x="1416606" y="1262821"/>
                  <a:ext cx="257427" cy="401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3" h="16758" extrusionOk="0">
                      <a:moveTo>
                        <a:pt x="1401" y="0"/>
                      </a:moveTo>
                      <a:lnTo>
                        <a:pt x="1401" y="0"/>
                      </a:lnTo>
                      <a:cubicBezTo>
                        <a:pt x="6801" y="7502"/>
                        <a:pt x="0" y="15945"/>
                        <a:pt x="3593" y="16698"/>
                      </a:cubicBezTo>
                      <a:cubicBezTo>
                        <a:pt x="3787" y="16738"/>
                        <a:pt x="3969" y="16758"/>
                        <a:pt x="4141" y="16758"/>
                      </a:cubicBezTo>
                      <a:cubicBezTo>
                        <a:pt x="7164" y="16758"/>
                        <a:pt x="6974" y="10818"/>
                        <a:pt x="6974" y="10818"/>
                      </a:cubicBezTo>
                      <a:lnTo>
                        <a:pt x="6974" y="10818"/>
                      </a:lnTo>
                      <a:cubicBezTo>
                        <a:pt x="6974" y="10818"/>
                        <a:pt x="7426" y="12121"/>
                        <a:pt x="8329" y="12121"/>
                      </a:cubicBezTo>
                      <a:cubicBezTo>
                        <a:pt x="8594" y="12121"/>
                        <a:pt x="8898" y="12009"/>
                        <a:pt x="9241" y="11719"/>
                      </a:cubicBezTo>
                      <a:cubicBezTo>
                        <a:pt x="10752" y="10440"/>
                        <a:pt x="8323" y="7151"/>
                        <a:pt x="8323" y="7151"/>
                      </a:cubicBezTo>
                      <a:lnTo>
                        <a:pt x="8323" y="7151"/>
                      </a:lnTo>
                      <a:cubicBezTo>
                        <a:pt x="8467" y="7170"/>
                        <a:pt x="8599" y="7179"/>
                        <a:pt x="8721" y="7179"/>
                      </a:cubicBezTo>
                      <a:cubicBezTo>
                        <a:pt x="10560" y="7179"/>
                        <a:pt x="9854" y="5097"/>
                        <a:pt x="8277" y="3436"/>
                      </a:cubicBezTo>
                      <a:cubicBezTo>
                        <a:pt x="6599" y="1664"/>
                        <a:pt x="1402" y="0"/>
                        <a:pt x="1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6" name="Google Shape;2756;p3"/>
                <p:cNvSpPr/>
                <p:nvPr/>
              </p:nvSpPr>
              <p:spPr>
                <a:xfrm>
                  <a:off x="1590632" y="1345034"/>
                  <a:ext cx="83407" cy="20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4" h="8688" extrusionOk="0">
                      <a:moveTo>
                        <a:pt x="1010" y="0"/>
                      </a:moveTo>
                      <a:lnTo>
                        <a:pt x="1010" y="2"/>
                      </a:lnTo>
                      <a:cubicBezTo>
                        <a:pt x="1013" y="5"/>
                        <a:pt x="1015" y="8"/>
                        <a:pt x="1018" y="11"/>
                      </a:cubicBezTo>
                      <a:lnTo>
                        <a:pt x="1018" y="11"/>
                      </a:lnTo>
                      <a:cubicBezTo>
                        <a:pt x="1015" y="7"/>
                        <a:pt x="1013" y="4"/>
                        <a:pt x="1010" y="0"/>
                      </a:cubicBezTo>
                      <a:close/>
                      <a:moveTo>
                        <a:pt x="1018" y="11"/>
                      </a:moveTo>
                      <a:lnTo>
                        <a:pt x="1018" y="11"/>
                      </a:lnTo>
                      <a:cubicBezTo>
                        <a:pt x="2276" y="1565"/>
                        <a:pt x="2694" y="3266"/>
                        <a:pt x="1030" y="3266"/>
                      </a:cubicBezTo>
                      <a:cubicBezTo>
                        <a:pt x="909" y="3266"/>
                        <a:pt x="777" y="3257"/>
                        <a:pt x="633" y="3238"/>
                      </a:cubicBezTo>
                      <a:lnTo>
                        <a:pt x="633" y="3238"/>
                      </a:lnTo>
                      <a:cubicBezTo>
                        <a:pt x="633" y="3239"/>
                        <a:pt x="3062" y="6527"/>
                        <a:pt x="1551" y="7806"/>
                      </a:cubicBezTo>
                      <a:cubicBezTo>
                        <a:pt x="1208" y="8097"/>
                        <a:pt x="904" y="8209"/>
                        <a:pt x="639" y="8209"/>
                      </a:cubicBezTo>
                      <a:cubicBezTo>
                        <a:pt x="392" y="8209"/>
                        <a:pt x="179" y="8111"/>
                        <a:pt x="0" y="7970"/>
                      </a:cubicBezTo>
                      <a:lnTo>
                        <a:pt x="0" y="7970"/>
                      </a:lnTo>
                      <a:cubicBezTo>
                        <a:pt x="225" y="8316"/>
                        <a:pt x="578" y="8687"/>
                        <a:pt x="1060" y="8687"/>
                      </a:cubicBezTo>
                      <a:cubicBezTo>
                        <a:pt x="1325" y="8687"/>
                        <a:pt x="1629" y="8575"/>
                        <a:pt x="1972" y="8285"/>
                      </a:cubicBezTo>
                      <a:cubicBezTo>
                        <a:pt x="3483" y="7006"/>
                        <a:pt x="1054" y="3717"/>
                        <a:pt x="1054" y="3717"/>
                      </a:cubicBezTo>
                      <a:lnTo>
                        <a:pt x="1054" y="3717"/>
                      </a:lnTo>
                      <a:cubicBezTo>
                        <a:pt x="1198" y="3736"/>
                        <a:pt x="1330" y="3745"/>
                        <a:pt x="1452" y="3745"/>
                      </a:cubicBezTo>
                      <a:cubicBezTo>
                        <a:pt x="3288" y="3745"/>
                        <a:pt x="2588" y="1671"/>
                        <a:pt x="1018" y="1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7" name="Google Shape;2757;p3"/>
                <p:cNvSpPr/>
                <p:nvPr/>
              </p:nvSpPr>
              <p:spPr>
                <a:xfrm>
                  <a:off x="1480385" y="1510346"/>
                  <a:ext cx="103229" cy="153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2" h="6419" extrusionOk="0">
                      <a:moveTo>
                        <a:pt x="3889" y="0"/>
                      </a:moveTo>
                      <a:cubicBezTo>
                        <a:pt x="3889" y="0"/>
                        <a:pt x="4079" y="5940"/>
                        <a:pt x="1056" y="5940"/>
                      </a:cubicBezTo>
                      <a:cubicBezTo>
                        <a:pt x="884" y="5940"/>
                        <a:pt x="702" y="5921"/>
                        <a:pt x="509" y="5880"/>
                      </a:cubicBezTo>
                      <a:cubicBezTo>
                        <a:pt x="307" y="5839"/>
                        <a:pt x="142" y="5771"/>
                        <a:pt x="1" y="5683"/>
                      </a:cubicBezTo>
                      <a:lnTo>
                        <a:pt x="1" y="5683"/>
                      </a:lnTo>
                      <a:cubicBezTo>
                        <a:pt x="166" y="6027"/>
                        <a:pt x="457" y="6261"/>
                        <a:pt x="929" y="6359"/>
                      </a:cubicBezTo>
                      <a:cubicBezTo>
                        <a:pt x="1123" y="6399"/>
                        <a:pt x="1305" y="6419"/>
                        <a:pt x="1477" y="6419"/>
                      </a:cubicBezTo>
                      <a:cubicBezTo>
                        <a:pt x="4099" y="6419"/>
                        <a:pt x="4303" y="1951"/>
                        <a:pt x="4311" y="765"/>
                      </a:cubicBezTo>
                      <a:cubicBezTo>
                        <a:pt x="4030" y="405"/>
                        <a:pt x="3889" y="0"/>
                        <a:pt x="38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8" name="Google Shape;2758;p3"/>
                <p:cNvSpPr/>
                <p:nvPr/>
              </p:nvSpPr>
              <p:spPr>
                <a:xfrm>
                  <a:off x="1476482" y="1307710"/>
                  <a:ext cx="145795" cy="295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0" h="12329" extrusionOk="0">
                      <a:moveTo>
                        <a:pt x="0" y="1"/>
                      </a:moveTo>
                      <a:cubicBezTo>
                        <a:pt x="2102" y="4513"/>
                        <a:pt x="557" y="9108"/>
                        <a:pt x="103" y="11975"/>
                      </a:cubicBezTo>
                      <a:cubicBezTo>
                        <a:pt x="234" y="12125"/>
                        <a:pt x="421" y="12230"/>
                        <a:pt x="676" y="12284"/>
                      </a:cubicBezTo>
                      <a:cubicBezTo>
                        <a:pt x="822" y="12314"/>
                        <a:pt x="960" y="12329"/>
                        <a:pt x="1089" y="12329"/>
                      </a:cubicBezTo>
                      <a:cubicBezTo>
                        <a:pt x="3376" y="12329"/>
                        <a:pt x="3232" y="7837"/>
                        <a:pt x="3232" y="7837"/>
                      </a:cubicBezTo>
                      <a:lnTo>
                        <a:pt x="3232" y="7837"/>
                      </a:lnTo>
                      <a:cubicBezTo>
                        <a:pt x="3232" y="7837"/>
                        <a:pt x="3575" y="8822"/>
                        <a:pt x="4258" y="8822"/>
                      </a:cubicBezTo>
                      <a:cubicBezTo>
                        <a:pt x="4459" y="8822"/>
                        <a:pt x="4688" y="8738"/>
                        <a:pt x="4947" y="8519"/>
                      </a:cubicBezTo>
                      <a:cubicBezTo>
                        <a:pt x="6090" y="7551"/>
                        <a:pt x="4254" y="5064"/>
                        <a:pt x="4254" y="5064"/>
                      </a:cubicBezTo>
                      <a:lnTo>
                        <a:pt x="4254" y="5064"/>
                      </a:lnTo>
                      <a:cubicBezTo>
                        <a:pt x="4363" y="5078"/>
                        <a:pt x="4462" y="5085"/>
                        <a:pt x="4554" y="5085"/>
                      </a:cubicBezTo>
                      <a:cubicBezTo>
                        <a:pt x="5946" y="5085"/>
                        <a:pt x="5413" y="3510"/>
                        <a:pt x="4219" y="2254"/>
                      </a:cubicBezTo>
                      <a:cubicBezTo>
                        <a:pt x="3353" y="1339"/>
                        <a:pt x="1250" y="464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9" name="Google Shape;2759;p3"/>
                <p:cNvSpPr/>
                <p:nvPr/>
              </p:nvSpPr>
              <p:spPr>
                <a:xfrm>
                  <a:off x="1513351" y="1362391"/>
                  <a:ext cx="30978" cy="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4" h="1173" extrusionOk="0">
                      <a:moveTo>
                        <a:pt x="647" y="0"/>
                      </a:moveTo>
                      <a:cubicBezTo>
                        <a:pt x="495" y="0"/>
                        <a:pt x="343" y="60"/>
                        <a:pt x="228" y="178"/>
                      </a:cubicBezTo>
                      <a:cubicBezTo>
                        <a:pt x="0" y="409"/>
                        <a:pt x="7" y="780"/>
                        <a:pt x="238" y="1007"/>
                      </a:cubicBezTo>
                      <a:cubicBezTo>
                        <a:pt x="351" y="1118"/>
                        <a:pt x="499" y="1173"/>
                        <a:pt x="647" y="1173"/>
                      </a:cubicBezTo>
                      <a:cubicBezTo>
                        <a:pt x="799" y="1173"/>
                        <a:pt x="952" y="1114"/>
                        <a:pt x="1067" y="996"/>
                      </a:cubicBezTo>
                      <a:cubicBezTo>
                        <a:pt x="1293" y="765"/>
                        <a:pt x="1288" y="393"/>
                        <a:pt x="1056" y="167"/>
                      </a:cubicBezTo>
                      <a:cubicBezTo>
                        <a:pt x="942" y="56"/>
                        <a:pt x="795" y="0"/>
                        <a:pt x="6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0" name="Google Shape;2760;p3"/>
                <p:cNvSpPr/>
                <p:nvPr/>
              </p:nvSpPr>
              <p:spPr>
                <a:xfrm>
                  <a:off x="1519767" y="1427989"/>
                  <a:ext cx="46372" cy="42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759" extrusionOk="0">
                      <a:moveTo>
                        <a:pt x="968" y="1"/>
                      </a:moveTo>
                      <a:cubicBezTo>
                        <a:pt x="740" y="1"/>
                        <a:pt x="512" y="89"/>
                        <a:pt x="340" y="265"/>
                      </a:cubicBezTo>
                      <a:cubicBezTo>
                        <a:pt x="0" y="613"/>
                        <a:pt x="6" y="1170"/>
                        <a:pt x="354" y="1508"/>
                      </a:cubicBezTo>
                      <a:cubicBezTo>
                        <a:pt x="525" y="1675"/>
                        <a:pt x="747" y="1759"/>
                        <a:pt x="968" y="1759"/>
                      </a:cubicBezTo>
                      <a:cubicBezTo>
                        <a:pt x="1197" y="1759"/>
                        <a:pt x="1425" y="1670"/>
                        <a:pt x="1597" y="1494"/>
                      </a:cubicBezTo>
                      <a:cubicBezTo>
                        <a:pt x="1937" y="1147"/>
                        <a:pt x="1931" y="589"/>
                        <a:pt x="1582" y="251"/>
                      </a:cubicBezTo>
                      <a:cubicBezTo>
                        <a:pt x="1411" y="84"/>
                        <a:pt x="1190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1" name="Google Shape;2761;p3"/>
                <p:cNvSpPr/>
                <p:nvPr/>
              </p:nvSpPr>
              <p:spPr>
                <a:xfrm>
                  <a:off x="1497813" y="1520640"/>
                  <a:ext cx="36102" cy="3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1370" extrusionOk="0">
                      <a:moveTo>
                        <a:pt x="756" y="1"/>
                      </a:moveTo>
                      <a:cubicBezTo>
                        <a:pt x="578" y="1"/>
                        <a:pt x="400" y="70"/>
                        <a:pt x="266" y="208"/>
                      </a:cubicBezTo>
                      <a:cubicBezTo>
                        <a:pt x="1" y="477"/>
                        <a:pt x="7" y="912"/>
                        <a:pt x="278" y="1175"/>
                      </a:cubicBezTo>
                      <a:cubicBezTo>
                        <a:pt x="410" y="1305"/>
                        <a:pt x="582" y="1370"/>
                        <a:pt x="755" y="1370"/>
                      </a:cubicBezTo>
                      <a:cubicBezTo>
                        <a:pt x="932" y="1370"/>
                        <a:pt x="1110" y="1301"/>
                        <a:pt x="1245" y="1164"/>
                      </a:cubicBezTo>
                      <a:cubicBezTo>
                        <a:pt x="1508" y="893"/>
                        <a:pt x="1503" y="460"/>
                        <a:pt x="1232" y="196"/>
                      </a:cubicBezTo>
                      <a:cubicBezTo>
                        <a:pt x="1100" y="66"/>
                        <a:pt x="928" y="1"/>
                        <a:pt x="7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2" name="Google Shape;2762;p3"/>
                <p:cNvSpPr/>
                <p:nvPr/>
              </p:nvSpPr>
              <p:spPr>
                <a:xfrm>
                  <a:off x="1553165" y="1321237"/>
                  <a:ext cx="65452" cy="57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4" h="2399" extrusionOk="0">
                      <a:moveTo>
                        <a:pt x="308" y="1"/>
                      </a:moveTo>
                      <a:cubicBezTo>
                        <a:pt x="228" y="1"/>
                        <a:pt x="165" y="24"/>
                        <a:pt x="126" y="72"/>
                      </a:cubicBezTo>
                      <a:cubicBezTo>
                        <a:pt x="0" y="222"/>
                        <a:pt x="170" y="564"/>
                        <a:pt x="503" y="837"/>
                      </a:cubicBezTo>
                      <a:cubicBezTo>
                        <a:pt x="729" y="1024"/>
                        <a:pt x="973" y="1129"/>
                        <a:pt x="1144" y="1129"/>
                      </a:cubicBezTo>
                      <a:cubicBezTo>
                        <a:pt x="1223" y="1129"/>
                        <a:pt x="1287" y="1106"/>
                        <a:pt x="1326" y="1058"/>
                      </a:cubicBezTo>
                      <a:cubicBezTo>
                        <a:pt x="1450" y="907"/>
                        <a:pt x="1281" y="564"/>
                        <a:pt x="949" y="292"/>
                      </a:cubicBezTo>
                      <a:cubicBezTo>
                        <a:pt x="722" y="106"/>
                        <a:pt x="478" y="1"/>
                        <a:pt x="308" y="1"/>
                      </a:cubicBezTo>
                      <a:close/>
                      <a:moveTo>
                        <a:pt x="1873" y="1469"/>
                      </a:moveTo>
                      <a:cubicBezTo>
                        <a:pt x="1822" y="1469"/>
                        <a:pt x="1780" y="1483"/>
                        <a:pt x="1750" y="1513"/>
                      </a:cubicBezTo>
                      <a:cubicBezTo>
                        <a:pt x="1645" y="1623"/>
                        <a:pt x="1756" y="1900"/>
                        <a:pt x="1998" y="2132"/>
                      </a:cubicBezTo>
                      <a:cubicBezTo>
                        <a:pt x="2173" y="2300"/>
                        <a:pt x="2368" y="2399"/>
                        <a:pt x="2504" y="2399"/>
                      </a:cubicBezTo>
                      <a:cubicBezTo>
                        <a:pt x="2556" y="2399"/>
                        <a:pt x="2599" y="2385"/>
                        <a:pt x="2628" y="2354"/>
                      </a:cubicBezTo>
                      <a:cubicBezTo>
                        <a:pt x="2734" y="2244"/>
                        <a:pt x="2622" y="1967"/>
                        <a:pt x="2380" y="1736"/>
                      </a:cubicBezTo>
                      <a:cubicBezTo>
                        <a:pt x="2204" y="1567"/>
                        <a:pt x="2008" y="1469"/>
                        <a:pt x="1873" y="146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3" name="Google Shape;2763;p3"/>
                <p:cNvSpPr/>
                <p:nvPr/>
              </p:nvSpPr>
              <p:spPr>
                <a:xfrm>
                  <a:off x="1502913" y="1573741"/>
                  <a:ext cx="55756" cy="66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2760" extrusionOk="0">
                      <a:moveTo>
                        <a:pt x="2062" y="1"/>
                      </a:moveTo>
                      <a:cubicBezTo>
                        <a:pt x="1888" y="1"/>
                        <a:pt x="1635" y="186"/>
                        <a:pt x="1438" y="476"/>
                      </a:cubicBezTo>
                      <a:cubicBezTo>
                        <a:pt x="1197" y="831"/>
                        <a:pt x="1131" y="1207"/>
                        <a:pt x="1293" y="1317"/>
                      </a:cubicBezTo>
                      <a:cubicBezTo>
                        <a:pt x="1323" y="1337"/>
                        <a:pt x="1359" y="1347"/>
                        <a:pt x="1398" y="1347"/>
                      </a:cubicBezTo>
                      <a:cubicBezTo>
                        <a:pt x="1572" y="1347"/>
                        <a:pt x="1824" y="1161"/>
                        <a:pt x="2021" y="872"/>
                      </a:cubicBezTo>
                      <a:cubicBezTo>
                        <a:pt x="2263" y="517"/>
                        <a:pt x="2329" y="139"/>
                        <a:pt x="2167" y="30"/>
                      </a:cubicBezTo>
                      <a:cubicBezTo>
                        <a:pt x="2137" y="10"/>
                        <a:pt x="2101" y="1"/>
                        <a:pt x="2062" y="1"/>
                      </a:cubicBezTo>
                      <a:close/>
                      <a:moveTo>
                        <a:pt x="782" y="1749"/>
                      </a:moveTo>
                      <a:cubicBezTo>
                        <a:pt x="647" y="1749"/>
                        <a:pt x="448" y="1876"/>
                        <a:pt x="284" y="2082"/>
                      </a:cubicBezTo>
                      <a:cubicBezTo>
                        <a:pt x="72" y="2345"/>
                        <a:pt x="1" y="2634"/>
                        <a:pt x="118" y="2729"/>
                      </a:cubicBezTo>
                      <a:cubicBezTo>
                        <a:pt x="144" y="2749"/>
                        <a:pt x="177" y="2759"/>
                        <a:pt x="214" y="2759"/>
                      </a:cubicBezTo>
                      <a:cubicBezTo>
                        <a:pt x="350" y="2759"/>
                        <a:pt x="549" y="2631"/>
                        <a:pt x="713" y="2427"/>
                      </a:cubicBezTo>
                      <a:cubicBezTo>
                        <a:pt x="923" y="2164"/>
                        <a:pt x="996" y="1875"/>
                        <a:pt x="877" y="1779"/>
                      </a:cubicBezTo>
                      <a:cubicBezTo>
                        <a:pt x="851" y="1759"/>
                        <a:pt x="819" y="1749"/>
                        <a:pt x="782" y="17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64" name="Google Shape;2764;p3"/>
              <p:cNvGrpSpPr/>
              <p:nvPr/>
            </p:nvGrpSpPr>
            <p:grpSpPr>
              <a:xfrm>
                <a:off x="51654" y="1041551"/>
                <a:ext cx="145744" cy="138825"/>
                <a:chOff x="1071140" y="1433328"/>
                <a:chExt cx="108424" cy="103277"/>
              </a:xfrm>
            </p:grpSpPr>
            <p:sp>
              <p:nvSpPr>
                <p:cNvPr id="2765" name="Google Shape;2765;p3"/>
                <p:cNvSpPr/>
                <p:nvPr/>
              </p:nvSpPr>
              <p:spPr>
                <a:xfrm>
                  <a:off x="1071140" y="1433328"/>
                  <a:ext cx="10842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4" extrusionOk="0">
                      <a:moveTo>
                        <a:pt x="2263" y="0"/>
                      </a:moveTo>
                      <a:cubicBezTo>
                        <a:pt x="1166" y="0"/>
                        <a:pt x="227" y="832"/>
                        <a:pt x="119" y="1946"/>
                      </a:cubicBezTo>
                      <a:cubicBezTo>
                        <a:pt x="1" y="3131"/>
                        <a:pt x="867" y="4187"/>
                        <a:pt x="2055" y="4303"/>
                      </a:cubicBezTo>
                      <a:cubicBezTo>
                        <a:pt x="2128" y="4310"/>
                        <a:pt x="2200" y="4314"/>
                        <a:pt x="2271" y="4314"/>
                      </a:cubicBezTo>
                      <a:cubicBezTo>
                        <a:pt x="3366" y="4314"/>
                        <a:pt x="4302" y="3481"/>
                        <a:pt x="4412" y="2370"/>
                      </a:cubicBezTo>
                      <a:cubicBezTo>
                        <a:pt x="4529" y="1184"/>
                        <a:pt x="3661" y="129"/>
                        <a:pt x="2476" y="11"/>
                      </a:cubicBezTo>
                      <a:cubicBezTo>
                        <a:pt x="2404" y="4"/>
                        <a:pt x="2333" y="0"/>
                        <a:pt x="22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6" name="Google Shape;2766;p3"/>
                <p:cNvSpPr/>
                <p:nvPr/>
              </p:nvSpPr>
              <p:spPr>
                <a:xfrm>
                  <a:off x="1071140" y="1439553"/>
                  <a:ext cx="105767" cy="97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8" h="4054" extrusionOk="0">
                      <a:moveTo>
                        <a:pt x="1238" y="0"/>
                      </a:moveTo>
                      <a:cubicBezTo>
                        <a:pt x="631" y="331"/>
                        <a:pt x="192" y="946"/>
                        <a:pt x="119" y="1686"/>
                      </a:cubicBezTo>
                      <a:cubicBezTo>
                        <a:pt x="1" y="2871"/>
                        <a:pt x="868" y="3927"/>
                        <a:pt x="2055" y="4043"/>
                      </a:cubicBezTo>
                      <a:cubicBezTo>
                        <a:pt x="2128" y="4050"/>
                        <a:pt x="2200" y="4054"/>
                        <a:pt x="2271" y="4054"/>
                      </a:cubicBezTo>
                      <a:cubicBezTo>
                        <a:pt x="3366" y="4054"/>
                        <a:pt x="4302" y="3221"/>
                        <a:pt x="4412" y="2110"/>
                      </a:cubicBezTo>
                      <a:cubicBezTo>
                        <a:pt x="4416" y="2071"/>
                        <a:pt x="4416" y="2035"/>
                        <a:pt x="4417" y="1998"/>
                      </a:cubicBezTo>
                      <a:lnTo>
                        <a:pt x="4417" y="1998"/>
                      </a:lnTo>
                      <a:cubicBezTo>
                        <a:pt x="4069" y="2465"/>
                        <a:pt x="3518" y="2764"/>
                        <a:pt x="2907" y="2764"/>
                      </a:cubicBezTo>
                      <a:cubicBezTo>
                        <a:pt x="2846" y="2764"/>
                        <a:pt x="2784" y="2761"/>
                        <a:pt x="2722" y="2755"/>
                      </a:cubicBezTo>
                      <a:cubicBezTo>
                        <a:pt x="1685" y="2653"/>
                        <a:pt x="928" y="1729"/>
                        <a:pt x="1029" y="693"/>
                      </a:cubicBezTo>
                      <a:cubicBezTo>
                        <a:pt x="1053" y="442"/>
                        <a:pt x="1128" y="210"/>
                        <a:pt x="12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7" name="Google Shape;2767;p3"/>
                <p:cNvSpPr/>
                <p:nvPr/>
              </p:nvSpPr>
              <p:spPr>
                <a:xfrm>
                  <a:off x="1129388" y="1450565"/>
                  <a:ext cx="35647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1423" extrusionOk="0">
                      <a:moveTo>
                        <a:pt x="746" y="1"/>
                      </a:moveTo>
                      <a:cubicBezTo>
                        <a:pt x="385" y="1"/>
                        <a:pt x="74" y="276"/>
                        <a:pt x="38" y="642"/>
                      </a:cubicBezTo>
                      <a:cubicBezTo>
                        <a:pt x="0" y="1032"/>
                        <a:pt x="285" y="1379"/>
                        <a:pt x="675" y="1419"/>
                      </a:cubicBezTo>
                      <a:cubicBezTo>
                        <a:pt x="698" y="1421"/>
                        <a:pt x="721" y="1422"/>
                        <a:pt x="745" y="1422"/>
                      </a:cubicBezTo>
                      <a:cubicBezTo>
                        <a:pt x="1106" y="1422"/>
                        <a:pt x="1416" y="1147"/>
                        <a:pt x="1450" y="781"/>
                      </a:cubicBezTo>
                      <a:cubicBezTo>
                        <a:pt x="1488" y="391"/>
                        <a:pt x="1202" y="42"/>
                        <a:pt x="814" y="4"/>
                      </a:cubicBezTo>
                      <a:cubicBezTo>
                        <a:pt x="791" y="2"/>
                        <a:pt x="769" y="1"/>
                        <a:pt x="7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8" name="Google Shape;2768;p3"/>
                <p:cNvSpPr/>
                <p:nvPr/>
              </p:nvSpPr>
              <p:spPr>
                <a:xfrm>
                  <a:off x="1104729" y="1453893"/>
                  <a:ext cx="16590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61" extrusionOk="0">
                      <a:moveTo>
                        <a:pt x="346" y="1"/>
                      </a:moveTo>
                      <a:cubicBezTo>
                        <a:pt x="178" y="1"/>
                        <a:pt x="33" y="126"/>
                        <a:pt x="17" y="298"/>
                      </a:cubicBezTo>
                      <a:cubicBezTo>
                        <a:pt x="1" y="480"/>
                        <a:pt x="132" y="640"/>
                        <a:pt x="314" y="659"/>
                      </a:cubicBezTo>
                      <a:cubicBezTo>
                        <a:pt x="325" y="660"/>
                        <a:pt x="337" y="660"/>
                        <a:pt x="348" y="660"/>
                      </a:cubicBezTo>
                      <a:cubicBezTo>
                        <a:pt x="515" y="660"/>
                        <a:pt x="656" y="533"/>
                        <a:pt x="674" y="362"/>
                      </a:cubicBezTo>
                      <a:cubicBezTo>
                        <a:pt x="692" y="181"/>
                        <a:pt x="559" y="19"/>
                        <a:pt x="377" y="2"/>
                      </a:cubicBezTo>
                      <a:cubicBezTo>
                        <a:pt x="366" y="1"/>
                        <a:pt x="35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69" name="Google Shape;2769;p3"/>
              <p:cNvGrpSpPr/>
              <p:nvPr/>
            </p:nvGrpSpPr>
            <p:grpSpPr>
              <a:xfrm>
                <a:off x="283713" y="957172"/>
                <a:ext cx="106452" cy="101432"/>
                <a:chOff x="1243777" y="1370555"/>
                <a:chExt cx="79194" cy="75459"/>
              </a:xfrm>
            </p:grpSpPr>
            <p:sp>
              <p:nvSpPr>
                <p:cNvPr id="2770" name="Google Shape;2770;p3"/>
                <p:cNvSpPr/>
                <p:nvPr/>
              </p:nvSpPr>
              <p:spPr>
                <a:xfrm>
                  <a:off x="1243777" y="1370555"/>
                  <a:ext cx="79194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8" h="3152" extrusionOk="0">
                      <a:moveTo>
                        <a:pt x="1654" y="1"/>
                      </a:moveTo>
                      <a:cubicBezTo>
                        <a:pt x="853" y="1"/>
                        <a:pt x="165" y="608"/>
                        <a:pt x="86" y="1421"/>
                      </a:cubicBezTo>
                      <a:cubicBezTo>
                        <a:pt x="1" y="2287"/>
                        <a:pt x="632" y="3058"/>
                        <a:pt x="1500" y="3144"/>
                      </a:cubicBezTo>
                      <a:cubicBezTo>
                        <a:pt x="1553" y="3149"/>
                        <a:pt x="1605" y="3152"/>
                        <a:pt x="1657" y="3152"/>
                      </a:cubicBezTo>
                      <a:cubicBezTo>
                        <a:pt x="2458" y="3152"/>
                        <a:pt x="3142" y="2544"/>
                        <a:pt x="3222" y="1730"/>
                      </a:cubicBezTo>
                      <a:cubicBezTo>
                        <a:pt x="3308" y="865"/>
                        <a:pt x="2675" y="94"/>
                        <a:pt x="1809" y="8"/>
                      </a:cubicBezTo>
                      <a:cubicBezTo>
                        <a:pt x="1757" y="3"/>
                        <a:pt x="1705" y="1"/>
                        <a:pt x="16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1" name="Google Shape;2771;p3"/>
                <p:cNvSpPr/>
                <p:nvPr/>
              </p:nvSpPr>
              <p:spPr>
                <a:xfrm>
                  <a:off x="1243777" y="1375104"/>
                  <a:ext cx="77230" cy="70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6" h="2962" extrusionOk="0">
                      <a:moveTo>
                        <a:pt x="905" y="0"/>
                      </a:moveTo>
                      <a:lnTo>
                        <a:pt x="905" y="0"/>
                      </a:lnTo>
                      <a:cubicBezTo>
                        <a:pt x="460" y="242"/>
                        <a:pt x="140" y="691"/>
                        <a:pt x="86" y="1231"/>
                      </a:cubicBezTo>
                      <a:cubicBezTo>
                        <a:pt x="1" y="2097"/>
                        <a:pt x="632" y="2868"/>
                        <a:pt x="1500" y="2954"/>
                      </a:cubicBezTo>
                      <a:cubicBezTo>
                        <a:pt x="1553" y="2959"/>
                        <a:pt x="1605" y="2962"/>
                        <a:pt x="1657" y="2962"/>
                      </a:cubicBezTo>
                      <a:cubicBezTo>
                        <a:pt x="2458" y="2962"/>
                        <a:pt x="3142" y="2354"/>
                        <a:pt x="3222" y="1540"/>
                      </a:cubicBezTo>
                      <a:cubicBezTo>
                        <a:pt x="3224" y="1513"/>
                        <a:pt x="3224" y="1487"/>
                        <a:pt x="3225" y="1459"/>
                      </a:cubicBezTo>
                      <a:lnTo>
                        <a:pt x="3225" y="1459"/>
                      </a:lnTo>
                      <a:cubicBezTo>
                        <a:pt x="2973" y="1799"/>
                        <a:pt x="2570" y="2019"/>
                        <a:pt x="2125" y="2019"/>
                      </a:cubicBezTo>
                      <a:cubicBezTo>
                        <a:pt x="2080" y="2019"/>
                        <a:pt x="2034" y="2016"/>
                        <a:pt x="1988" y="2012"/>
                      </a:cubicBezTo>
                      <a:cubicBezTo>
                        <a:pt x="1231" y="1938"/>
                        <a:pt x="677" y="1264"/>
                        <a:pt x="752" y="506"/>
                      </a:cubicBezTo>
                      <a:cubicBezTo>
                        <a:pt x="769" y="324"/>
                        <a:pt x="824" y="155"/>
                        <a:pt x="9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2" name="Google Shape;2772;p3"/>
                <p:cNvSpPr/>
                <p:nvPr/>
              </p:nvSpPr>
              <p:spPr>
                <a:xfrm>
                  <a:off x="1286296" y="1383172"/>
                  <a:ext cx="26071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38" extrusionOk="0">
                      <a:moveTo>
                        <a:pt x="544" y="0"/>
                      </a:moveTo>
                      <a:cubicBezTo>
                        <a:pt x="280" y="0"/>
                        <a:pt x="56" y="200"/>
                        <a:pt x="28" y="468"/>
                      </a:cubicBezTo>
                      <a:cubicBezTo>
                        <a:pt x="1" y="754"/>
                        <a:pt x="209" y="1006"/>
                        <a:pt x="493" y="1035"/>
                      </a:cubicBezTo>
                      <a:cubicBezTo>
                        <a:pt x="511" y="1037"/>
                        <a:pt x="529" y="1038"/>
                        <a:pt x="546" y="1038"/>
                      </a:cubicBezTo>
                      <a:cubicBezTo>
                        <a:pt x="810" y="1038"/>
                        <a:pt x="1035" y="837"/>
                        <a:pt x="1061" y="569"/>
                      </a:cubicBezTo>
                      <a:cubicBezTo>
                        <a:pt x="1088" y="286"/>
                        <a:pt x="880" y="30"/>
                        <a:pt x="594" y="3"/>
                      </a:cubicBezTo>
                      <a:cubicBezTo>
                        <a:pt x="577" y="1"/>
                        <a:pt x="560" y="0"/>
                        <a:pt x="5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3" name="Google Shape;2773;p3"/>
                <p:cNvSpPr/>
                <p:nvPr/>
              </p:nvSpPr>
              <p:spPr>
                <a:xfrm>
                  <a:off x="1268317" y="1385590"/>
                  <a:ext cx="12066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483" extrusionOk="0">
                      <a:moveTo>
                        <a:pt x="253" y="0"/>
                      </a:moveTo>
                      <a:cubicBezTo>
                        <a:pt x="129" y="0"/>
                        <a:pt x="24" y="91"/>
                        <a:pt x="11" y="217"/>
                      </a:cubicBezTo>
                      <a:cubicBezTo>
                        <a:pt x="1" y="350"/>
                        <a:pt x="95" y="468"/>
                        <a:pt x="229" y="481"/>
                      </a:cubicBezTo>
                      <a:cubicBezTo>
                        <a:pt x="236" y="482"/>
                        <a:pt x="244" y="482"/>
                        <a:pt x="251" y="482"/>
                      </a:cubicBezTo>
                      <a:cubicBezTo>
                        <a:pt x="375" y="482"/>
                        <a:pt x="479" y="390"/>
                        <a:pt x="492" y="264"/>
                      </a:cubicBezTo>
                      <a:cubicBezTo>
                        <a:pt x="504" y="133"/>
                        <a:pt x="409" y="13"/>
                        <a:pt x="276" y="1"/>
                      </a:cubicBezTo>
                      <a:cubicBezTo>
                        <a:pt x="268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74" name="Google Shape;2774;p3"/>
              <p:cNvGrpSpPr/>
              <p:nvPr/>
            </p:nvGrpSpPr>
            <p:grpSpPr>
              <a:xfrm>
                <a:off x="-133227" y="922513"/>
                <a:ext cx="117715" cy="103073"/>
                <a:chOff x="933600" y="1344771"/>
                <a:chExt cx="87573" cy="76680"/>
              </a:xfrm>
            </p:grpSpPr>
            <p:sp>
              <p:nvSpPr>
                <p:cNvPr id="2775" name="Google Shape;2775;p3"/>
                <p:cNvSpPr/>
                <p:nvPr/>
              </p:nvSpPr>
              <p:spPr>
                <a:xfrm>
                  <a:off x="933600" y="1344771"/>
                  <a:ext cx="87573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8" h="3203" extrusionOk="0">
                      <a:moveTo>
                        <a:pt x="1827" y="0"/>
                      </a:moveTo>
                      <a:cubicBezTo>
                        <a:pt x="1575" y="0"/>
                        <a:pt x="1319" y="60"/>
                        <a:pt x="1080" y="186"/>
                      </a:cubicBezTo>
                      <a:cubicBezTo>
                        <a:pt x="300" y="599"/>
                        <a:pt x="1" y="1567"/>
                        <a:pt x="414" y="2349"/>
                      </a:cubicBezTo>
                      <a:cubicBezTo>
                        <a:pt x="701" y="2893"/>
                        <a:pt x="1256" y="3203"/>
                        <a:pt x="1830" y="3203"/>
                      </a:cubicBezTo>
                      <a:cubicBezTo>
                        <a:pt x="2082" y="3203"/>
                        <a:pt x="2338" y="3143"/>
                        <a:pt x="2576" y="3017"/>
                      </a:cubicBezTo>
                      <a:cubicBezTo>
                        <a:pt x="3360" y="2606"/>
                        <a:pt x="3658" y="1637"/>
                        <a:pt x="3245" y="854"/>
                      </a:cubicBezTo>
                      <a:cubicBezTo>
                        <a:pt x="2958" y="311"/>
                        <a:pt x="2402" y="0"/>
                        <a:pt x="18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6" name="Google Shape;2776;p3"/>
                <p:cNvSpPr/>
                <p:nvPr/>
              </p:nvSpPr>
              <p:spPr>
                <a:xfrm>
                  <a:off x="933600" y="1348386"/>
                  <a:ext cx="81899" cy="73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052" extrusionOk="0">
                      <a:moveTo>
                        <a:pt x="1157" y="1"/>
                      </a:moveTo>
                      <a:lnTo>
                        <a:pt x="1157" y="1"/>
                      </a:lnTo>
                      <a:cubicBezTo>
                        <a:pt x="1131" y="12"/>
                        <a:pt x="1106" y="22"/>
                        <a:pt x="1080" y="35"/>
                      </a:cubicBezTo>
                      <a:cubicBezTo>
                        <a:pt x="300" y="448"/>
                        <a:pt x="1" y="1416"/>
                        <a:pt x="414" y="2198"/>
                      </a:cubicBezTo>
                      <a:cubicBezTo>
                        <a:pt x="701" y="2742"/>
                        <a:pt x="1256" y="3052"/>
                        <a:pt x="1830" y="3052"/>
                      </a:cubicBezTo>
                      <a:cubicBezTo>
                        <a:pt x="2082" y="3052"/>
                        <a:pt x="2338" y="2992"/>
                        <a:pt x="2576" y="2866"/>
                      </a:cubicBezTo>
                      <a:cubicBezTo>
                        <a:pt x="3066" y="2607"/>
                        <a:pt x="3364" y="2133"/>
                        <a:pt x="3421" y="1624"/>
                      </a:cubicBezTo>
                      <a:lnTo>
                        <a:pt x="3421" y="1624"/>
                      </a:lnTo>
                      <a:cubicBezTo>
                        <a:pt x="3308" y="1759"/>
                        <a:pt x="3168" y="1875"/>
                        <a:pt x="3005" y="1962"/>
                      </a:cubicBezTo>
                      <a:cubicBezTo>
                        <a:pt x="2796" y="2072"/>
                        <a:pt x="2572" y="2124"/>
                        <a:pt x="2351" y="2124"/>
                      </a:cubicBezTo>
                      <a:cubicBezTo>
                        <a:pt x="1848" y="2124"/>
                        <a:pt x="1362" y="1853"/>
                        <a:pt x="1113" y="1378"/>
                      </a:cubicBezTo>
                      <a:cubicBezTo>
                        <a:pt x="874" y="926"/>
                        <a:pt x="911" y="406"/>
                        <a:pt x="115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7" name="Google Shape;2777;p3"/>
                <p:cNvSpPr/>
                <p:nvPr/>
              </p:nvSpPr>
              <p:spPr>
                <a:xfrm>
                  <a:off x="968769" y="1350588"/>
                  <a:ext cx="28824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1055" extrusionOk="0">
                      <a:moveTo>
                        <a:pt x="603" y="1"/>
                      </a:moveTo>
                      <a:cubicBezTo>
                        <a:pt x="520" y="1"/>
                        <a:pt x="436" y="20"/>
                        <a:pt x="358" y="62"/>
                      </a:cubicBezTo>
                      <a:cubicBezTo>
                        <a:pt x="99" y="198"/>
                        <a:pt x="0" y="518"/>
                        <a:pt x="136" y="773"/>
                      </a:cubicBezTo>
                      <a:cubicBezTo>
                        <a:pt x="232" y="953"/>
                        <a:pt x="414" y="1055"/>
                        <a:pt x="603" y="1055"/>
                      </a:cubicBezTo>
                      <a:cubicBezTo>
                        <a:pt x="686" y="1055"/>
                        <a:pt x="770" y="1035"/>
                        <a:pt x="849" y="993"/>
                      </a:cubicBezTo>
                      <a:cubicBezTo>
                        <a:pt x="1106" y="857"/>
                        <a:pt x="1204" y="539"/>
                        <a:pt x="1069" y="282"/>
                      </a:cubicBezTo>
                      <a:cubicBezTo>
                        <a:pt x="976" y="103"/>
                        <a:pt x="792" y="1"/>
                        <a:pt x="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8" name="Google Shape;2778;p3"/>
                <p:cNvSpPr/>
                <p:nvPr/>
              </p:nvSpPr>
              <p:spPr>
                <a:xfrm>
                  <a:off x="990076" y="1379222"/>
                  <a:ext cx="13430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491" extrusionOk="0">
                      <a:moveTo>
                        <a:pt x="279" y="0"/>
                      </a:moveTo>
                      <a:cubicBezTo>
                        <a:pt x="241" y="0"/>
                        <a:pt x="203" y="9"/>
                        <a:pt x="167" y="28"/>
                      </a:cubicBezTo>
                      <a:cubicBezTo>
                        <a:pt x="48" y="93"/>
                        <a:pt x="0" y="240"/>
                        <a:pt x="63" y="359"/>
                      </a:cubicBezTo>
                      <a:cubicBezTo>
                        <a:pt x="108" y="443"/>
                        <a:pt x="194" y="490"/>
                        <a:pt x="282" y="490"/>
                      </a:cubicBezTo>
                      <a:cubicBezTo>
                        <a:pt x="320" y="490"/>
                        <a:pt x="359" y="481"/>
                        <a:pt x="395" y="463"/>
                      </a:cubicBezTo>
                      <a:cubicBezTo>
                        <a:pt x="514" y="399"/>
                        <a:pt x="560" y="252"/>
                        <a:pt x="496" y="132"/>
                      </a:cubicBezTo>
                      <a:cubicBezTo>
                        <a:pt x="452" y="48"/>
                        <a:pt x="3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79" name="Google Shape;2779;p3"/>
              <p:cNvGrpSpPr/>
              <p:nvPr/>
            </p:nvGrpSpPr>
            <p:grpSpPr>
              <a:xfrm>
                <a:off x="-370146" y="-159228"/>
                <a:ext cx="1055088" cy="1001541"/>
                <a:chOff x="757348" y="540024"/>
                <a:chExt cx="784919" cy="745084"/>
              </a:xfrm>
            </p:grpSpPr>
            <p:sp>
              <p:nvSpPr>
                <p:cNvPr id="2780" name="Google Shape;2780;p3"/>
                <p:cNvSpPr/>
                <p:nvPr/>
              </p:nvSpPr>
              <p:spPr>
                <a:xfrm>
                  <a:off x="1220555" y="985371"/>
                  <a:ext cx="250436" cy="11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1" h="4721" extrusionOk="0">
                      <a:moveTo>
                        <a:pt x="121" y="1"/>
                      </a:moveTo>
                      <a:cubicBezTo>
                        <a:pt x="51" y="1"/>
                        <a:pt x="13" y="6"/>
                        <a:pt x="12" y="17"/>
                      </a:cubicBezTo>
                      <a:cubicBezTo>
                        <a:pt x="1" y="106"/>
                        <a:pt x="1408" y="387"/>
                        <a:pt x="2748" y="880"/>
                      </a:cubicBezTo>
                      <a:cubicBezTo>
                        <a:pt x="3406" y="1157"/>
                        <a:pt x="4074" y="1400"/>
                        <a:pt x="4550" y="1648"/>
                      </a:cubicBezTo>
                      <a:cubicBezTo>
                        <a:pt x="5033" y="1877"/>
                        <a:pt x="5355" y="2030"/>
                        <a:pt x="5355" y="2030"/>
                      </a:cubicBezTo>
                      <a:cubicBezTo>
                        <a:pt x="5355" y="2030"/>
                        <a:pt x="5676" y="2185"/>
                        <a:pt x="6158" y="2416"/>
                      </a:cubicBezTo>
                      <a:cubicBezTo>
                        <a:pt x="6646" y="2635"/>
                        <a:pt x="7268" y="2986"/>
                        <a:pt x="7903" y="3317"/>
                      </a:cubicBezTo>
                      <a:cubicBezTo>
                        <a:pt x="9100" y="3986"/>
                        <a:pt x="10267" y="4721"/>
                        <a:pt x="10406" y="4721"/>
                      </a:cubicBezTo>
                      <a:cubicBezTo>
                        <a:pt x="10412" y="4721"/>
                        <a:pt x="10416" y="4719"/>
                        <a:pt x="10418" y="4716"/>
                      </a:cubicBezTo>
                      <a:cubicBezTo>
                        <a:pt x="10461" y="4655"/>
                        <a:pt x="9324" y="3765"/>
                        <a:pt x="8114" y="2968"/>
                      </a:cubicBezTo>
                      <a:cubicBezTo>
                        <a:pt x="7498" y="2587"/>
                        <a:pt x="6887" y="2194"/>
                        <a:pt x="6403" y="1945"/>
                      </a:cubicBezTo>
                      <a:cubicBezTo>
                        <a:pt x="5924" y="1685"/>
                        <a:pt x="5604" y="1510"/>
                        <a:pt x="5604" y="1510"/>
                      </a:cubicBezTo>
                      <a:cubicBezTo>
                        <a:pt x="5604" y="1510"/>
                        <a:pt x="5268" y="1370"/>
                        <a:pt x="4763" y="1160"/>
                      </a:cubicBezTo>
                      <a:cubicBezTo>
                        <a:pt x="4266" y="934"/>
                        <a:pt x="3563" y="724"/>
                        <a:pt x="2875" y="493"/>
                      </a:cubicBezTo>
                      <a:cubicBezTo>
                        <a:pt x="1696" y="154"/>
                        <a:pt x="484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1" name="Google Shape;2781;p3"/>
                <p:cNvSpPr/>
                <p:nvPr/>
              </p:nvSpPr>
              <p:spPr>
                <a:xfrm>
                  <a:off x="1440906" y="1069619"/>
                  <a:ext cx="87884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3284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83" y="2829"/>
                        <a:pt x="1132" y="3283"/>
                        <a:pt x="1834" y="3283"/>
                      </a:cubicBezTo>
                      <a:cubicBezTo>
                        <a:pt x="1994" y="3283"/>
                        <a:pt x="2156" y="3260"/>
                        <a:pt x="2317" y="3210"/>
                      </a:cubicBezTo>
                      <a:cubicBezTo>
                        <a:pt x="3184" y="2944"/>
                        <a:pt x="3670" y="2026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2" name="Google Shape;2782;p3"/>
                <p:cNvSpPr/>
                <p:nvPr/>
              </p:nvSpPr>
              <p:spPr>
                <a:xfrm>
                  <a:off x="1440906" y="1069619"/>
                  <a:ext cx="82018" cy="76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3211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34" y="2663"/>
                        <a:pt x="853" y="3056"/>
                        <a:pt x="1358" y="3210"/>
                      </a:cubicBezTo>
                      <a:cubicBezTo>
                        <a:pt x="1243" y="3071"/>
                        <a:pt x="1153" y="2909"/>
                        <a:pt x="1096" y="2727"/>
                      </a:cubicBezTo>
                      <a:cubicBezTo>
                        <a:pt x="865" y="1968"/>
                        <a:pt x="1290" y="1165"/>
                        <a:pt x="2049" y="933"/>
                      </a:cubicBezTo>
                      <a:cubicBezTo>
                        <a:pt x="2187" y="890"/>
                        <a:pt x="2326" y="870"/>
                        <a:pt x="2463" y="870"/>
                      </a:cubicBezTo>
                      <a:cubicBezTo>
                        <a:pt x="2821" y="870"/>
                        <a:pt x="3164" y="1008"/>
                        <a:pt x="3426" y="1243"/>
                      </a:cubicBezTo>
                      <a:cubicBezTo>
                        <a:pt x="3418" y="1216"/>
                        <a:pt x="3414" y="1188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3" name="Google Shape;2783;p3"/>
                <p:cNvSpPr/>
                <p:nvPr/>
              </p:nvSpPr>
              <p:spPr>
                <a:xfrm>
                  <a:off x="1489290" y="1105650"/>
                  <a:ext cx="28920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082" extrusionOk="0">
                      <a:moveTo>
                        <a:pt x="605" y="0"/>
                      </a:moveTo>
                      <a:cubicBezTo>
                        <a:pt x="552" y="0"/>
                        <a:pt x="499" y="8"/>
                        <a:pt x="446" y="24"/>
                      </a:cubicBezTo>
                      <a:cubicBezTo>
                        <a:pt x="161" y="112"/>
                        <a:pt x="1" y="414"/>
                        <a:pt x="89" y="699"/>
                      </a:cubicBezTo>
                      <a:cubicBezTo>
                        <a:pt x="161" y="932"/>
                        <a:pt x="375" y="1081"/>
                        <a:pt x="607" y="1081"/>
                      </a:cubicBezTo>
                      <a:cubicBezTo>
                        <a:pt x="658" y="1081"/>
                        <a:pt x="710" y="1074"/>
                        <a:pt x="762" y="1058"/>
                      </a:cubicBezTo>
                      <a:cubicBezTo>
                        <a:pt x="1048" y="970"/>
                        <a:pt x="1207" y="668"/>
                        <a:pt x="1120" y="384"/>
                      </a:cubicBezTo>
                      <a:cubicBezTo>
                        <a:pt x="1050" y="151"/>
                        <a:pt x="83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4" name="Google Shape;2784;p3"/>
                <p:cNvSpPr/>
                <p:nvPr/>
              </p:nvSpPr>
              <p:spPr>
                <a:xfrm>
                  <a:off x="1472412" y="1122073"/>
                  <a:ext cx="13454" cy="12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2" extrusionOk="0">
                      <a:moveTo>
                        <a:pt x="282" y="0"/>
                      </a:moveTo>
                      <a:cubicBezTo>
                        <a:pt x="258" y="0"/>
                        <a:pt x="233" y="4"/>
                        <a:pt x="208" y="11"/>
                      </a:cubicBezTo>
                      <a:cubicBezTo>
                        <a:pt x="75" y="51"/>
                        <a:pt x="0" y="192"/>
                        <a:pt x="40" y="325"/>
                      </a:cubicBezTo>
                      <a:cubicBezTo>
                        <a:pt x="74" y="432"/>
                        <a:pt x="173" y="502"/>
                        <a:pt x="280" y="502"/>
                      </a:cubicBezTo>
                      <a:cubicBezTo>
                        <a:pt x="304" y="502"/>
                        <a:pt x="329" y="498"/>
                        <a:pt x="354" y="490"/>
                      </a:cubicBezTo>
                      <a:cubicBezTo>
                        <a:pt x="487" y="450"/>
                        <a:pt x="562" y="308"/>
                        <a:pt x="520" y="178"/>
                      </a:cubicBezTo>
                      <a:cubicBezTo>
                        <a:pt x="488" y="70"/>
                        <a:pt x="389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5" name="Google Shape;2785;p3"/>
                <p:cNvSpPr/>
                <p:nvPr/>
              </p:nvSpPr>
              <p:spPr>
                <a:xfrm>
                  <a:off x="1153018" y="804690"/>
                  <a:ext cx="333173" cy="19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7" h="8187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4907" y="6907"/>
                        <a:pt x="8762" y="7925"/>
                      </a:cubicBezTo>
                      <a:cubicBezTo>
                        <a:pt x="9454" y="8108"/>
                        <a:pt x="10046" y="8187"/>
                        <a:pt x="10548" y="8187"/>
                      </a:cubicBezTo>
                      <a:cubicBezTo>
                        <a:pt x="12842" y="8187"/>
                        <a:pt x="13265" y="6547"/>
                        <a:pt x="12872" y="5723"/>
                      </a:cubicBezTo>
                      <a:cubicBezTo>
                        <a:pt x="12096" y="4089"/>
                        <a:pt x="13916" y="2833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" name="Google Shape;2786;p3"/>
                <p:cNvSpPr/>
                <p:nvPr/>
              </p:nvSpPr>
              <p:spPr>
                <a:xfrm>
                  <a:off x="1153018" y="804690"/>
                  <a:ext cx="310765" cy="17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1" h="7204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3813" y="5493"/>
                        <a:pt x="6993" y="7203"/>
                      </a:cubicBezTo>
                      <a:cubicBezTo>
                        <a:pt x="6163" y="6307"/>
                        <a:pt x="5465" y="5415"/>
                        <a:pt x="5523" y="5007"/>
                      </a:cubicBezTo>
                      <a:cubicBezTo>
                        <a:pt x="5568" y="4693"/>
                        <a:pt x="6069" y="4586"/>
                        <a:pt x="6727" y="4586"/>
                      </a:cubicBezTo>
                      <a:cubicBezTo>
                        <a:pt x="8117" y="4586"/>
                        <a:pt x="10212" y="5062"/>
                        <a:pt x="10212" y="5062"/>
                      </a:cubicBezTo>
                      <a:cubicBezTo>
                        <a:pt x="10212" y="5062"/>
                        <a:pt x="6389" y="3026"/>
                        <a:pt x="6276" y="2133"/>
                      </a:cubicBezTo>
                      <a:cubicBezTo>
                        <a:pt x="6198" y="1501"/>
                        <a:pt x="6885" y="1191"/>
                        <a:pt x="8093" y="1191"/>
                      </a:cubicBezTo>
                      <a:cubicBezTo>
                        <a:pt x="8594" y="1191"/>
                        <a:pt x="9186" y="1244"/>
                        <a:pt x="9849" y="1351"/>
                      </a:cubicBezTo>
                      <a:cubicBezTo>
                        <a:pt x="11261" y="1577"/>
                        <a:pt x="12327" y="2390"/>
                        <a:pt x="12960" y="2920"/>
                      </a:cubicBezTo>
                      <a:cubicBezTo>
                        <a:pt x="12980" y="2397"/>
                        <a:pt x="12827" y="1868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" name="Google Shape;2787;p3"/>
                <p:cNvSpPr/>
                <p:nvPr/>
              </p:nvSpPr>
              <p:spPr>
                <a:xfrm>
                  <a:off x="1173511" y="828152"/>
                  <a:ext cx="253932" cy="100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7" h="4194" extrusionOk="0">
                      <a:moveTo>
                        <a:pt x="37" y="1"/>
                      </a:moveTo>
                      <a:cubicBezTo>
                        <a:pt x="26" y="1"/>
                        <a:pt x="19" y="3"/>
                        <a:pt x="17" y="7"/>
                      </a:cubicBezTo>
                      <a:cubicBezTo>
                        <a:pt x="0" y="47"/>
                        <a:pt x="314" y="221"/>
                        <a:pt x="782" y="481"/>
                      </a:cubicBezTo>
                      <a:cubicBezTo>
                        <a:pt x="1252" y="743"/>
                        <a:pt x="1876" y="1091"/>
                        <a:pt x="2500" y="1440"/>
                      </a:cubicBezTo>
                      <a:cubicBezTo>
                        <a:pt x="3124" y="1790"/>
                        <a:pt x="3753" y="2138"/>
                        <a:pt x="4230" y="2390"/>
                      </a:cubicBezTo>
                      <a:cubicBezTo>
                        <a:pt x="4710" y="2638"/>
                        <a:pt x="5030" y="2803"/>
                        <a:pt x="5030" y="2803"/>
                      </a:cubicBezTo>
                      <a:cubicBezTo>
                        <a:pt x="5030" y="2803"/>
                        <a:pt x="5360" y="2948"/>
                        <a:pt x="5862" y="3155"/>
                      </a:cubicBezTo>
                      <a:cubicBezTo>
                        <a:pt x="6365" y="3357"/>
                        <a:pt x="7043" y="3611"/>
                        <a:pt x="7742" y="3806"/>
                      </a:cubicBezTo>
                      <a:cubicBezTo>
                        <a:pt x="8442" y="3996"/>
                        <a:pt x="9155" y="4143"/>
                        <a:pt x="9700" y="4174"/>
                      </a:cubicBezTo>
                      <a:cubicBezTo>
                        <a:pt x="9829" y="4189"/>
                        <a:pt x="9948" y="4193"/>
                        <a:pt x="10055" y="4193"/>
                      </a:cubicBezTo>
                      <a:cubicBezTo>
                        <a:pt x="10172" y="4193"/>
                        <a:pt x="10274" y="4188"/>
                        <a:pt x="10356" y="4187"/>
                      </a:cubicBezTo>
                      <a:cubicBezTo>
                        <a:pt x="10515" y="4181"/>
                        <a:pt x="10605" y="4169"/>
                        <a:pt x="10605" y="4149"/>
                      </a:cubicBezTo>
                      <a:cubicBezTo>
                        <a:pt x="10607" y="4129"/>
                        <a:pt x="10518" y="4103"/>
                        <a:pt x="10364" y="4071"/>
                      </a:cubicBezTo>
                      <a:cubicBezTo>
                        <a:pt x="10211" y="4036"/>
                        <a:pt x="9990" y="4018"/>
                        <a:pt x="9732" y="3952"/>
                      </a:cubicBezTo>
                      <a:cubicBezTo>
                        <a:pt x="9210" y="3854"/>
                        <a:pt x="8531" y="3652"/>
                        <a:pt x="7866" y="3418"/>
                      </a:cubicBezTo>
                      <a:cubicBezTo>
                        <a:pt x="7202" y="3178"/>
                        <a:pt x="6555" y="2892"/>
                        <a:pt x="6075" y="2667"/>
                      </a:cubicBezTo>
                      <a:cubicBezTo>
                        <a:pt x="5596" y="2436"/>
                        <a:pt x="5276" y="2281"/>
                        <a:pt x="5276" y="2281"/>
                      </a:cubicBezTo>
                      <a:cubicBezTo>
                        <a:pt x="5276" y="2281"/>
                        <a:pt x="4952" y="2135"/>
                        <a:pt x="4465" y="1913"/>
                      </a:cubicBezTo>
                      <a:cubicBezTo>
                        <a:pt x="3980" y="1685"/>
                        <a:pt x="3333" y="1382"/>
                        <a:pt x="2685" y="1076"/>
                      </a:cubicBezTo>
                      <a:cubicBezTo>
                        <a:pt x="2035" y="773"/>
                        <a:pt x="1382" y="475"/>
                        <a:pt x="878" y="278"/>
                      </a:cubicBezTo>
                      <a:cubicBezTo>
                        <a:pt x="439" y="103"/>
                        <a:pt x="119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" name="Google Shape;2788;p3"/>
                <p:cNvSpPr/>
                <p:nvPr/>
              </p:nvSpPr>
              <p:spPr>
                <a:xfrm>
                  <a:off x="1345765" y="956211"/>
                  <a:ext cx="87525" cy="22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" h="925" extrusionOk="0">
                      <a:moveTo>
                        <a:pt x="625" y="1"/>
                      </a:moveTo>
                      <a:cubicBezTo>
                        <a:pt x="306" y="1"/>
                        <a:pt x="63" y="98"/>
                        <a:pt x="36" y="258"/>
                      </a:cubicBezTo>
                      <a:cubicBezTo>
                        <a:pt x="1" y="463"/>
                        <a:pt x="340" y="692"/>
                        <a:pt x="793" y="770"/>
                      </a:cubicBezTo>
                      <a:cubicBezTo>
                        <a:pt x="896" y="788"/>
                        <a:pt x="996" y="796"/>
                        <a:pt x="1090" y="796"/>
                      </a:cubicBezTo>
                      <a:cubicBezTo>
                        <a:pt x="1408" y="796"/>
                        <a:pt x="1650" y="699"/>
                        <a:pt x="1679" y="539"/>
                      </a:cubicBezTo>
                      <a:cubicBezTo>
                        <a:pt x="1714" y="334"/>
                        <a:pt x="1374" y="105"/>
                        <a:pt x="922" y="27"/>
                      </a:cubicBezTo>
                      <a:cubicBezTo>
                        <a:pt x="819" y="9"/>
                        <a:pt x="718" y="1"/>
                        <a:pt x="625" y="1"/>
                      </a:cubicBezTo>
                      <a:close/>
                      <a:moveTo>
                        <a:pt x="2890" y="324"/>
                      </a:moveTo>
                      <a:cubicBezTo>
                        <a:pt x="2591" y="324"/>
                        <a:pt x="2358" y="421"/>
                        <a:pt x="2344" y="562"/>
                      </a:cubicBezTo>
                      <a:cubicBezTo>
                        <a:pt x="2330" y="726"/>
                        <a:pt x="2607" y="885"/>
                        <a:pt x="2967" y="919"/>
                      </a:cubicBezTo>
                      <a:cubicBezTo>
                        <a:pt x="3010" y="923"/>
                        <a:pt x="3052" y="924"/>
                        <a:pt x="3093" y="924"/>
                      </a:cubicBezTo>
                      <a:cubicBezTo>
                        <a:pt x="3392" y="924"/>
                        <a:pt x="3628" y="826"/>
                        <a:pt x="3640" y="683"/>
                      </a:cubicBezTo>
                      <a:cubicBezTo>
                        <a:pt x="3655" y="521"/>
                        <a:pt x="3378" y="362"/>
                        <a:pt x="3019" y="330"/>
                      </a:cubicBezTo>
                      <a:cubicBezTo>
                        <a:pt x="2975" y="326"/>
                        <a:pt x="2932" y="324"/>
                        <a:pt x="2890" y="32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9" name="Google Shape;2789;p3"/>
                <p:cNvSpPr/>
                <p:nvPr/>
              </p:nvSpPr>
              <p:spPr>
                <a:xfrm>
                  <a:off x="1090819" y="540024"/>
                  <a:ext cx="235163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3" h="12425" extrusionOk="0">
                      <a:moveTo>
                        <a:pt x="3792" y="0"/>
                      </a:moveTo>
                      <a:cubicBezTo>
                        <a:pt x="3343" y="0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2"/>
                      </a:cubicBezTo>
                      <a:cubicBezTo>
                        <a:pt x="0" y="12198"/>
                        <a:pt x="220" y="12425"/>
                        <a:pt x="652" y="12425"/>
                      </a:cubicBezTo>
                      <a:cubicBezTo>
                        <a:pt x="1140" y="12425"/>
                        <a:pt x="1899" y="12136"/>
                        <a:pt x="2189" y="11805"/>
                      </a:cubicBezTo>
                      <a:cubicBezTo>
                        <a:pt x="2189" y="11805"/>
                        <a:pt x="7415" y="8335"/>
                        <a:pt x="8712" y="4565"/>
                      </a:cubicBezTo>
                      <a:cubicBezTo>
                        <a:pt x="9822" y="1333"/>
                        <a:pt x="8397" y="216"/>
                        <a:pt x="7313" y="216"/>
                      </a:cubicBezTo>
                      <a:cubicBezTo>
                        <a:pt x="7133" y="216"/>
                        <a:pt x="6962" y="247"/>
                        <a:pt x="6813" y="305"/>
                      </a:cubicBezTo>
                      <a:cubicBezTo>
                        <a:pt x="6548" y="408"/>
                        <a:pt x="6297" y="448"/>
                        <a:pt x="6056" y="448"/>
                      </a:cubicBezTo>
                      <a:cubicBezTo>
                        <a:pt x="5246" y="448"/>
                        <a:pt x="4545" y="0"/>
                        <a:pt x="37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0" name="Google Shape;2790;p3"/>
                <p:cNvSpPr/>
                <p:nvPr/>
              </p:nvSpPr>
              <p:spPr>
                <a:xfrm>
                  <a:off x="1090819" y="540024"/>
                  <a:ext cx="188288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5" h="12425" extrusionOk="0">
                      <a:moveTo>
                        <a:pt x="3793" y="1"/>
                      </a:moveTo>
                      <a:cubicBezTo>
                        <a:pt x="3343" y="1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1"/>
                      </a:cubicBezTo>
                      <a:cubicBezTo>
                        <a:pt x="0" y="12197"/>
                        <a:pt x="220" y="12425"/>
                        <a:pt x="652" y="12425"/>
                      </a:cubicBezTo>
                      <a:cubicBezTo>
                        <a:pt x="1140" y="12425"/>
                        <a:pt x="1899" y="12135"/>
                        <a:pt x="2189" y="11803"/>
                      </a:cubicBezTo>
                      <a:cubicBezTo>
                        <a:pt x="2189" y="11803"/>
                        <a:pt x="2189" y="11803"/>
                        <a:pt x="2189" y="11803"/>
                      </a:cubicBezTo>
                      <a:cubicBezTo>
                        <a:pt x="2192" y="11803"/>
                        <a:pt x="5927" y="9323"/>
                        <a:pt x="7864" y="6277"/>
                      </a:cubicBezTo>
                      <a:lnTo>
                        <a:pt x="7864" y="6277"/>
                      </a:lnTo>
                      <a:cubicBezTo>
                        <a:pt x="6970" y="6992"/>
                        <a:pt x="6089" y="7591"/>
                        <a:pt x="5648" y="7591"/>
                      </a:cubicBezTo>
                      <a:cubicBezTo>
                        <a:pt x="5619" y="7591"/>
                        <a:pt x="5591" y="7588"/>
                        <a:pt x="5565" y="7583"/>
                      </a:cubicBezTo>
                      <a:cubicBezTo>
                        <a:pt x="4602" y="7373"/>
                        <a:pt x="5961" y="2912"/>
                        <a:pt x="5961" y="2911"/>
                      </a:cubicBezTo>
                      <a:lnTo>
                        <a:pt x="5961" y="2911"/>
                      </a:lnTo>
                      <a:cubicBezTo>
                        <a:pt x="5961" y="2912"/>
                        <a:pt x="3652" y="6576"/>
                        <a:pt x="2754" y="6622"/>
                      </a:cubicBezTo>
                      <a:cubicBezTo>
                        <a:pt x="2739" y="6623"/>
                        <a:pt x="2725" y="6623"/>
                        <a:pt x="2711" y="6623"/>
                      </a:cubicBezTo>
                      <a:cubicBezTo>
                        <a:pt x="1850" y="6623"/>
                        <a:pt x="1716" y="5196"/>
                        <a:pt x="2234" y="3003"/>
                      </a:cubicBezTo>
                      <a:cubicBezTo>
                        <a:pt x="2563" y="1611"/>
                        <a:pt x="3450" y="608"/>
                        <a:pt x="4026" y="14"/>
                      </a:cubicBezTo>
                      <a:cubicBezTo>
                        <a:pt x="3949" y="6"/>
                        <a:pt x="3871" y="1"/>
                        <a:pt x="379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1" name="Google Shape;2791;p3"/>
                <p:cNvSpPr/>
                <p:nvPr/>
              </p:nvSpPr>
              <p:spPr>
                <a:xfrm>
                  <a:off x="1119189" y="579981"/>
                  <a:ext cx="118742" cy="245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0" h="10262" extrusionOk="0">
                      <a:moveTo>
                        <a:pt x="4933" y="0"/>
                      </a:moveTo>
                      <a:cubicBezTo>
                        <a:pt x="4913" y="0"/>
                        <a:pt x="4880" y="87"/>
                        <a:pt x="4839" y="236"/>
                      </a:cubicBezTo>
                      <a:cubicBezTo>
                        <a:pt x="4792" y="386"/>
                        <a:pt x="4758" y="604"/>
                        <a:pt x="4672" y="857"/>
                      </a:cubicBezTo>
                      <a:cubicBezTo>
                        <a:pt x="4538" y="1371"/>
                        <a:pt x="4287" y="2033"/>
                        <a:pt x="4007" y="2679"/>
                      </a:cubicBezTo>
                      <a:cubicBezTo>
                        <a:pt x="3719" y="3324"/>
                        <a:pt x="3386" y="3948"/>
                        <a:pt x="3127" y="4412"/>
                      </a:cubicBezTo>
                      <a:cubicBezTo>
                        <a:pt x="2861" y="4872"/>
                        <a:pt x="2684" y="5180"/>
                        <a:pt x="2684" y="5180"/>
                      </a:cubicBezTo>
                      <a:cubicBezTo>
                        <a:pt x="2684" y="5180"/>
                        <a:pt x="2514" y="5492"/>
                        <a:pt x="2259" y="5961"/>
                      </a:cubicBezTo>
                      <a:cubicBezTo>
                        <a:pt x="1996" y="6429"/>
                        <a:pt x="1645" y="7052"/>
                        <a:pt x="1295" y="7676"/>
                      </a:cubicBezTo>
                      <a:cubicBezTo>
                        <a:pt x="945" y="8302"/>
                        <a:pt x="600" y="8933"/>
                        <a:pt x="366" y="9420"/>
                      </a:cubicBezTo>
                      <a:cubicBezTo>
                        <a:pt x="131" y="9906"/>
                        <a:pt x="1" y="10243"/>
                        <a:pt x="34" y="10261"/>
                      </a:cubicBezTo>
                      <a:cubicBezTo>
                        <a:pt x="36" y="10262"/>
                        <a:pt x="37" y="10262"/>
                        <a:pt x="38" y="10262"/>
                      </a:cubicBezTo>
                      <a:cubicBezTo>
                        <a:pt x="83" y="10262"/>
                        <a:pt x="277" y="9967"/>
                        <a:pt x="562" y="9530"/>
                      </a:cubicBezTo>
                      <a:cubicBezTo>
                        <a:pt x="857" y="9082"/>
                        <a:pt x="1251" y="8485"/>
                        <a:pt x="1644" y="7887"/>
                      </a:cubicBezTo>
                      <a:cubicBezTo>
                        <a:pt x="2038" y="7291"/>
                        <a:pt x="2430" y="6688"/>
                        <a:pt x="2716" y="6231"/>
                      </a:cubicBezTo>
                      <a:cubicBezTo>
                        <a:pt x="2999" y="5770"/>
                        <a:pt x="3187" y="5463"/>
                        <a:pt x="3187" y="5463"/>
                      </a:cubicBezTo>
                      <a:cubicBezTo>
                        <a:pt x="3187" y="5463"/>
                        <a:pt x="3357" y="5144"/>
                        <a:pt x="3597" y="4660"/>
                      </a:cubicBezTo>
                      <a:cubicBezTo>
                        <a:pt x="3836" y="4172"/>
                        <a:pt x="4139" y="3514"/>
                        <a:pt x="4385" y="2832"/>
                      </a:cubicBezTo>
                      <a:cubicBezTo>
                        <a:pt x="4625" y="2146"/>
                        <a:pt x="4822" y="1446"/>
                        <a:pt x="4893" y="904"/>
                      </a:cubicBezTo>
                      <a:cubicBezTo>
                        <a:pt x="4945" y="638"/>
                        <a:pt x="4943" y="409"/>
                        <a:pt x="4954" y="251"/>
                      </a:cubicBezTo>
                      <a:cubicBezTo>
                        <a:pt x="4960" y="92"/>
                        <a:pt x="4954" y="2"/>
                        <a:pt x="4934" y="0"/>
                      </a:cubicBezTo>
                      <a:cubicBezTo>
                        <a:pt x="4934" y="0"/>
                        <a:pt x="4933" y="0"/>
                        <a:pt x="49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2" name="Google Shape;2792;p3"/>
                <p:cNvSpPr/>
                <p:nvPr/>
              </p:nvSpPr>
              <p:spPr>
                <a:xfrm>
                  <a:off x="1259602" y="577731"/>
                  <a:ext cx="28920" cy="85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3572" extrusionOk="0">
                      <a:moveTo>
                        <a:pt x="941" y="1"/>
                      </a:moveTo>
                      <a:cubicBezTo>
                        <a:pt x="787" y="1"/>
                        <a:pt x="623" y="258"/>
                        <a:pt x="567" y="597"/>
                      </a:cubicBezTo>
                      <a:cubicBezTo>
                        <a:pt x="508" y="951"/>
                        <a:pt x="589" y="1260"/>
                        <a:pt x="750" y="1286"/>
                      </a:cubicBezTo>
                      <a:cubicBezTo>
                        <a:pt x="758" y="1287"/>
                        <a:pt x="765" y="1288"/>
                        <a:pt x="773" y="1288"/>
                      </a:cubicBezTo>
                      <a:cubicBezTo>
                        <a:pt x="927" y="1288"/>
                        <a:pt x="1092" y="1030"/>
                        <a:pt x="1149" y="692"/>
                      </a:cubicBezTo>
                      <a:cubicBezTo>
                        <a:pt x="1207" y="337"/>
                        <a:pt x="1125" y="28"/>
                        <a:pt x="964" y="2"/>
                      </a:cubicBezTo>
                      <a:cubicBezTo>
                        <a:pt x="957" y="1"/>
                        <a:pt x="949" y="1"/>
                        <a:pt x="941" y="1"/>
                      </a:cubicBezTo>
                      <a:close/>
                      <a:moveTo>
                        <a:pt x="636" y="1943"/>
                      </a:moveTo>
                      <a:cubicBezTo>
                        <a:pt x="442" y="1943"/>
                        <a:pt x="215" y="2251"/>
                        <a:pt x="112" y="2666"/>
                      </a:cubicBezTo>
                      <a:cubicBezTo>
                        <a:pt x="1" y="3114"/>
                        <a:pt x="74" y="3516"/>
                        <a:pt x="277" y="3567"/>
                      </a:cubicBezTo>
                      <a:cubicBezTo>
                        <a:pt x="291" y="3570"/>
                        <a:pt x="305" y="3571"/>
                        <a:pt x="319" y="3571"/>
                      </a:cubicBezTo>
                      <a:cubicBezTo>
                        <a:pt x="514" y="3571"/>
                        <a:pt x="741" y="3264"/>
                        <a:pt x="845" y="2848"/>
                      </a:cubicBezTo>
                      <a:cubicBezTo>
                        <a:pt x="955" y="2401"/>
                        <a:pt x="882" y="1999"/>
                        <a:pt x="678" y="1948"/>
                      </a:cubicBezTo>
                      <a:cubicBezTo>
                        <a:pt x="664" y="1945"/>
                        <a:pt x="650" y="1943"/>
                        <a:pt x="636" y="19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3" name="Google Shape;2793;p3"/>
                <p:cNvSpPr/>
                <p:nvPr/>
              </p:nvSpPr>
              <p:spPr>
                <a:xfrm>
                  <a:off x="1025222" y="921018"/>
                  <a:ext cx="229369" cy="303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12668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2"/>
                        <a:pt x="2116" y="11854"/>
                      </a:cubicBezTo>
                      <a:cubicBezTo>
                        <a:pt x="2650" y="12458"/>
                        <a:pt x="3151" y="12629"/>
                        <a:pt x="3646" y="12629"/>
                      </a:cubicBezTo>
                      <a:cubicBezTo>
                        <a:pt x="4294" y="12629"/>
                        <a:pt x="4933" y="12335"/>
                        <a:pt x="5624" y="12335"/>
                      </a:cubicBezTo>
                      <a:cubicBezTo>
                        <a:pt x="5917" y="12335"/>
                        <a:pt x="6219" y="12388"/>
                        <a:pt x="6535" y="12538"/>
                      </a:cubicBezTo>
                      <a:cubicBezTo>
                        <a:pt x="6710" y="12621"/>
                        <a:pt x="6921" y="12667"/>
                        <a:pt x="7145" y="12667"/>
                      </a:cubicBezTo>
                      <a:cubicBezTo>
                        <a:pt x="8212" y="12667"/>
                        <a:pt x="9580" y="11615"/>
                        <a:pt x="8738" y="8428"/>
                      </a:cubicBezTo>
                      <a:cubicBezTo>
                        <a:pt x="7719" y="4573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4" name="Google Shape;2794;p3"/>
                <p:cNvSpPr/>
                <p:nvPr/>
              </p:nvSpPr>
              <p:spPr>
                <a:xfrm>
                  <a:off x="1025222" y="921018"/>
                  <a:ext cx="191951" cy="30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8" h="12629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3"/>
                        <a:pt x="2116" y="11854"/>
                      </a:cubicBezTo>
                      <a:cubicBezTo>
                        <a:pt x="2651" y="12459"/>
                        <a:pt x="3152" y="12628"/>
                        <a:pt x="3648" y="12628"/>
                      </a:cubicBezTo>
                      <a:cubicBezTo>
                        <a:pt x="3677" y="12628"/>
                        <a:pt x="3706" y="12628"/>
                        <a:pt x="3735" y="12627"/>
                      </a:cubicBezTo>
                      <a:cubicBezTo>
                        <a:pt x="3202" y="11993"/>
                        <a:pt x="2392" y="10927"/>
                        <a:pt x="2164" y="9515"/>
                      </a:cubicBezTo>
                      <a:cubicBezTo>
                        <a:pt x="1814" y="7336"/>
                        <a:pt x="2035" y="5936"/>
                        <a:pt x="2851" y="5936"/>
                      </a:cubicBezTo>
                      <a:cubicBezTo>
                        <a:pt x="2881" y="5936"/>
                        <a:pt x="2913" y="5938"/>
                        <a:pt x="2945" y="5942"/>
                      </a:cubicBezTo>
                      <a:cubicBezTo>
                        <a:pt x="3839" y="6054"/>
                        <a:pt x="5876" y="9878"/>
                        <a:pt x="5876" y="9878"/>
                      </a:cubicBezTo>
                      <a:cubicBezTo>
                        <a:pt x="5876" y="9878"/>
                        <a:pt x="4844" y="5329"/>
                        <a:pt x="5820" y="5189"/>
                      </a:cubicBezTo>
                      <a:cubicBezTo>
                        <a:pt x="5836" y="5187"/>
                        <a:pt x="5853" y="5186"/>
                        <a:pt x="5871" y="5186"/>
                      </a:cubicBezTo>
                      <a:cubicBezTo>
                        <a:pt x="6301" y="5186"/>
                        <a:pt x="7157" y="5862"/>
                        <a:pt x="8018" y="6659"/>
                      </a:cubicBezTo>
                      <a:cubicBezTo>
                        <a:pt x="6306" y="3479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5" name="Google Shape;2795;p3"/>
                <p:cNvSpPr/>
                <p:nvPr/>
              </p:nvSpPr>
              <p:spPr>
                <a:xfrm>
                  <a:off x="1067477" y="933874"/>
                  <a:ext cx="101410" cy="253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" h="10591" extrusionOk="0">
                      <a:moveTo>
                        <a:pt x="38" y="0"/>
                      </a:moveTo>
                      <a:cubicBezTo>
                        <a:pt x="37" y="0"/>
                        <a:pt x="36" y="0"/>
                        <a:pt x="35" y="1"/>
                      </a:cubicBezTo>
                      <a:cubicBezTo>
                        <a:pt x="1" y="16"/>
                        <a:pt x="107" y="362"/>
                        <a:pt x="307" y="864"/>
                      </a:cubicBezTo>
                      <a:cubicBezTo>
                        <a:pt x="504" y="1367"/>
                        <a:pt x="803" y="2020"/>
                        <a:pt x="1105" y="2670"/>
                      </a:cubicBezTo>
                      <a:cubicBezTo>
                        <a:pt x="1410" y="3319"/>
                        <a:pt x="1713" y="3966"/>
                        <a:pt x="1941" y="4451"/>
                      </a:cubicBezTo>
                      <a:cubicBezTo>
                        <a:pt x="2162" y="4937"/>
                        <a:pt x="2309" y="5261"/>
                        <a:pt x="2309" y="5261"/>
                      </a:cubicBezTo>
                      <a:cubicBezTo>
                        <a:pt x="2309" y="5261"/>
                        <a:pt x="2464" y="5579"/>
                        <a:pt x="2696" y="6058"/>
                      </a:cubicBezTo>
                      <a:cubicBezTo>
                        <a:pt x="2920" y="6540"/>
                        <a:pt x="3207" y="7187"/>
                        <a:pt x="3447" y="7851"/>
                      </a:cubicBezTo>
                      <a:cubicBezTo>
                        <a:pt x="3680" y="8516"/>
                        <a:pt x="3882" y="9194"/>
                        <a:pt x="3978" y="9716"/>
                      </a:cubicBezTo>
                      <a:cubicBezTo>
                        <a:pt x="4045" y="9976"/>
                        <a:pt x="4064" y="10196"/>
                        <a:pt x="4100" y="10349"/>
                      </a:cubicBezTo>
                      <a:cubicBezTo>
                        <a:pt x="4131" y="10502"/>
                        <a:pt x="4157" y="10591"/>
                        <a:pt x="4177" y="10591"/>
                      </a:cubicBezTo>
                      <a:cubicBezTo>
                        <a:pt x="4197" y="10589"/>
                        <a:pt x="4209" y="10499"/>
                        <a:pt x="4215" y="10341"/>
                      </a:cubicBezTo>
                      <a:cubicBezTo>
                        <a:pt x="4217" y="10182"/>
                        <a:pt x="4235" y="9954"/>
                        <a:pt x="4201" y="9685"/>
                      </a:cubicBezTo>
                      <a:cubicBezTo>
                        <a:pt x="4171" y="9140"/>
                        <a:pt x="4024" y="8426"/>
                        <a:pt x="3836" y="7726"/>
                      </a:cubicBezTo>
                      <a:cubicBezTo>
                        <a:pt x="3638" y="7026"/>
                        <a:pt x="3385" y="6349"/>
                        <a:pt x="3183" y="5846"/>
                      </a:cubicBezTo>
                      <a:cubicBezTo>
                        <a:pt x="2978" y="5345"/>
                        <a:pt x="2831" y="5015"/>
                        <a:pt x="2831" y="5015"/>
                      </a:cubicBezTo>
                      <a:cubicBezTo>
                        <a:pt x="2831" y="5015"/>
                        <a:pt x="2666" y="4695"/>
                        <a:pt x="2418" y="4213"/>
                      </a:cubicBezTo>
                      <a:cubicBezTo>
                        <a:pt x="2165" y="3736"/>
                        <a:pt x="1818" y="3108"/>
                        <a:pt x="1468" y="2483"/>
                      </a:cubicBezTo>
                      <a:cubicBezTo>
                        <a:pt x="1119" y="1859"/>
                        <a:pt x="772" y="1235"/>
                        <a:pt x="509" y="767"/>
                      </a:cubicBezTo>
                      <a:cubicBezTo>
                        <a:pt x="255" y="310"/>
                        <a:pt x="83" y="0"/>
                        <a:pt x="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6" name="Google Shape;2796;p3"/>
                <p:cNvSpPr/>
                <p:nvPr/>
              </p:nvSpPr>
              <p:spPr>
                <a:xfrm>
                  <a:off x="1194962" y="1106560"/>
                  <a:ext cx="24012" cy="8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" h="3608" extrusionOk="0">
                      <a:moveTo>
                        <a:pt x="339" y="1"/>
                      </a:moveTo>
                      <a:cubicBezTo>
                        <a:pt x="329" y="1"/>
                        <a:pt x="319" y="1"/>
                        <a:pt x="310" y="3"/>
                      </a:cubicBezTo>
                      <a:cubicBezTo>
                        <a:pt x="103" y="38"/>
                        <a:pt x="1" y="435"/>
                        <a:pt x="79" y="887"/>
                      </a:cubicBezTo>
                      <a:cubicBezTo>
                        <a:pt x="153" y="1320"/>
                        <a:pt x="365" y="1647"/>
                        <a:pt x="562" y="1647"/>
                      </a:cubicBezTo>
                      <a:cubicBezTo>
                        <a:pt x="571" y="1647"/>
                        <a:pt x="581" y="1646"/>
                        <a:pt x="591" y="1644"/>
                      </a:cubicBezTo>
                      <a:cubicBezTo>
                        <a:pt x="798" y="1609"/>
                        <a:pt x="900" y="1213"/>
                        <a:pt x="824" y="760"/>
                      </a:cubicBezTo>
                      <a:cubicBezTo>
                        <a:pt x="748" y="329"/>
                        <a:pt x="536" y="1"/>
                        <a:pt x="339" y="1"/>
                      </a:cubicBezTo>
                      <a:close/>
                      <a:moveTo>
                        <a:pt x="628" y="2311"/>
                      </a:moveTo>
                      <a:cubicBezTo>
                        <a:pt x="624" y="2311"/>
                        <a:pt x="620" y="2311"/>
                        <a:pt x="616" y="2311"/>
                      </a:cubicBezTo>
                      <a:cubicBezTo>
                        <a:pt x="453" y="2325"/>
                        <a:pt x="349" y="2628"/>
                        <a:pt x="382" y="2986"/>
                      </a:cubicBezTo>
                      <a:cubicBezTo>
                        <a:pt x="414" y="3335"/>
                        <a:pt x="565" y="3608"/>
                        <a:pt x="724" y="3608"/>
                      </a:cubicBezTo>
                      <a:cubicBezTo>
                        <a:pt x="728" y="3608"/>
                        <a:pt x="732" y="3607"/>
                        <a:pt x="736" y="3607"/>
                      </a:cubicBezTo>
                      <a:cubicBezTo>
                        <a:pt x="899" y="3593"/>
                        <a:pt x="1003" y="3290"/>
                        <a:pt x="970" y="2932"/>
                      </a:cubicBezTo>
                      <a:cubicBezTo>
                        <a:pt x="938" y="2584"/>
                        <a:pt x="786" y="2311"/>
                        <a:pt x="628" y="23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7" name="Google Shape;2797;p3"/>
                <p:cNvSpPr/>
                <p:nvPr/>
              </p:nvSpPr>
              <p:spPr>
                <a:xfrm>
                  <a:off x="757348" y="852500"/>
                  <a:ext cx="327116" cy="21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4" h="9045" extrusionOk="0">
                      <a:moveTo>
                        <a:pt x="13098" y="144"/>
                      </a:moveTo>
                      <a:cubicBezTo>
                        <a:pt x="12964" y="144"/>
                        <a:pt x="12775" y="231"/>
                        <a:pt x="12519" y="438"/>
                      </a:cubicBezTo>
                      <a:cubicBezTo>
                        <a:pt x="11185" y="1523"/>
                        <a:pt x="3846" y="1"/>
                        <a:pt x="1614" y="2285"/>
                      </a:cubicBezTo>
                      <a:cubicBezTo>
                        <a:pt x="0" y="3937"/>
                        <a:pt x="1908" y="5059"/>
                        <a:pt x="1253" y="6744"/>
                      </a:cubicBezTo>
                      <a:cubicBezTo>
                        <a:pt x="938" y="7552"/>
                        <a:pt x="1412" y="9044"/>
                        <a:pt x="3428" y="9044"/>
                      </a:cubicBezTo>
                      <a:cubicBezTo>
                        <a:pt x="3995" y="9044"/>
                        <a:pt x="4684" y="8926"/>
                        <a:pt x="5512" y="8642"/>
                      </a:cubicBezTo>
                      <a:cubicBezTo>
                        <a:pt x="9284" y="7345"/>
                        <a:pt x="12752" y="2119"/>
                        <a:pt x="12752" y="2119"/>
                      </a:cubicBezTo>
                      <a:cubicBezTo>
                        <a:pt x="13256" y="1676"/>
                        <a:pt x="13663" y="144"/>
                        <a:pt x="13098" y="14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8" name="Google Shape;2798;p3"/>
                <p:cNvSpPr/>
                <p:nvPr/>
              </p:nvSpPr>
              <p:spPr>
                <a:xfrm>
                  <a:off x="778942" y="852500"/>
                  <a:ext cx="305522" cy="186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7793" extrusionOk="0">
                      <a:moveTo>
                        <a:pt x="12196" y="144"/>
                      </a:moveTo>
                      <a:cubicBezTo>
                        <a:pt x="12062" y="144"/>
                        <a:pt x="11873" y="231"/>
                        <a:pt x="11617" y="438"/>
                      </a:cubicBezTo>
                      <a:cubicBezTo>
                        <a:pt x="10283" y="1523"/>
                        <a:pt x="2944" y="1"/>
                        <a:pt x="712" y="2285"/>
                      </a:cubicBezTo>
                      <a:cubicBezTo>
                        <a:pt x="116" y="2897"/>
                        <a:pt x="1" y="3435"/>
                        <a:pt x="59" y="3955"/>
                      </a:cubicBezTo>
                      <a:cubicBezTo>
                        <a:pt x="652" y="3378"/>
                        <a:pt x="1656" y="2493"/>
                        <a:pt x="3049" y="2164"/>
                      </a:cubicBezTo>
                      <a:cubicBezTo>
                        <a:pt x="3901" y="1963"/>
                        <a:pt x="4637" y="1860"/>
                        <a:pt x="5220" y="1860"/>
                      </a:cubicBezTo>
                      <a:cubicBezTo>
                        <a:pt x="6159" y="1860"/>
                        <a:pt x="6697" y="2128"/>
                        <a:pt x="6669" y="2682"/>
                      </a:cubicBezTo>
                      <a:cubicBezTo>
                        <a:pt x="6621" y="3582"/>
                        <a:pt x="2956" y="5892"/>
                        <a:pt x="2956" y="5892"/>
                      </a:cubicBezTo>
                      <a:cubicBezTo>
                        <a:pt x="2956" y="5892"/>
                        <a:pt x="5389" y="5150"/>
                        <a:pt x="6746" y="5150"/>
                      </a:cubicBezTo>
                      <a:cubicBezTo>
                        <a:pt x="7227" y="5150"/>
                        <a:pt x="7573" y="5243"/>
                        <a:pt x="7628" y="5495"/>
                      </a:cubicBezTo>
                      <a:cubicBezTo>
                        <a:pt x="7718" y="5899"/>
                        <a:pt x="7085" y="6838"/>
                        <a:pt x="6323" y="7793"/>
                      </a:cubicBezTo>
                      <a:cubicBezTo>
                        <a:pt x="9368" y="5856"/>
                        <a:pt x="11850" y="2119"/>
                        <a:pt x="11850" y="2119"/>
                      </a:cubicBezTo>
                      <a:cubicBezTo>
                        <a:pt x="12354" y="1676"/>
                        <a:pt x="12761" y="144"/>
                        <a:pt x="12196" y="1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9" name="Google Shape;2799;p3"/>
                <p:cNvSpPr/>
                <p:nvPr/>
              </p:nvSpPr>
              <p:spPr>
                <a:xfrm>
                  <a:off x="819929" y="879864"/>
                  <a:ext cx="246175" cy="1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3" h="4929" extrusionOk="0">
                      <a:moveTo>
                        <a:pt x="10248" y="0"/>
                      </a:moveTo>
                      <a:cubicBezTo>
                        <a:pt x="10177" y="0"/>
                        <a:pt x="9861" y="127"/>
                        <a:pt x="9423" y="339"/>
                      </a:cubicBezTo>
                      <a:cubicBezTo>
                        <a:pt x="8935" y="571"/>
                        <a:pt x="8305" y="917"/>
                        <a:pt x="7678" y="1266"/>
                      </a:cubicBezTo>
                      <a:cubicBezTo>
                        <a:pt x="7054" y="1617"/>
                        <a:pt x="6431" y="1966"/>
                        <a:pt x="5963" y="2229"/>
                      </a:cubicBezTo>
                      <a:cubicBezTo>
                        <a:pt x="5495" y="2486"/>
                        <a:pt x="5181" y="2656"/>
                        <a:pt x="5181" y="2656"/>
                      </a:cubicBezTo>
                      <a:cubicBezTo>
                        <a:pt x="5181" y="2656"/>
                        <a:pt x="4876" y="2833"/>
                        <a:pt x="4415" y="3098"/>
                      </a:cubicBezTo>
                      <a:cubicBezTo>
                        <a:pt x="3952" y="3357"/>
                        <a:pt x="3326" y="3690"/>
                        <a:pt x="2682" y="3978"/>
                      </a:cubicBezTo>
                      <a:cubicBezTo>
                        <a:pt x="2035" y="4259"/>
                        <a:pt x="1374" y="4510"/>
                        <a:pt x="859" y="4645"/>
                      </a:cubicBezTo>
                      <a:cubicBezTo>
                        <a:pt x="606" y="4730"/>
                        <a:pt x="388" y="4764"/>
                        <a:pt x="238" y="4811"/>
                      </a:cubicBezTo>
                      <a:cubicBezTo>
                        <a:pt x="86" y="4853"/>
                        <a:pt x="1" y="4886"/>
                        <a:pt x="4" y="4906"/>
                      </a:cubicBezTo>
                      <a:cubicBezTo>
                        <a:pt x="5" y="4921"/>
                        <a:pt x="56" y="4928"/>
                        <a:pt x="150" y="4928"/>
                      </a:cubicBezTo>
                      <a:cubicBezTo>
                        <a:pt x="180" y="4928"/>
                        <a:pt x="215" y="4928"/>
                        <a:pt x="254" y="4926"/>
                      </a:cubicBezTo>
                      <a:cubicBezTo>
                        <a:pt x="410" y="4915"/>
                        <a:pt x="641" y="4917"/>
                        <a:pt x="906" y="4865"/>
                      </a:cubicBezTo>
                      <a:cubicBezTo>
                        <a:pt x="1449" y="4794"/>
                        <a:pt x="2148" y="4597"/>
                        <a:pt x="2833" y="4357"/>
                      </a:cubicBezTo>
                      <a:cubicBezTo>
                        <a:pt x="3517" y="4111"/>
                        <a:pt x="4175" y="3806"/>
                        <a:pt x="4661" y="3569"/>
                      </a:cubicBezTo>
                      <a:cubicBezTo>
                        <a:pt x="5146" y="3328"/>
                        <a:pt x="5466" y="3159"/>
                        <a:pt x="5466" y="3159"/>
                      </a:cubicBezTo>
                      <a:cubicBezTo>
                        <a:pt x="5466" y="3159"/>
                        <a:pt x="5773" y="2971"/>
                        <a:pt x="6234" y="2688"/>
                      </a:cubicBezTo>
                      <a:cubicBezTo>
                        <a:pt x="6691" y="2402"/>
                        <a:pt x="7294" y="2011"/>
                        <a:pt x="7890" y="1614"/>
                      </a:cubicBezTo>
                      <a:cubicBezTo>
                        <a:pt x="8487" y="1223"/>
                        <a:pt x="9085" y="830"/>
                        <a:pt x="9533" y="534"/>
                      </a:cubicBezTo>
                      <a:cubicBezTo>
                        <a:pt x="9983" y="241"/>
                        <a:pt x="10283" y="43"/>
                        <a:pt x="10263" y="5"/>
                      </a:cubicBezTo>
                      <a:cubicBezTo>
                        <a:pt x="10261" y="2"/>
                        <a:pt x="10256" y="0"/>
                        <a:pt x="102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0" name="Google Shape;2800;p3"/>
                <p:cNvSpPr/>
                <p:nvPr/>
              </p:nvSpPr>
              <p:spPr>
                <a:xfrm>
                  <a:off x="817104" y="1021019"/>
                  <a:ext cx="87213" cy="2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3" h="1109" extrusionOk="0">
                      <a:moveTo>
                        <a:pt x="3092" y="1"/>
                      </a:moveTo>
                      <a:cubicBezTo>
                        <a:pt x="2969" y="1"/>
                        <a:pt x="2833" y="17"/>
                        <a:pt x="2693" y="52"/>
                      </a:cubicBezTo>
                      <a:cubicBezTo>
                        <a:pt x="2246" y="162"/>
                        <a:pt x="1925" y="416"/>
                        <a:pt x="1974" y="618"/>
                      </a:cubicBezTo>
                      <a:cubicBezTo>
                        <a:pt x="2010" y="757"/>
                        <a:pt x="2210" y="836"/>
                        <a:pt x="2476" y="836"/>
                      </a:cubicBezTo>
                      <a:cubicBezTo>
                        <a:pt x="2598" y="836"/>
                        <a:pt x="2735" y="819"/>
                        <a:pt x="2875" y="785"/>
                      </a:cubicBezTo>
                      <a:cubicBezTo>
                        <a:pt x="3320" y="674"/>
                        <a:pt x="3643" y="421"/>
                        <a:pt x="3592" y="219"/>
                      </a:cubicBezTo>
                      <a:cubicBezTo>
                        <a:pt x="3558" y="79"/>
                        <a:pt x="3358" y="1"/>
                        <a:pt x="3092" y="1"/>
                      </a:cubicBezTo>
                      <a:close/>
                      <a:moveTo>
                        <a:pt x="843" y="488"/>
                      </a:moveTo>
                      <a:cubicBezTo>
                        <a:pt x="773" y="488"/>
                        <a:pt x="699" y="494"/>
                        <a:pt x="623" y="506"/>
                      </a:cubicBezTo>
                      <a:cubicBezTo>
                        <a:pt x="267" y="566"/>
                        <a:pt x="1" y="745"/>
                        <a:pt x="30" y="905"/>
                      </a:cubicBezTo>
                      <a:cubicBezTo>
                        <a:pt x="50" y="1031"/>
                        <a:pt x="242" y="1108"/>
                        <a:pt x="493" y="1108"/>
                      </a:cubicBezTo>
                      <a:cubicBezTo>
                        <a:pt x="564" y="1108"/>
                        <a:pt x="640" y="1102"/>
                        <a:pt x="718" y="1089"/>
                      </a:cubicBezTo>
                      <a:cubicBezTo>
                        <a:pt x="1073" y="1031"/>
                        <a:pt x="1339" y="852"/>
                        <a:pt x="1312" y="691"/>
                      </a:cubicBezTo>
                      <a:cubicBezTo>
                        <a:pt x="1291" y="565"/>
                        <a:pt x="1097" y="488"/>
                        <a:pt x="843" y="4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1" name="Google Shape;2801;p3"/>
                <p:cNvSpPr/>
                <p:nvPr/>
              </p:nvSpPr>
              <p:spPr>
                <a:xfrm>
                  <a:off x="1186439" y="829947"/>
                  <a:ext cx="270450" cy="4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7" h="2064" extrusionOk="0">
                      <a:moveTo>
                        <a:pt x="59" y="0"/>
                      </a:moveTo>
                      <a:cubicBezTo>
                        <a:pt x="45" y="0"/>
                        <a:pt x="37" y="3"/>
                        <a:pt x="34" y="8"/>
                      </a:cubicBezTo>
                      <a:cubicBezTo>
                        <a:pt x="0" y="68"/>
                        <a:pt x="1284" y="759"/>
                        <a:pt x="2677" y="1206"/>
                      </a:cubicBezTo>
                      <a:cubicBezTo>
                        <a:pt x="3378" y="1397"/>
                        <a:pt x="4078" y="1611"/>
                        <a:pt x="4618" y="1700"/>
                      </a:cubicBezTo>
                      <a:cubicBezTo>
                        <a:pt x="5154" y="1807"/>
                        <a:pt x="5512" y="1879"/>
                        <a:pt x="5512" y="1879"/>
                      </a:cubicBezTo>
                      <a:cubicBezTo>
                        <a:pt x="5512" y="1879"/>
                        <a:pt x="5873" y="1911"/>
                        <a:pt x="6416" y="1962"/>
                      </a:cubicBezTo>
                      <a:cubicBezTo>
                        <a:pt x="6957" y="2024"/>
                        <a:pt x="7684" y="2037"/>
                        <a:pt x="8407" y="2063"/>
                      </a:cubicBezTo>
                      <a:cubicBezTo>
                        <a:pt x="8484" y="2063"/>
                        <a:pt x="8561" y="2064"/>
                        <a:pt x="8638" y="2064"/>
                      </a:cubicBezTo>
                      <a:cubicBezTo>
                        <a:pt x="10005" y="2064"/>
                        <a:pt x="11297" y="1964"/>
                        <a:pt x="11294" y="1891"/>
                      </a:cubicBezTo>
                      <a:cubicBezTo>
                        <a:pt x="11292" y="1807"/>
                        <a:pt x="9854" y="1770"/>
                        <a:pt x="8427" y="1656"/>
                      </a:cubicBezTo>
                      <a:cubicBezTo>
                        <a:pt x="7714" y="1578"/>
                        <a:pt x="7003" y="1524"/>
                        <a:pt x="6475" y="1434"/>
                      </a:cubicBezTo>
                      <a:cubicBezTo>
                        <a:pt x="5946" y="1359"/>
                        <a:pt x="5593" y="1307"/>
                        <a:pt x="5593" y="1307"/>
                      </a:cubicBezTo>
                      <a:cubicBezTo>
                        <a:pt x="5593" y="1307"/>
                        <a:pt x="5241" y="1255"/>
                        <a:pt x="4713" y="1177"/>
                      </a:cubicBezTo>
                      <a:cubicBezTo>
                        <a:pt x="4179" y="1120"/>
                        <a:pt x="3489" y="949"/>
                        <a:pt x="2787" y="813"/>
                      </a:cubicBezTo>
                      <a:cubicBezTo>
                        <a:pt x="1493" y="499"/>
                        <a:pt x="253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2" name="Google Shape;2802;p3"/>
                <p:cNvSpPr/>
                <p:nvPr/>
              </p:nvSpPr>
              <p:spPr>
                <a:xfrm>
                  <a:off x="1430947" y="835382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481" y="1"/>
                        <a:pt x="1114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3585" y="2342"/>
                        <a:pt x="3690" y="1308"/>
                        <a:pt x="3118" y="606"/>
                      </a:cubicBezTo>
                      <a:cubicBezTo>
                        <a:pt x="2794" y="207"/>
                        <a:pt x="2322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3" name="Google Shape;2803;p3"/>
                <p:cNvSpPr/>
                <p:nvPr/>
              </p:nvSpPr>
              <p:spPr>
                <a:xfrm>
                  <a:off x="1430947" y="835382"/>
                  <a:ext cx="70527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" h="3283" extrusionOk="0">
                      <a:moveTo>
                        <a:pt x="1846" y="1"/>
                      </a:moveTo>
                      <a:cubicBezTo>
                        <a:pt x="1482" y="1"/>
                        <a:pt x="1115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2904" y="2896"/>
                        <a:pt x="2924" y="2877"/>
                        <a:pt x="2945" y="2857"/>
                      </a:cubicBezTo>
                      <a:lnTo>
                        <a:pt x="2945" y="2857"/>
                      </a:lnTo>
                      <a:cubicBezTo>
                        <a:pt x="2876" y="2868"/>
                        <a:pt x="2805" y="2873"/>
                        <a:pt x="2735" y="2873"/>
                      </a:cubicBezTo>
                      <a:cubicBezTo>
                        <a:pt x="2320" y="2873"/>
                        <a:pt x="1911" y="2695"/>
                        <a:pt x="1628" y="2348"/>
                      </a:cubicBezTo>
                      <a:cubicBezTo>
                        <a:pt x="1127" y="1733"/>
                        <a:pt x="1220" y="829"/>
                        <a:pt x="1835" y="329"/>
                      </a:cubicBezTo>
                      <a:cubicBezTo>
                        <a:pt x="1983" y="208"/>
                        <a:pt x="2148" y="124"/>
                        <a:pt x="2321" y="70"/>
                      </a:cubicBezTo>
                      <a:cubicBezTo>
                        <a:pt x="2167" y="24"/>
                        <a:pt x="2007" y="1"/>
                        <a:pt x="18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4" name="Google Shape;2804;p3"/>
                <p:cNvSpPr/>
                <p:nvPr/>
              </p:nvSpPr>
              <p:spPr>
                <a:xfrm>
                  <a:off x="1481677" y="864231"/>
                  <a:ext cx="2908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1" extrusionOk="0">
                      <a:moveTo>
                        <a:pt x="608" y="1"/>
                      </a:moveTo>
                      <a:cubicBezTo>
                        <a:pt x="489" y="1"/>
                        <a:pt x="368" y="40"/>
                        <a:pt x="268" y="121"/>
                      </a:cubicBezTo>
                      <a:cubicBezTo>
                        <a:pt x="36" y="311"/>
                        <a:pt x="0" y="651"/>
                        <a:pt x="188" y="881"/>
                      </a:cubicBezTo>
                      <a:cubicBezTo>
                        <a:pt x="295" y="1012"/>
                        <a:pt x="451" y="1081"/>
                        <a:pt x="608" y="1081"/>
                      </a:cubicBezTo>
                      <a:cubicBezTo>
                        <a:pt x="728" y="1081"/>
                        <a:pt x="849" y="1041"/>
                        <a:pt x="949" y="959"/>
                      </a:cubicBezTo>
                      <a:cubicBezTo>
                        <a:pt x="1181" y="770"/>
                        <a:pt x="1215" y="430"/>
                        <a:pt x="1027" y="199"/>
                      </a:cubicBezTo>
                      <a:cubicBezTo>
                        <a:pt x="920" y="68"/>
                        <a:pt x="765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5" name="Google Shape;2805;p3"/>
                <p:cNvSpPr/>
                <p:nvPr/>
              </p:nvSpPr>
              <p:spPr>
                <a:xfrm>
                  <a:off x="1474280" y="849579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2" y="0"/>
                      </a:moveTo>
                      <a:cubicBezTo>
                        <a:pt x="227" y="0"/>
                        <a:pt x="171" y="19"/>
                        <a:pt x="124" y="57"/>
                      </a:cubicBezTo>
                      <a:cubicBezTo>
                        <a:pt x="17" y="144"/>
                        <a:pt x="0" y="302"/>
                        <a:pt x="88" y="410"/>
                      </a:cubicBezTo>
                      <a:cubicBezTo>
                        <a:pt x="138" y="471"/>
                        <a:pt x="210" y="502"/>
                        <a:pt x="283" y="502"/>
                      </a:cubicBezTo>
                      <a:cubicBezTo>
                        <a:pt x="339" y="502"/>
                        <a:pt x="395" y="484"/>
                        <a:pt x="442" y="446"/>
                      </a:cubicBezTo>
                      <a:cubicBezTo>
                        <a:pt x="548" y="358"/>
                        <a:pt x="565" y="201"/>
                        <a:pt x="476" y="92"/>
                      </a:cubicBezTo>
                      <a:cubicBezTo>
                        <a:pt x="427" y="32"/>
                        <a:pt x="355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6" name="Google Shape;2806;p3"/>
                <p:cNvSpPr/>
                <p:nvPr/>
              </p:nvSpPr>
              <p:spPr>
                <a:xfrm>
                  <a:off x="1223164" y="981780"/>
                  <a:ext cx="115822" cy="24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409" extrusionOk="0">
                      <a:moveTo>
                        <a:pt x="70" y="1"/>
                      </a:moveTo>
                      <a:cubicBezTo>
                        <a:pt x="70" y="1"/>
                        <a:pt x="70" y="1"/>
                        <a:pt x="69" y="1"/>
                      </a:cubicBezTo>
                      <a:cubicBezTo>
                        <a:pt x="1" y="7"/>
                        <a:pt x="141" y="1458"/>
                        <a:pt x="545" y="2864"/>
                      </a:cubicBezTo>
                      <a:cubicBezTo>
                        <a:pt x="776" y="3552"/>
                        <a:pt x="987" y="4255"/>
                        <a:pt x="1214" y="4752"/>
                      </a:cubicBezTo>
                      <a:cubicBezTo>
                        <a:pt x="1423" y="5256"/>
                        <a:pt x="1562" y="5593"/>
                        <a:pt x="1562" y="5593"/>
                      </a:cubicBezTo>
                      <a:cubicBezTo>
                        <a:pt x="1562" y="5593"/>
                        <a:pt x="1737" y="5913"/>
                        <a:pt x="1997" y="6391"/>
                      </a:cubicBezTo>
                      <a:cubicBezTo>
                        <a:pt x="2246" y="6876"/>
                        <a:pt x="2639" y="7487"/>
                        <a:pt x="3020" y="8103"/>
                      </a:cubicBezTo>
                      <a:cubicBezTo>
                        <a:pt x="3800" y="9290"/>
                        <a:pt x="4674" y="10408"/>
                        <a:pt x="4764" y="10408"/>
                      </a:cubicBezTo>
                      <a:cubicBezTo>
                        <a:pt x="4766" y="10408"/>
                        <a:pt x="4767" y="10408"/>
                        <a:pt x="4768" y="10407"/>
                      </a:cubicBezTo>
                      <a:cubicBezTo>
                        <a:pt x="4837" y="10358"/>
                        <a:pt x="4068" y="9142"/>
                        <a:pt x="3369" y="7892"/>
                      </a:cubicBezTo>
                      <a:cubicBezTo>
                        <a:pt x="3038" y="7257"/>
                        <a:pt x="2687" y="6636"/>
                        <a:pt x="2468" y="6147"/>
                      </a:cubicBezTo>
                      <a:cubicBezTo>
                        <a:pt x="2237" y="5665"/>
                        <a:pt x="2082" y="5344"/>
                        <a:pt x="2082" y="5344"/>
                      </a:cubicBezTo>
                      <a:cubicBezTo>
                        <a:pt x="2082" y="5344"/>
                        <a:pt x="1929" y="5022"/>
                        <a:pt x="1700" y="4541"/>
                      </a:cubicBezTo>
                      <a:cubicBezTo>
                        <a:pt x="1451" y="4065"/>
                        <a:pt x="1209" y="3396"/>
                        <a:pt x="932" y="2737"/>
                      </a:cubicBezTo>
                      <a:cubicBezTo>
                        <a:pt x="441" y="1402"/>
                        <a:pt x="160" y="1"/>
                        <a:pt x="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2807;p3"/>
                <p:cNvSpPr/>
                <p:nvPr/>
              </p:nvSpPr>
              <p:spPr>
                <a:xfrm>
                  <a:off x="1304012" y="1206513"/>
                  <a:ext cx="87860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3283" extrusionOk="0">
                      <a:moveTo>
                        <a:pt x="1836" y="1"/>
                      </a:moveTo>
                      <a:cubicBezTo>
                        <a:pt x="1134" y="1"/>
                        <a:pt x="484" y="455"/>
                        <a:pt x="267" y="1162"/>
                      </a:cubicBezTo>
                      <a:cubicBezTo>
                        <a:pt x="1" y="2028"/>
                        <a:pt x="489" y="2946"/>
                        <a:pt x="1355" y="3210"/>
                      </a:cubicBezTo>
                      <a:cubicBezTo>
                        <a:pt x="1515" y="3260"/>
                        <a:pt x="1677" y="3283"/>
                        <a:pt x="1836" y="3283"/>
                      </a:cubicBezTo>
                      <a:cubicBezTo>
                        <a:pt x="2538" y="3283"/>
                        <a:pt x="3188" y="2828"/>
                        <a:pt x="3404" y="2123"/>
                      </a:cubicBezTo>
                      <a:cubicBezTo>
                        <a:pt x="3669" y="1257"/>
                        <a:pt x="3184" y="339"/>
                        <a:pt x="2317" y="73"/>
                      </a:cubicBezTo>
                      <a:cubicBezTo>
                        <a:pt x="2157" y="24"/>
                        <a:pt x="1995" y="1"/>
                        <a:pt x="18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3"/>
                <p:cNvSpPr/>
                <p:nvPr/>
              </p:nvSpPr>
              <p:spPr>
                <a:xfrm>
                  <a:off x="1304012" y="1206536"/>
                  <a:ext cx="81516" cy="7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" h="3231" extrusionOk="0">
                      <a:moveTo>
                        <a:pt x="1834" y="1"/>
                      </a:moveTo>
                      <a:cubicBezTo>
                        <a:pt x="1132" y="1"/>
                        <a:pt x="484" y="454"/>
                        <a:pt x="267" y="1161"/>
                      </a:cubicBezTo>
                      <a:cubicBezTo>
                        <a:pt x="1" y="2028"/>
                        <a:pt x="489" y="2945"/>
                        <a:pt x="1355" y="3211"/>
                      </a:cubicBezTo>
                      <a:cubicBezTo>
                        <a:pt x="1382" y="3218"/>
                        <a:pt x="1410" y="3225"/>
                        <a:pt x="1437" y="3231"/>
                      </a:cubicBezTo>
                      <a:cubicBezTo>
                        <a:pt x="1112" y="2868"/>
                        <a:pt x="974" y="2353"/>
                        <a:pt x="1127" y="1852"/>
                      </a:cubicBezTo>
                      <a:cubicBezTo>
                        <a:pt x="1316" y="1235"/>
                        <a:pt x="1885" y="838"/>
                        <a:pt x="2499" y="838"/>
                      </a:cubicBezTo>
                      <a:cubicBezTo>
                        <a:pt x="2638" y="838"/>
                        <a:pt x="2780" y="858"/>
                        <a:pt x="2920" y="901"/>
                      </a:cubicBezTo>
                      <a:cubicBezTo>
                        <a:pt x="3103" y="958"/>
                        <a:pt x="3265" y="1048"/>
                        <a:pt x="3404" y="1161"/>
                      </a:cubicBezTo>
                      <a:cubicBezTo>
                        <a:pt x="3250" y="658"/>
                        <a:pt x="2857" y="239"/>
                        <a:pt x="2317" y="73"/>
                      </a:cubicBezTo>
                      <a:cubicBezTo>
                        <a:pt x="2156" y="24"/>
                        <a:pt x="1994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3"/>
                <p:cNvSpPr/>
                <p:nvPr/>
              </p:nvSpPr>
              <p:spPr>
                <a:xfrm>
                  <a:off x="1343132" y="1251809"/>
                  <a:ext cx="2896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" h="1081" extrusionOk="0">
                      <a:moveTo>
                        <a:pt x="605" y="0"/>
                      </a:moveTo>
                      <a:cubicBezTo>
                        <a:pt x="374" y="0"/>
                        <a:pt x="160" y="149"/>
                        <a:pt x="89" y="382"/>
                      </a:cubicBezTo>
                      <a:cubicBezTo>
                        <a:pt x="1" y="667"/>
                        <a:pt x="161" y="970"/>
                        <a:pt x="449" y="1057"/>
                      </a:cubicBezTo>
                      <a:cubicBezTo>
                        <a:pt x="501" y="1073"/>
                        <a:pt x="554" y="1080"/>
                        <a:pt x="606" y="1080"/>
                      </a:cubicBezTo>
                      <a:cubicBezTo>
                        <a:pt x="836" y="1080"/>
                        <a:pt x="1051" y="931"/>
                        <a:pt x="1123" y="697"/>
                      </a:cubicBezTo>
                      <a:cubicBezTo>
                        <a:pt x="1209" y="413"/>
                        <a:pt x="1048" y="111"/>
                        <a:pt x="764" y="24"/>
                      </a:cubicBezTo>
                      <a:cubicBezTo>
                        <a:pt x="711" y="8"/>
                        <a:pt x="65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3"/>
                <p:cNvSpPr/>
                <p:nvPr/>
              </p:nvSpPr>
              <p:spPr>
                <a:xfrm>
                  <a:off x="1360345" y="1234068"/>
                  <a:ext cx="13454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3" extrusionOk="0">
                      <a:moveTo>
                        <a:pt x="285" y="1"/>
                      </a:moveTo>
                      <a:cubicBezTo>
                        <a:pt x="177" y="1"/>
                        <a:pt x="76" y="70"/>
                        <a:pt x="42" y="179"/>
                      </a:cubicBezTo>
                      <a:cubicBezTo>
                        <a:pt x="1" y="311"/>
                        <a:pt x="77" y="452"/>
                        <a:pt x="210" y="491"/>
                      </a:cubicBezTo>
                      <a:cubicBezTo>
                        <a:pt x="234" y="499"/>
                        <a:pt x="259" y="503"/>
                        <a:pt x="283" y="503"/>
                      </a:cubicBezTo>
                      <a:cubicBezTo>
                        <a:pt x="389" y="503"/>
                        <a:pt x="489" y="433"/>
                        <a:pt x="522" y="325"/>
                      </a:cubicBezTo>
                      <a:cubicBezTo>
                        <a:pt x="562" y="193"/>
                        <a:pt x="489" y="52"/>
                        <a:pt x="355" y="11"/>
                      </a:cubicBezTo>
                      <a:cubicBezTo>
                        <a:pt x="332" y="4"/>
                        <a:pt x="308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2811;p3"/>
                <p:cNvSpPr/>
                <p:nvPr/>
              </p:nvSpPr>
              <p:spPr>
                <a:xfrm>
                  <a:off x="1067238" y="948191"/>
                  <a:ext cx="51399" cy="269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7" h="11263" extrusionOk="0">
                      <a:moveTo>
                        <a:pt x="84" y="0"/>
                      </a:moveTo>
                      <a:cubicBezTo>
                        <a:pt x="83" y="0"/>
                        <a:pt x="82" y="0"/>
                        <a:pt x="81" y="1"/>
                      </a:cubicBezTo>
                      <a:cubicBezTo>
                        <a:pt x="0" y="41"/>
                        <a:pt x="549" y="1367"/>
                        <a:pt x="886" y="2754"/>
                      </a:cubicBezTo>
                      <a:cubicBezTo>
                        <a:pt x="1022" y="3456"/>
                        <a:pt x="1192" y="4146"/>
                        <a:pt x="1250" y="4680"/>
                      </a:cubicBezTo>
                      <a:cubicBezTo>
                        <a:pt x="1328" y="5208"/>
                        <a:pt x="1380" y="5560"/>
                        <a:pt x="1380" y="5560"/>
                      </a:cubicBezTo>
                      <a:cubicBezTo>
                        <a:pt x="1380" y="5560"/>
                        <a:pt x="1430" y="5913"/>
                        <a:pt x="1505" y="6442"/>
                      </a:cubicBezTo>
                      <a:cubicBezTo>
                        <a:pt x="1597" y="6970"/>
                        <a:pt x="1649" y="7683"/>
                        <a:pt x="1729" y="8394"/>
                      </a:cubicBezTo>
                      <a:cubicBezTo>
                        <a:pt x="1843" y="9821"/>
                        <a:pt x="1880" y="11259"/>
                        <a:pt x="1964" y="11262"/>
                      </a:cubicBezTo>
                      <a:cubicBezTo>
                        <a:pt x="1964" y="11262"/>
                        <a:pt x="1964" y="11262"/>
                        <a:pt x="1964" y="11262"/>
                      </a:cubicBezTo>
                      <a:cubicBezTo>
                        <a:pt x="2039" y="11262"/>
                        <a:pt x="2146" y="9824"/>
                        <a:pt x="2136" y="8374"/>
                      </a:cubicBezTo>
                      <a:cubicBezTo>
                        <a:pt x="2108" y="7651"/>
                        <a:pt x="2097" y="6926"/>
                        <a:pt x="2035" y="6384"/>
                      </a:cubicBezTo>
                      <a:cubicBezTo>
                        <a:pt x="1984" y="5841"/>
                        <a:pt x="1951" y="5479"/>
                        <a:pt x="1951" y="5479"/>
                      </a:cubicBezTo>
                      <a:cubicBezTo>
                        <a:pt x="1951" y="5479"/>
                        <a:pt x="1880" y="5121"/>
                        <a:pt x="1773" y="4585"/>
                      </a:cubicBezTo>
                      <a:cubicBezTo>
                        <a:pt x="1684" y="4045"/>
                        <a:pt x="1469" y="3346"/>
                        <a:pt x="1278" y="2644"/>
                      </a:cubicBezTo>
                      <a:cubicBezTo>
                        <a:pt x="838" y="1270"/>
                        <a:pt x="159" y="0"/>
                        <a:pt x="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2" name="Google Shape;2812;p3"/>
                <p:cNvSpPr/>
                <p:nvPr/>
              </p:nvSpPr>
              <p:spPr>
                <a:xfrm>
                  <a:off x="1069536" y="1196817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370" y="1"/>
                        <a:pt x="898" y="207"/>
                        <a:pt x="574" y="605"/>
                      </a:cubicBezTo>
                      <a:cubicBezTo>
                        <a:pt x="1" y="1307"/>
                        <a:pt x="106" y="2341"/>
                        <a:pt x="808" y="2915"/>
                      </a:cubicBezTo>
                      <a:cubicBezTo>
                        <a:pt x="1113" y="3162"/>
                        <a:pt x="1480" y="3283"/>
                        <a:pt x="1845" y="3283"/>
                      </a:cubicBezTo>
                      <a:cubicBezTo>
                        <a:pt x="2321" y="3283"/>
                        <a:pt x="2794" y="3076"/>
                        <a:pt x="3118" y="2678"/>
                      </a:cubicBezTo>
                      <a:cubicBezTo>
                        <a:pt x="3690" y="1975"/>
                        <a:pt x="3585" y="941"/>
                        <a:pt x="2882" y="369"/>
                      </a:cubicBezTo>
                      <a:cubicBezTo>
                        <a:pt x="2578" y="121"/>
                        <a:pt x="2211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3"/>
                <p:cNvSpPr/>
                <p:nvPr/>
              </p:nvSpPr>
              <p:spPr>
                <a:xfrm>
                  <a:off x="1072457" y="1196817"/>
                  <a:ext cx="85442" cy="65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9" h="2741" extrusionOk="0">
                      <a:moveTo>
                        <a:pt x="1724" y="1"/>
                      </a:moveTo>
                      <a:cubicBezTo>
                        <a:pt x="1248" y="1"/>
                        <a:pt x="776" y="207"/>
                        <a:pt x="452" y="605"/>
                      </a:cubicBezTo>
                      <a:cubicBezTo>
                        <a:pt x="94" y="1044"/>
                        <a:pt x="1" y="1611"/>
                        <a:pt x="152" y="2116"/>
                      </a:cubicBezTo>
                      <a:cubicBezTo>
                        <a:pt x="206" y="1943"/>
                        <a:pt x="290" y="1778"/>
                        <a:pt x="411" y="1630"/>
                      </a:cubicBezTo>
                      <a:cubicBezTo>
                        <a:pt x="694" y="1281"/>
                        <a:pt x="1107" y="1101"/>
                        <a:pt x="1524" y="1101"/>
                      </a:cubicBezTo>
                      <a:cubicBezTo>
                        <a:pt x="1843" y="1101"/>
                        <a:pt x="2164" y="1207"/>
                        <a:pt x="2430" y="1423"/>
                      </a:cubicBezTo>
                      <a:cubicBezTo>
                        <a:pt x="2835" y="1754"/>
                        <a:pt x="3008" y="2258"/>
                        <a:pt x="2939" y="2740"/>
                      </a:cubicBezTo>
                      <a:cubicBezTo>
                        <a:pt x="2958" y="2719"/>
                        <a:pt x="2978" y="2701"/>
                        <a:pt x="2996" y="2678"/>
                      </a:cubicBezTo>
                      <a:cubicBezTo>
                        <a:pt x="3568" y="1975"/>
                        <a:pt x="3463" y="941"/>
                        <a:pt x="2760" y="369"/>
                      </a:cubicBezTo>
                      <a:cubicBezTo>
                        <a:pt x="2456" y="121"/>
                        <a:pt x="2089" y="1"/>
                        <a:pt x="17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4" name="Google Shape;2814;p3"/>
                <p:cNvSpPr/>
                <p:nvPr/>
              </p:nvSpPr>
              <p:spPr>
                <a:xfrm>
                  <a:off x="1101689" y="1244243"/>
                  <a:ext cx="29063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1082" extrusionOk="0">
                      <a:moveTo>
                        <a:pt x="608" y="1"/>
                      </a:moveTo>
                      <a:cubicBezTo>
                        <a:pt x="451" y="1"/>
                        <a:pt x="295" y="69"/>
                        <a:pt x="187" y="201"/>
                      </a:cubicBezTo>
                      <a:cubicBezTo>
                        <a:pt x="1" y="432"/>
                        <a:pt x="34" y="772"/>
                        <a:pt x="265" y="960"/>
                      </a:cubicBezTo>
                      <a:cubicBezTo>
                        <a:pt x="366" y="1041"/>
                        <a:pt x="487" y="1081"/>
                        <a:pt x="607" y="1081"/>
                      </a:cubicBezTo>
                      <a:cubicBezTo>
                        <a:pt x="763" y="1081"/>
                        <a:pt x="918" y="1014"/>
                        <a:pt x="1026" y="883"/>
                      </a:cubicBezTo>
                      <a:cubicBezTo>
                        <a:pt x="1214" y="651"/>
                        <a:pt x="1180" y="311"/>
                        <a:pt x="948" y="121"/>
                      </a:cubicBezTo>
                      <a:cubicBezTo>
                        <a:pt x="848" y="40"/>
                        <a:pt x="728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5" name="Google Shape;2815;p3"/>
                <p:cNvSpPr/>
                <p:nvPr/>
              </p:nvSpPr>
              <p:spPr>
                <a:xfrm>
                  <a:off x="1087851" y="1235984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4" y="1"/>
                      </a:moveTo>
                      <a:cubicBezTo>
                        <a:pt x="211" y="1"/>
                        <a:pt x="138" y="32"/>
                        <a:pt x="88" y="93"/>
                      </a:cubicBezTo>
                      <a:cubicBezTo>
                        <a:pt x="0" y="200"/>
                        <a:pt x="17" y="358"/>
                        <a:pt x="124" y="445"/>
                      </a:cubicBezTo>
                      <a:cubicBezTo>
                        <a:pt x="171" y="484"/>
                        <a:pt x="228" y="502"/>
                        <a:pt x="284" y="502"/>
                      </a:cubicBezTo>
                      <a:cubicBezTo>
                        <a:pt x="356" y="502"/>
                        <a:pt x="428" y="470"/>
                        <a:pt x="478" y="410"/>
                      </a:cubicBezTo>
                      <a:cubicBezTo>
                        <a:pt x="565" y="303"/>
                        <a:pt x="550" y="145"/>
                        <a:pt x="443" y="57"/>
                      </a:cubicBezTo>
                      <a:cubicBezTo>
                        <a:pt x="396" y="19"/>
                        <a:pt x="34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6" name="Google Shape;2816;p3"/>
                <p:cNvSpPr/>
                <p:nvPr/>
              </p:nvSpPr>
              <p:spPr>
                <a:xfrm>
                  <a:off x="993404" y="614288"/>
                  <a:ext cx="450311" cy="240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0" h="10036" extrusionOk="0">
                      <a:moveTo>
                        <a:pt x="16029" y="1"/>
                      </a:moveTo>
                      <a:cubicBezTo>
                        <a:pt x="16016" y="1"/>
                        <a:pt x="16004" y="2"/>
                        <a:pt x="15991" y="5"/>
                      </a:cubicBezTo>
                      <a:cubicBezTo>
                        <a:pt x="15321" y="172"/>
                        <a:pt x="15196" y="3060"/>
                        <a:pt x="11848" y="4065"/>
                      </a:cubicBezTo>
                      <a:cubicBezTo>
                        <a:pt x="10122" y="4582"/>
                        <a:pt x="0" y="3438"/>
                        <a:pt x="1842" y="8293"/>
                      </a:cubicBezTo>
                      <a:cubicBezTo>
                        <a:pt x="1842" y="8293"/>
                        <a:pt x="5501" y="10035"/>
                        <a:pt x="9357" y="10035"/>
                      </a:cubicBezTo>
                      <a:cubicBezTo>
                        <a:pt x="11477" y="10035"/>
                        <a:pt x="13658" y="9508"/>
                        <a:pt x="15321" y="7874"/>
                      </a:cubicBezTo>
                      <a:cubicBezTo>
                        <a:pt x="18809" y="4449"/>
                        <a:pt x="16739" y="1"/>
                        <a:pt x="1602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7" name="Google Shape;2817;p3"/>
                <p:cNvSpPr/>
                <p:nvPr/>
              </p:nvSpPr>
              <p:spPr>
                <a:xfrm>
                  <a:off x="993404" y="619460"/>
                  <a:ext cx="376744" cy="235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7" h="9819" extrusionOk="0">
                      <a:moveTo>
                        <a:pt x="15736" y="0"/>
                      </a:moveTo>
                      <a:cubicBezTo>
                        <a:pt x="15227" y="716"/>
                        <a:pt x="14737" y="2983"/>
                        <a:pt x="11848" y="3849"/>
                      </a:cubicBezTo>
                      <a:cubicBezTo>
                        <a:pt x="10122" y="4366"/>
                        <a:pt x="0" y="3222"/>
                        <a:pt x="1842" y="8077"/>
                      </a:cubicBezTo>
                      <a:cubicBezTo>
                        <a:pt x="1842" y="8077"/>
                        <a:pt x="5501" y="9819"/>
                        <a:pt x="9357" y="9819"/>
                      </a:cubicBezTo>
                      <a:cubicBezTo>
                        <a:pt x="11110" y="9819"/>
                        <a:pt x="12905" y="9458"/>
                        <a:pt x="14414" y="8410"/>
                      </a:cubicBezTo>
                      <a:lnTo>
                        <a:pt x="14414" y="8410"/>
                      </a:lnTo>
                      <a:cubicBezTo>
                        <a:pt x="13163" y="8806"/>
                        <a:pt x="11941" y="8922"/>
                        <a:pt x="10938" y="8922"/>
                      </a:cubicBezTo>
                      <a:cubicBezTo>
                        <a:pt x="9520" y="8922"/>
                        <a:pt x="8541" y="8690"/>
                        <a:pt x="8541" y="8690"/>
                      </a:cubicBezTo>
                      <a:cubicBezTo>
                        <a:pt x="13842" y="7853"/>
                        <a:pt x="14986" y="4198"/>
                        <a:pt x="14986" y="4198"/>
                      </a:cubicBezTo>
                      <a:lnTo>
                        <a:pt x="14986" y="4198"/>
                      </a:lnTo>
                      <a:cubicBezTo>
                        <a:pt x="13781" y="5901"/>
                        <a:pt x="10672" y="6857"/>
                        <a:pt x="8856" y="6857"/>
                      </a:cubicBezTo>
                      <a:cubicBezTo>
                        <a:pt x="8024" y="6857"/>
                        <a:pt x="7463" y="6656"/>
                        <a:pt x="7480" y="6235"/>
                      </a:cubicBezTo>
                      <a:cubicBezTo>
                        <a:pt x="7536" y="4895"/>
                        <a:pt x="10941" y="5342"/>
                        <a:pt x="12978" y="4198"/>
                      </a:cubicBezTo>
                      <a:cubicBezTo>
                        <a:pt x="14586" y="3295"/>
                        <a:pt x="15445" y="949"/>
                        <a:pt x="1573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3"/>
                <p:cNvSpPr/>
                <p:nvPr/>
              </p:nvSpPr>
              <p:spPr>
                <a:xfrm>
                  <a:off x="1095536" y="619364"/>
                  <a:ext cx="291302" cy="190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8" h="7963" extrusionOk="0">
                      <a:moveTo>
                        <a:pt x="11936" y="1"/>
                      </a:moveTo>
                      <a:cubicBezTo>
                        <a:pt x="11936" y="1"/>
                        <a:pt x="11935" y="1"/>
                        <a:pt x="11935" y="1"/>
                      </a:cubicBezTo>
                      <a:cubicBezTo>
                        <a:pt x="11883" y="12"/>
                        <a:pt x="12010" y="526"/>
                        <a:pt x="11918" y="1289"/>
                      </a:cubicBezTo>
                      <a:cubicBezTo>
                        <a:pt x="11829" y="2049"/>
                        <a:pt x="11479" y="3025"/>
                        <a:pt x="10933" y="3885"/>
                      </a:cubicBezTo>
                      <a:cubicBezTo>
                        <a:pt x="10659" y="4315"/>
                        <a:pt x="10352" y="4723"/>
                        <a:pt x="10037" y="5080"/>
                      </a:cubicBezTo>
                      <a:cubicBezTo>
                        <a:pt x="9714" y="5430"/>
                        <a:pt x="9397" y="5742"/>
                        <a:pt x="9102" y="5979"/>
                      </a:cubicBezTo>
                      <a:cubicBezTo>
                        <a:pt x="8958" y="6103"/>
                        <a:pt x="8815" y="6199"/>
                        <a:pt x="8695" y="6294"/>
                      </a:cubicBezTo>
                      <a:cubicBezTo>
                        <a:pt x="8568" y="6378"/>
                        <a:pt x="8457" y="6446"/>
                        <a:pt x="8365" y="6504"/>
                      </a:cubicBezTo>
                      <a:cubicBezTo>
                        <a:pt x="8186" y="6626"/>
                        <a:pt x="8070" y="6673"/>
                        <a:pt x="8070" y="6673"/>
                      </a:cubicBezTo>
                      <a:cubicBezTo>
                        <a:pt x="8070" y="6673"/>
                        <a:pt x="7961" y="6732"/>
                        <a:pt x="7770" y="6836"/>
                      </a:cubicBezTo>
                      <a:cubicBezTo>
                        <a:pt x="7673" y="6888"/>
                        <a:pt x="7548" y="6932"/>
                        <a:pt x="7410" y="6993"/>
                      </a:cubicBezTo>
                      <a:cubicBezTo>
                        <a:pt x="7273" y="7059"/>
                        <a:pt x="7109" y="7111"/>
                        <a:pt x="6928" y="7168"/>
                      </a:cubicBezTo>
                      <a:cubicBezTo>
                        <a:pt x="6574" y="7288"/>
                        <a:pt x="6138" y="7374"/>
                        <a:pt x="5667" y="7447"/>
                      </a:cubicBezTo>
                      <a:cubicBezTo>
                        <a:pt x="5216" y="7500"/>
                        <a:pt x="4733" y="7540"/>
                        <a:pt x="4245" y="7540"/>
                      </a:cubicBezTo>
                      <a:cubicBezTo>
                        <a:pt x="4218" y="7540"/>
                        <a:pt x="4192" y="7540"/>
                        <a:pt x="4166" y="7539"/>
                      </a:cubicBezTo>
                      <a:cubicBezTo>
                        <a:pt x="4138" y="7539"/>
                        <a:pt x="4109" y="7540"/>
                        <a:pt x="4081" y="7540"/>
                      </a:cubicBezTo>
                      <a:cubicBezTo>
                        <a:pt x="3078" y="7540"/>
                        <a:pt x="2075" y="7437"/>
                        <a:pt x="1315" y="7377"/>
                      </a:cubicBezTo>
                      <a:cubicBezTo>
                        <a:pt x="794" y="7332"/>
                        <a:pt x="387" y="7308"/>
                        <a:pt x="172" y="7308"/>
                      </a:cubicBezTo>
                      <a:cubicBezTo>
                        <a:pt x="65" y="7308"/>
                        <a:pt x="5" y="7314"/>
                        <a:pt x="4" y="7327"/>
                      </a:cubicBezTo>
                      <a:cubicBezTo>
                        <a:pt x="1" y="7368"/>
                        <a:pt x="513" y="7464"/>
                        <a:pt x="1287" y="7599"/>
                      </a:cubicBezTo>
                      <a:cubicBezTo>
                        <a:pt x="2060" y="7729"/>
                        <a:pt x="3097" y="7900"/>
                        <a:pt x="4157" y="7946"/>
                      </a:cubicBezTo>
                      <a:cubicBezTo>
                        <a:pt x="4345" y="7958"/>
                        <a:pt x="4534" y="7963"/>
                        <a:pt x="4722" y="7963"/>
                      </a:cubicBezTo>
                      <a:cubicBezTo>
                        <a:pt x="5061" y="7963"/>
                        <a:pt x="5397" y="7946"/>
                        <a:pt x="5720" y="7922"/>
                      </a:cubicBezTo>
                      <a:cubicBezTo>
                        <a:pt x="6219" y="7868"/>
                        <a:pt x="6688" y="7793"/>
                        <a:pt x="7078" y="7677"/>
                      </a:cubicBezTo>
                      <a:cubicBezTo>
                        <a:pt x="7276" y="7623"/>
                        <a:pt x="7455" y="7573"/>
                        <a:pt x="7609" y="7507"/>
                      </a:cubicBezTo>
                      <a:cubicBezTo>
                        <a:pt x="7764" y="7446"/>
                        <a:pt x="7903" y="7400"/>
                        <a:pt x="8010" y="7348"/>
                      </a:cubicBezTo>
                      <a:cubicBezTo>
                        <a:pt x="8224" y="7241"/>
                        <a:pt x="8348" y="7180"/>
                        <a:pt x="8348" y="7180"/>
                      </a:cubicBezTo>
                      <a:cubicBezTo>
                        <a:pt x="8348" y="7180"/>
                        <a:pt x="8473" y="7123"/>
                        <a:pt x="8668" y="6981"/>
                      </a:cubicBezTo>
                      <a:cubicBezTo>
                        <a:pt x="8767" y="6914"/>
                        <a:pt x="8888" y="6834"/>
                        <a:pt x="9023" y="6736"/>
                      </a:cubicBezTo>
                      <a:cubicBezTo>
                        <a:pt x="9150" y="6631"/>
                        <a:pt x="9301" y="6521"/>
                        <a:pt x="9448" y="6383"/>
                      </a:cubicBezTo>
                      <a:cubicBezTo>
                        <a:pt x="9754" y="6117"/>
                        <a:pt x="10077" y="5774"/>
                        <a:pt x="10399" y="5390"/>
                      </a:cubicBezTo>
                      <a:cubicBezTo>
                        <a:pt x="10717" y="5000"/>
                        <a:pt x="11020" y="4558"/>
                        <a:pt x="11283" y="4093"/>
                      </a:cubicBezTo>
                      <a:cubicBezTo>
                        <a:pt x="11811" y="3163"/>
                        <a:pt x="12120" y="2111"/>
                        <a:pt x="12142" y="1306"/>
                      </a:cubicBezTo>
                      <a:cubicBezTo>
                        <a:pt x="12167" y="507"/>
                        <a:pt x="11964" y="1"/>
                        <a:pt x="119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3"/>
                <p:cNvSpPr/>
                <p:nvPr/>
              </p:nvSpPr>
              <p:spPr>
                <a:xfrm>
                  <a:off x="1340977" y="711751"/>
                  <a:ext cx="52836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3149" extrusionOk="0">
                      <a:moveTo>
                        <a:pt x="1988" y="0"/>
                      </a:moveTo>
                      <a:cubicBezTo>
                        <a:pt x="1842" y="0"/>
                        <a:pt x="1634" y="173"/>
                        <a:pt x="1484" y="436"/>
                      </a:cubicBezTo>
                      <a:cubicBezTo>
                        <a:pt x="1305" y="746"/>
                        <a:pt x="1273" y="1066"/>
                        <a:pt x="1415" y="1146"/>
                      </a:cubicBezTo>
                      <a:cubicBezTo>
                        <a:pt x="1438" y="1159"/>
                        <a:pt x="1463" y="1165"/>
                        <a:pt x="1491" y="1165"/>
                      </a:cubicBezTo>
                      <a:cubicBezTo>
                        <a:pt x="1637" y="1165"/>
                        <a:pt x="1845" y="992"/>
                        <a:pt x="1997" y="730"/>
                      </a:cubicBezTo>
                      <a:cubicBezTo>
                        <a:pt x="2176" y="418"/>
                        <a:pt x="2206" y="99"/>
                        <a:pt x="2065" y="20"/>
                      </a:cubicBezTo>
                      <a:cubicBezTo>
                        <a:pt x="2043" y="7"/>
                        <a:pt x="2017" y="0"/>
                        <a:pt x="1988" y="0"/>
                      </a:cubicBezTo>
                      <a:close/>
                      <a:moveTo>
                        <a:pt x="1001" y="1708"/>
                      </a:moveTo>
                      <a:cubicBezTo>
                        <a:pt x="815" y="1708"/>
                        <a:pt x="545" y="1906"/>
                        <a:pt x="332" y="2215"/>
                      </a:cubicBezTo>
                      <a:cubicBezTo>
                        <a:pt x="72" y="2594"/>
                        <a:pt x="0" y="2998"/>
                        <a:pt x="173" y="3116"/>
                      </a:cubicBezTo>
                      <a:cubicBezTo>
                        <a:pt x="206" y="3138"/>
                        <a:pt x="244" y="3148"/>
                        <a:pt x="287" y="3148"/>
                      </a:cubicBezTo>
                      <a:cubicBezTo>
                        <a:pt x="474" y="3148"/>
                        <a:pt x="745" y="2950"/>
                        <a:pt x="956" y="2642"/>
                      </a:cubicBezTo>
                      <a:cubicBezTo>
                        <a:pt x="1216" y="2262"/>
                        <a:pt x="1287" y="1860"/>
                        <a:pt x="1114" y="1741"/>
                      </a:cubicBezTo>
                      <a:cubicBezTo>
                        <a:pt x="1082" y="1719"/>
                        <a:pt x="1044" y="1708"/>
                        <a:pt x="1001" y="17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3"/>
                <p:cNvSpPr/>
                <p:nvPr/>
              </p:nvSpPr>
              <p:spPr>
                <a:xfrm>
                  <a:off x="852058" y="792169"/>
                  <a:ext cx="300998" cy="37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3" h="15670" extrusionOk="0">
                      <a:moveTo>
                        <a:pt x="7299" y="0"/>
                      </a:moveTo>
                      <a:cubicBezTo>
                        <a:pt x="3709" y="0"/>
                        <a:pt x="4633" y="8646"/>
                        <a:pt x="4158" y="10229"/>
                      </a:cubicBezTo>
                      <a:cubicBezTo>
                        <a:pt x="3153" y="13577"/>
                        <a:pt x="265" y="13703"/>
                        <a:pt x="98" y="14373"/>
                      </a:cubicBezTo>
                      <a:cubicBezTo>
                        <a:pt x="0" y="14761"/>
                        <a:pt x="1491" y="15669"/>
                        <a:pt x="3441" y="15669"/>
                      </a:cubicBezTo>
                      <a:cubicBezTo>
                        <a:pt x="4852" y="15669"/>
                        <a:pt x="6503" y="15194"/>
                        <a:pt x="7968" y="13703"/>
                      </a:cubicBezTo>
                      <a:cubicBezTo>
                        <a:pt x="12572" y="9014"/>
                        <a:pt x="8386" y="223"/>
                        <a:pt x="8386" y="223"/>
                      </a:cubicBezTo>
                      <a:cubicBezTo>
                        <a:pt x="7984" y="71"/>
                        <a:pt x="7623" y="0"/>
                        <a:pt x="729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3"/>
                <p:cNvSpPr/>
                <p:nvPr/>
              </p:nvSpPr>
              <p:spPr>
                <a:xfrm>
                  <a:off x="859479" y="792169"/>
                  <a:ext cx="281606" cy="337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3" h="14118" extrusionOk="0">
                      <a:moveTo>
                        <a:pt x="6989" y="0"/>
                      </a:moveTo>
                      <a:cubicBezTo>
                        <a:pt x="3399" y="0"/>
                        <a:pt x="4323" y="8646"/>
                        <a:pt x="3848" y="10229"/>
                      </a:cubicBezTo>
                      <a:cubicBezTo>
                        <a:pt x="2982" y="13117"/>
                        <a:pt x="715" y="13608"/>
                        <a:pt x="1" y="14117"/>
                      </a:cubicBezTo>
                      <a:cubicBezTo>
                        <a:pt x="949" y="13827"/>
                        <a:pt x="3294" y="12967"/>
                        <a:pt x="4196" y="11359"/>
                      </a:cubicBezTo>
                      <a:cubicBezTo>
                        <a:pt x="5341" y="9322"/>
                        <a:pt x="4894" y="5917"/>
                        <a:pt x="6234" y="5860"/>
                      </a:cubicBezTo>
                      <a:cubicBezTo>
                        <a:pt x="6240" y="5860"/>
                        <a:pt x="6246" y="5860"/>
                        <a:pt x="6253" y="5860"/>
                      </a:cubicBezTo>
                      <a:cubicBezTo>
                        <a:pt x="7565" y="5860"/>
                        <a:pt x="6669" y="11618"/>
                        <a:pt x="4196" y="13368"/>
                      </a:cubicBezTo>
                      <a:cubicBezTo>
                        <a:pt x="4196" y="13368"/>
                        <a:pt x="7852" y="12224"/>
                        <a:pt x="8690" y="6922"/>
                      </a:cubicBezTo>
                      <a:lnTo>
                        <a:pt x="8690" y="6922"/>
                      </a:lnTo>
                      <a:cubicBezTo>
                        <a:pt x="8691" y="6922"/>
                        <a:pt x="9365" y="9775"/>
                        <a:pt x="8409" y="12794"/>
                      </a:cubicBezTo>
                      <a:cubicBezTo>
                        <a:pt x="11762" y="7966"/>
                        <a:pt x="8076" y="223"/>
                        <a:pt x="8076" y="223"/>
                      </a:cubicBezTo>
                      <a:cubicBezTo>
                        <a:pt x="7674" y="71"/>
                        <a:pt x="7313" y="0"/>
                        <a:pt x="69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3"/>
                <p:cNvSpPr/>
                <p:nvPr/>
              </p:nvSpPr>
              <p:spPr>
                <a:xfrm>
                  <a:off x="859120" y="855612"/>
                  <a:ext cx="191281" cy="290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0" h="12141" extrusionOk="0">
                      <a:moveTo>
                        <a:pt x="7339" y="1"/>
                      </a:moveTo>
                      <a:cubicBezTo>
                        <a:pt x="7338" y="1"/>
                        <a:pt x="7338" y="1"/>
                        <a:pt x="7338" y="1"/>
                      </a:cubicBezTo>
                      <a:cubicBezTo>
                        <a:pt x="7298" y="6"/>
                        <a:pt x="7320" y="530"/>
                        <a:pt x="7387" y="1312"/>
                      </a:cubicBezTo>
                      <a:cubicBezTo>
                        <a:pt x="7448" y="2092"/>
                        <a:pt x="7557" y="3132"/>
                        <a:pt x="7549" y="4163"/>
                      </a:cubicBezTo>
                      <a:cubicBezTo>
                        <a:pt x="7555" y="4679"/>
                        <a:pt x="7512" y="5190"/>
                        <a:pt x="7457" y="5664"/>
                      </a:cubicBezTo>
                      <a:cubicBezTo>
                        <a:pt x="7385" y="6135"/>
                        <a:pt x="7300" y="6569"/>
                        <a:pt x="7177" y="6926"/>
                      </a:cubicBezTo>
                      <a:cubicBezTo>
                        <a:pt x="7121" y="7105"/>
                        <a:pt x="7069" y="7270"/>
                        <a:pt x="7003" y="7406"/>
                      </a:cubicBezTo>
                      <a:cubicBezTo>
                        <a:pt x="6943" y="7545"/>
                        <a:pt x="6897" y="7671"/>
                        <a:pt x="6845" y="7767"/>
                      </a:cubicBezTo>
                      <a:cubicBezTo>
                        <a:pt x="6743" y="7958"/>
                        <a:pt x="6683" y="8067"/>
                        <a:pt x="6683" y="8067"/>
                      </a:cubicBezTo>
                      <a:cubicBezTo>
                        <a:pt x="6683" y="8067"/>
                        <a:pt x="6637" y="8183"/>
                        <a:pt x="6515" y="8362"/>
                      </a:cubicBezTo>
                      <a:cubicBezTo>
                        <a:pt x="6455" y="8452"/>
                        <a:pt x="6388" y="8565"/>
                        <a:pt x="6304" y="8692"/>
                      </a:cubicBezTo>
                      <a:cubicBezTo>
                        <a:pt x="6209" y="8812"/>
                        <a:pt x="6113" y="8956"/>
                        <a:pt x="5989" y="9099"/>
                      </a:cubicBezTo>
                      <a:cubicBezTo>
                        <a:pt x="5752" y="9393"/>
                        <a:pt x="5441" y="9711"/>
                        <a:pt x="5089" y="10032"/>
                      </a:cubicBezTo>
                      <a:cubicBezTo>
                        <a:pt x="4733" y="10349"/>
                        <a:pt x="4326" y="10656"/>
                        <a:pt x="3896" y="10929"/>
                      </a:cubicBezTo>
                      <a:cubicBezTo>
                        <a:pt x="3035" y="11476"/>
                        <a:pt x="2059" y="11827"/>
                        <a:pt x="1299" y="11914"/>
                      </a:cubicBezTo>
                      <a:cubicBezTo>
                        <a:pt x="1081" y="11941"/>
                        <a:pt x="884" y="11949"/>
                        <a:pt x="712" y="11949"/>
                      </a:cubicBezTo>
                      <a:cubicBezTo>
                        <a:pt x="393" y="11949"/>
                        <a:pt x="165" y="11919"/>
                        <a:pt x="66" y="11919"/>
                      </a:cubicBezTo>
                      <a:cubicBezTo>
                        <a:pt x="33" y="11919"/>
                        <a:pt x="14" y="11923"/>
                        <a:pt x="12" y="11932"/>
                      </a:cubicBezTo>
                      <a:cubicBezTo>
                        <a:pt x="1" y="11954"/>
                        <a:pt x="451" y="12141"/>
                        <a:pt x="1178" y="12141"/>
                      </a:cubicBezTo>
                      <a:cubicBezTo>
                        <a:pt x="1223" y="12141"/>
                        <a:pt x="1269" y="12140"/>
                        <a:pt x="1316" y="12139"/>
                      </a:cubicBezTo>
                      <a:cubicBezTo>
                        <a:pt x="2120" y="12117"/>
                        <a:pt x="3173" y="11808"/>
                        <a:pt x="4103" y="11281"/>
                      </a:cubicBezTo>
                      <a:cubicBezTo>
                        <a:pt x="4568" y="11017"/>
                        <a:pt x="5011" y="10713"/>
                        <a:pt x="5400" y="10396"/>
                      </a:cubicBezTo>
                      <a:cubicBezTo>
                        <a:pt x="5784" y="10074"/>
                        <a:pt x="6126" y="9751"/>
                        <a:pt x="6393" y="9445"/>
                      </a:cubicBezTo>
                      <a:cubicBezTo>
                        <a:pt x="6530" y="9298"/>
                        <a:pt x="6640" y="9147"/>
                        <a:pt x="6746" y="9020"/>
                      </a:cubicBezTo>
                      <a:cubicBezTo>
                        <a:pt x="6844" y="8885"/>
                        <a:pt x="6923" y="8763"/>
                        <a:pt x="6992" y="8665"/>
                      </a:cubicBezTo>
                      <a:cubicBezTo>
                        <a:pt x="7133" y="8471"/>
                        <a:pt x="7190" y="8344"/>
                        <a:pt x="7190" y="8344"/>
                      </a:cubicBezTo>
                      <a:cubicBezTo>
                        <a:pt x="7190" y="8344"/>
                        <a:pt x="7251" y="8221"/>
                        <a:pt x="7358" y="8007"/>
                      </a:cubicBezTo>
                      <a:cubicBezTo>
                        <a:pt x="7410" y="7900"/>
                        <a:pt x="7456" y="7761"/>
                        <a:pt x="7517" y="7606"/>
                      </a:cubicBezTo>
                      <a:cubicBezTo>
                        <a:pt x="7583" y="7452"/>
                        <a:pt x="7633" y="7273"/>
                        <a:pt x="7688" y="7076"/>
                      </a:cubicBezTo>
                      <a:cubicBezTo>
                        <a:pt x="7805" y="6686"/>
                        <a:pt x="7878" y="6216"/>
                        <a:pt x="7933" y="5717"/>
                      </a:cubicBezTo>
                      <a:cubicBezTo>
                        <a:pt x="7970" y="5216"/>
                        <a:pt x="7990" y="4682"/>
                        <a:pt x="7957" y="4154"/>
                      </a:cubicBezTo>
                      <a:cubicBezTo>
                        <a:pt x="7912" y="3094"/>
                        <a:pt x="7739" y="2057"/>
                        <a:pt x="7609" y="1283"/>
                      </a:cubicBezTo>
                      <a:cubicBezTo>
                        <a:pt x="7475" y="514"/>
                        <a:pt x="7379" y="1"/>
                        <a:pt x="73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3"/>
                <p:cNvSpPr/>
                <p:nvPr/>
              </p:nvSpPr>
              <p:spPr>
                <a:xfrm>
                  <a:off x="950239" y="1102873"/>
                  <a:ext cx="78930" cy="4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7" h="2074" extrusionOk="0">
                      <a:moveTo>
                        <a:pt x="2949" y="0"/>
                      </a:moveTo>
                      <a:cubicBezTo>
                        <a:pt x="2768" y="0"/>
                        <a:pt x="2518" y="89"/>
                        <a:pt x="2278" y="254"/>
                      </a:cubicBezTo>
                      <a:cubicBezTo>
                        <a:pt x="1900" y="514"/>
                        <a:pt x="1686" y="864"/>
                        <a:pt x="1805" y="1035"/>
                      </a:cubicBezTo>
                      <a:cubicBezTo>
                        <a:pt x="1849" y="1099"/>
                        <a:pt x="1931" y="1129"/>
                        <a:pt x="2037" y="1129"/>
                      </a:cubicBezTo>
                      <a:cubicBezTo>
                        <a:pt x="2217" y="1129"/>
                        <a:pt x="2466" y="1041"/>
                        <a:pt x="2706" y="878"/>
                      </a:cubicBezTo>
                      <a:cubicBezTo>
                        <a:pt x="3084" y="616"/>
                        <a:pt x="3296" y="267"/>
                        <a:pt x="3180" y="94"/>
                      </a:cubicBezTo>
                      <a:cubicBezTo>
                        <a:pt x="3137" y="31"/>
                        <a:pt x="3054" y="0"/>
                        <a:pt x="2949" y="0"/>
                      </a:cubicBezTo>
                      <a:close/>
                      <a:moveTo>
                        <a:pt x="998" y="1247"/>
                      </a:moveTo>
                      <a:cubicBezTo>
                        <a:pt x="860" y="1247"/>
                        <a:pt x="678" y="1301"/>
                        <a:pt x="499" y="1404"/>
                      </a:cubicBezTo>
                      <a:cubicBezTo>
                        <a:pt x="187" y="1584"/>
                        <a:pt x="0" y="1844"/>
                        <a:pt x="83" y="1987"/>
                      </a:cubicBezTo>
                      <a:cubicBezTo>
                        <a:pt x="116" y="2045"/>
                        <a:pt x="192" y="2074"/>
                        <a:pt x="293" y="2074"/>
                      </a:cubicBezTo>
                      <a:cubicBezTo>
                        <a:pt x="430" y="2074"/>
                        <a:pt x="613" y="2020"/>
                        <a:pt x="792" y="1918"/>
                      </a:cubicBezTo>
                      <a:cubicBezTo>
                        <a:pt x="1104" y="1737"/>
                        <a:pt x="1291" y="1477"/>
                        <a:pt x="1208" y="1337"/>
                      </a:cubicBezTo>
                      <a:cubicBezTo>
                        <a:pt x="1175" y="1276"/>
                        <a:pt x="1098" y="1247"/>
                        <a:pt x="998" y="12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3"/>
                <p:cNvSpPr/>
                <p:nvPr/>
              </p:nvSpPr>
              <p:spPr>
                <a:xfrm>
                  <a:off x="1027616" y="793318"/>
                  <a:ext cx="354743" cy="3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3971" extrusionOk="0">
                      <a:moveTo>
                        <a:pt x="167" y="1"/>
                      </a:move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967" y="11118"/>
                        <a:pt x="11322" y="13970"/>
                        <a:pt x="13159" y="13970"/>
                      </a:cubicBezTo>
                      <a:cubicBezTo>
                        <a:pt x="13323" y="13970"/>
                        <a:pt x="13459" y="13947"/>
                        <a:pt x="13562" y="13899"/>
                      </a:cubicBezTo>
                      <a:cubicBezTo>
                        <a:pt x="14818" y="13312"/>
                        <a:pt x="12306" y="7620"/>
                        <a:pt x="9879" y="4689"/>
                      </a:cubicBezTo>
                      <a:cubicBezTo>
                        <a:pt x="7451" y="1760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5" name="Google Shape;2825;p3"/>
                <p:cNvSpPr/>
                <p:nvPr/>
              </p:nvSpPr>
              <p:spPr>
                <a:xfrm>
                  <a:off x="1027616" y="793318"/>
                  <a:ext cx="267601" cy="284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8" h="11904" extrusionOk="0">
                      <a:moveTo>
                        <a:pt x="167" y="1"/>
                      </a:moveTo>
                      <a:lnTo>
                        <a:pt x="167" y="1"/>
                      </a:ln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059" y="9948"/>
                        <a:pt x="6477" y="11002"/>
                        <a:pt x="8003" y="11903"/>
                      </a:cubicBezTo>
                      <a:cubicBezTo>
                        <a:pt x="5993" y="10216"/>
                        <a:pt x="3281" y="7623"/>
                        <a:pt x="4032" y="6433"/>
                      </a:cubicBezTo>
                      <a:cubicBezTo>
                        <a:pt x="4152" y="6243"/>
                        <a:pt x="4342" y="6159"/>
                        <a:pt x="4582" y="6159"/>
                      </a:cubicBezTo>
                      <a:cubicBezTo>
                        <a:pt x="6354" y="6159"/>
                        <a:pt x="10897" y="10702"/>
                        <a:pt x="10897" y="10702"/>
                      </a:cubicBezTo>
                      <a:cubicBezTo>
                        <a:pt x="10897" y="10702"/>
                        <a:pt x="5288" y="4341"/>
                        <a:pt x="6711" y="3504"/>
                      </a:cubicBezTo>
                      <a:cubicBezTo>
                        <a:pt x="6802" y="3450"/>
                        <a:pt x="6909" y="3425"/>
                        <a:pt x="7028" y="3425"/>
                      </a:cubicBezTo>
                      <a:cubicBezTo>
                        <a:pt x="7985" y="3425"/>
                        <a:pt x="9766" y="5042"/>
                        <a:pt x="11177" y="6499"/>
                      </a:cubicBezTo>
                      <a:cubicBezTo>
                        <a:pt x="10757" y="5837"/>
                        <a:pt x="10316" y="5219"/>
                        <a:pt x="9879" y="4689"/>
                      </a:cubicBezTo>
                      <a:cubicBezTo>
                        <a:pt x="7451" y="1759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6" name="Google Shape;2826;p3"/>
                <p:cNvSpPr/>
                <p:nvPr/>
              </p:nvSpPr>
              <p:spPr>
                <a:xfrm>
                  <a:off x="1048301" y="808999"/>
                  <a:ext cx="273969" cy="27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4" h="11391" extrusionOk="0">
                      <a:moveTo>
                        <a:pt x="35" y="0"/>
                      </a:moveTo>
                      <a:cubicBezTo>
                        <a:pt x="32" y="0"/>
                        <a:pt x="31" y="1"/>
                        <a:pt x="29" y="2"/>
                      </a:cubicBezTo>
                      <a:cubicBezTo>
                        <a:pt x="0" y="30"/>
                        <a:pt x="329" y="414"/>
                        <a:pt x="839" y="972"/>
                      </a:cubicBezTo>
                      <a:cubicBezTo>
                        <a:pt x="1348" y="1530"/>
                        <a:pt x="2039" y="2265"/>
                        <a:pt x="2732" y="2994"/>
                      </a:cubicBezTo>
                      <a:cubicBezTo>
                        <a:pt x="4127" y="4449"/>
                        <a:pt x="5521" y="5902"/>
                        <a:pt x="5521" y="5902"/>
                      </a:cubicBezTo>
                      <a:cubicBezTo>
                        <a:pt x="5521" y="5902"/>
                        <a:pt x="6973" y="7296"/>
                        <a:pt x="8426" y="8688"/>
                      </a:cubicBezTo>
                      <a:cubicBezTo>
                        <a:pt x="9155" y="9381"/>
                        <a:pt x="9890" y="10069"/>
                        <a:pt x="10446" y="10578"/>
                      </a:cubicBezTo>
                      <a:cubicBezTo>
                        <a:pt x="10983" y="11068"/>
                        <a:pt x="11357" y="11391"/>
                        <a:pt x="11410" y="11391"/>
                      </a:cubicBezTo>
                      <a:cubicBezTo>
                        <a:pt x="11412" y="11391"/>
                        <a:pt x="11414" y="11390"/>
                        <a:pt x="11415" y="11389"/>
                      </a:cubicBezTo>
                      <a:cubicBezTo>
                        <a:pt x="11444" y="11360"/>
                        <a:pt x="11113" y="10977"/>
                        <a:pt x="10606" y="10419"/>
                      </a:cubicBezTo>
                      <a:cubicBezTo>
                        <a:pt x="10096" y="9862"/>
                        <a:pt x="9408" y="9130"/>
                        <a:pt x="8715" y="8398"/>
                      </a:cubicBezTo>
                      <a:cubicBezTo>
                        <a:pt x="7321" y="6947"/>
                        <a:pt x="5929" y="5494"/>
                        <a:pt x="5929" y="5494"/>
                      </a:cubicBezTo>
                      <a:cubicBezTo>
                        <a:pt x="5929" y="5494"/>
                        <a:pt x="4476" y="4100"/>
                        <a:pt x="3021" y="2705"/>
                      </a:cubicBezTo>
                      <a:cubicBezTo>
                        <a:pt x="2290" y="2012"/>
                        <a:pt x="1556" y="1322"/>
                        <a:pt x="998" y="813"/>
                      </a:cubicBezTo>
                      <a:cubicBezTo>
                        <a:pt x="462" y="324"/>
                        <a:pt x="89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7" name="Google Shape;2827;p3"/>
                <p:cNvSpPr/>
                <p:nvPr/>
              </p:nvSpPr>
              <p:spPr>
                <a:xfrm>
                  <a:off x="1224074" y="1037419"/>
                  <a:ext cx="74477" cy="5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2353" extrusionOk="0">
                      <a:moveTo>
                        <a:pt x="325" y="0"/>
                      </a:moveTo>
                      <a:cubicBezTo>
                        <a:pt x="243" y="0"/>
                        <a:pt x="178" y="23"/>
                        <a:pt x="137" y="72"/>
                      </a:cubicBezTo>
                      <a:cubicBezTo>
                        <a:pt x="1" y="231"/>
                        <a:pt x="175" y="601"/>
                        <a:pt x="524" y="901"/>
                      </a:cubicBezTo>
                      <a:cubicBezTo>
                        <a:pt x="767" y="1108"/>
                        <a:pt x="1030" y="1227"/>
                        <a:pt x="1214" y="1227"/>
                      </a:cubicBezTo>
                      <a:cubicBezTo>
                        <a:pt x="1295" y="1227"/>
                        <a:pt x="1361" y="1204"/>
                        <a:pt x="1403" y="1155"/>
                      </a:cubicBezTo>
                      <a:cubicBezTo>
                        <a:pt x="1538" y="997"/>
                        <a:pt x="1364" y="626"/>
                        <a:pt x="1016" y="327"/>
                      </a:cubicBezTo>
                      <a:cubicBezTo>
                        <a:pt x="773" y="119"/>
                        <a:pt x="509" y="0"/>
                        <a:pt x="325" y="0"/>
                      </a:cubicBezTo>
                      <a:close/>
                      <a:moveTo>
                        <a:pt x="2132" y="1449"/>
                      </a:moveTo>
                      <a:cubicBezTo>
                        <a:pt x="2056" y="1449"/>
                        <a:pt x="1995" y="1471"/>
                        <a:pt x="1962" y="1518"/>
                      </a:cubicBezTo>
                      <a:cubicBezTo>
                        <a:pt x="1867" y="1649"/>
                        <a:pt x="2023" y="1927"/>
                        <a:pt x="2315" y="2140"/>
                      </a:cubicBezTo>
                      <a:cubicBezTo>
                        <a:pt x="2504" y="2277"/>
                        <a:pt x="2701" y="2352"/>
                        <a:pt x="2843" y="2352"/>
                      </a:cubicBezTo>
                      <a:cubicBezTo>
                        <a:pt x="2920" y="2352"/>
                        <a:pt x="2980" y="2330"/>
                        <a:pt x="3014" y="2284"/>
                      </a:cubicBezTo>
                      <a:cubicBezTo>
                        <a:pt x="3111" y="2152"/>
                        <a:pt x="2953" y="1874"/>
                        <a:pt x="2661" y="1661"/>
                      </a:cubicBezTo>
                      <a:cubicBezTo>
                        <a:pt x="2473" y="1525"/>
                        <a:pt x="2275" y="1449"/>
                        <a:pt x="2132" y="14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8" name="Google Shape;2828;p3"/>
                <p:cNvSpPr/>
                <p:nvPr/>
              </p:nvSpPr>
              <p:spPr>
                <a:xfrm>
                  <a:off x="772718" y="607154"/>
                  <a:ext cx="232960" cy="167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1" h="7014" extrusionOk="0">
                      <a:moveTo>
                        <a:pt x="5169" y="1"/>
                      </a:moveTo>
                      <a:cubicBezTo>
                        <a:pt x="4679" y="1"/>
                        <a:pt x="4158" y="223"/>
                        <a:pt x="3612" y="747"/>
                      </a:cubicBezTo>
                      <a:cubicBezTo>
                        <a:pt x="1" y="4211"/>
                        <a:pt x="9731" y="7014"/>
                        <a:pt x="9731" y="7014"/>
                      </a:cubicBezTo>
                      <a:cubicBezTo>
                        <a:pt x="9731" y="7014"/>
                        <a:pt x="7924" y="1"/>
                        <a:pt x="51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9" name="Google Shape;2829;p3"/>
                <p:cNvSpPr/>
                <p:nvPr/>
              </p:nvSpPr>
              <p:spPr>
                <a:xfrm>
                  <a:off x="836376" y="648620"/>
                  <a:ext cx="156544" cy="112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712" extrusionOk="0">
                      <a:moveTo>
                        <a:pt x="3473" y="0"/>
                      </a:moveTo>
                      <a:cubicBezTo>
                        <a:pt x="3143" y="0"/>
                        <a:pt x="2793" y="150"/>
                        <a:pt x="2426" y="502"/>
                      </a:cubicBezTo>
                      <a:cubicBezTo>
                        <a:pt x="0" y="2828"/>
                        <a:pt x="6538" y="4711"/>
                        <a:pt x="6538" y="4711"/>
                      </a:cubicBezTo>
                      <a:cubicBezTo>
                        <a:pt x="6538" y="4711"/>
                        <a:pt x="5325" y="0"/>
                        <a:pt x="34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0" name="Google Shape;2830;p3"/>
                <p:cNvSpPr/>
                <p:nvPr/>
              </p:nvSpPr>
              <p:spPr>
                <a:xfrm>
                  <a:off x="866254" y="637846"/>
                  <a:ext cx="140097" cy="133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2" h="5584" extrusionOk="0">
                      <a:moveTo>
                        <a:pt x="156" y="1"/>
                      </a:moveTo>
                      <a:cubicBezTo>
                        <a:pt x="149" y="1"/>
                        <a:pt x="143" y="3"/>
                        <a:pt x="140" y="6"/>
                      </a:cubicBezTo>
                      <a:cubicBezTo>
                        <a:pt x="1" y="145"/>
                        <a:pt x="2676" y="3046"/>
                        <a:pt x="2676" y="3046"/>
                      </a:cubicBezTo>
                      <a:cubicBezTo>
                        <a:pt x="2676" y="3046"/>
                        <a:pt x="5428" y="5584"/>
                        <a:pt x="5696" y="5584"/>
                      </a:cubicBezTo>
                      <a:cubicBezTo>
                        <a:pt x="5703" y="5584"/>
                        <a:pt x="5709" y="5582"/>
                        <a:pt x="5712" y="5579"/>
                      </a:cubicBezTo>
                      <a:cubicBezTo>
                        <a:pt x="5851" y="5440"/>
                        <a:pt x="3179" y="2542"/>
                        <a:pt x="3179" y="2542"/>
                      </a:cubicBezTo>
                      <a:cubicBezTo>
                        <a:pt x="3179" y="2542"/>
                        <a:pt x="424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1" name="Google Shape;2831;p3"/>
                <p:cNvSpPr/>
                <p:nvPr/>
              </p:nvSpPr>
              <p:spPr>
                <a:xfrm>
                  <a:off x="874825" y="619531"/>
                  <a:ext cx="70408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1" h="2443" extrusionOk="0">
                      <a:moveTo>
                        <a:pt x="355" y="1"/>
                      </a:moveTo>
                      <a:cubicBezTo>
                        <a:pt x="214" y="1"/>
                        <a:pt x="109" y="41"/>
                        <a:pt x="72" y="123"/>
                      </a:cubicBezTo>
                      <a:cubicBezTo>
                        <a:pt x="0" y="282"/>
                        <a:pt x="228" y="539"/>
                        <a:pt x="582" y="698"/>
                      </a:cubicBezTo>
                      <a:cubicBezTo>
                        <a:pt x="756" y="774"/>
                        <a:pt x="928" y="812"/>
                        <a:pt x="1066" y="812"/>
                      </a:cubicBezTo>
                      <a:cubicBezTo>
                        <a:pt x="1207" y="812"/>
                        <a:pt x="1313" y="772"/>
                        <a:pt x="1350" y="692"/>
                      </a:cubicBezTo>
                      <a:cubicBezTo>
                        <a:pt x="1420" y="533"/>
                        <a:pt x="1192" y="274"/>
                        <a:pt x="837" y="117"/>
                      </a:cubicBezTo>
                      <a:cubicBezTo>
                        <a:pt x="664" y="39"/>
                        <a:pt x="493" y="1"/>
                        <a:pt x="355" y="1"/>
                      </a:cubicBezTo>
                      <a:close/>
                      <a:moveTo>
                        <a:pt x="1972" y="832"/>
                      </a:moveTo>
                      <a:cubicBezTo>
                        <a:pt x="1936" y="832"/>
                        <a:pt x="1902" y="840"/>
                        <a:pt x="1871" y="857"/>
                      </a:cubicBezTo>
                      <a:cubicBezTo>
                        <a:pt x="1677" y="965"/>
                        <a:pt x="1714" y="1403"/>
                        <a:pt x="1954" y="1834"/>
                      </a:cubicBezTo>
                      <a:cubicBezTo>
                        <a:pt x="2158" y="2199"/>
                        <a:pt x="2442" y="2442"/>
                        <a:pt x="2644" y="2442"/>
                      </a:cubicBezTo>
                      <a:cubicBezTo>
                        <a:pt x="2681" y="2442"/>
                        <a:pt x="2716" y="2434"/>
                        <a:pt x="2746" y="2417"/>
                      </a:cubicBezTo>
                      <a:cubicBezTo>
                        <a:pt x="2940" y="2307"/>
                        <a:pt x="2902" y="1869"/>
                        <a:pt x="2662" y="1440"/>
                      </a:cubicBezTo>
                      <a:cubicBezTo>
                        <a:pt x="2458" y="1075"/>
                        <a:pt x="2174" y="832"/>
                        <a:pt x="1972" y="8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2" name="Google Shape;2832;p3"/>
                <p:cNvSpPr/>
                <p:nvPr/>
              </p:nvSpPr>
              <p:spPr>
                <a:xfrm>
                  <a:off x="941357" y="559177"/>
                  <a:ext cx="189533" cy="16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" h="7080" extrusionOk="0">
                      <a:moveTo>
                        <a:pt x="4339" y="1"/>
                      </a:moveTo>
                      <a:cubicBezTo>
                        <a:pt x="4245" y="1"/>
                        <a:pt x="4146" y="6"/>
                        <a:pt x="4042" y="16"/>
                      </a:cubicBezTo>
                      <a:cubicBezTo>
                        <a:pt x="1" y="409"/>
                        <a:pt x="4793" y="7080"/>
                        <a:pt x="4793" y="7080"/>
                      </a:cubicBezTo>
                      <a:cubicBezTo>
                        <a:pt x="4793" y="7080"/>
                        <a:pt x="7917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3" name="Google Shape;2833;p3"/>
                <p:cNvSpPr/>
                <p:nvPr/>
              </p:nvSpPr>
              <p:spPr>
                <a:xfrm>
                  <a:off x="977723" y="599684"/>
                  <a:ext cx="127385" cy="113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1" h="4758" extrusionOk="0">
                      <a:moveTo>
                        <a:pt x="2916" y="1"/>
                      </a:moveTo>
                      <a:cubicBezTo>
                        <a:pt x="2852" y="1"/>
                        <a:pt x="2786" y="4"/>
                        <a:pt x="2716" y="11"/>
                      </a:cubicBezTo>
                      <a:cubicBezTo>
                        <a:pt x="1" y="274"/>
                        <a:pt x="3221" y="4757"/>
                        <a:pt x="3221" y="4757"/>
                      </a:cubicBezTo>
                      <a:cubicBezTo>
                        <a:pt x="3221" y="4757"/>
                        <a:pt x="5320" y="1"/>
                        <a:pt x="29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4" name="Google Shape;2834;p3"/>
                <p:cNvSpPr/>
                <p:nvPr/>
              </p:nvSpPr>
              <p:spPr>
                <a:xfrm>
                  <a:off x="1034463" y="573014"/>
                  <a:ext cx="25568" cy="152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351" extrusionOk="0">
                      <a:moveTo>
                        <a:pt x="159" y="1"/>
                      </a:moveTo>
                      <a:cubicBezTo>
                        <a:pt x="159" y="1"/>
                        <a:pt x="158" y="1"/>
                        <a:pt x="158" y="1"/>
                      </a:cubicBezTo>
                      <a:cubicBezTo>
                        <a:pt x="0" y="19"/>
                        <a:pt x="248" y="3211"/>
                        <a:pt x="248" y="3211"/>
                      </a:cubicBezTo>
                      <a:cubicBezTo>
                        <a:pt x="248" y="3211"/>
                        <a:pt x="748" y="6350"/>
                        <a:pt x="909" y="6350"/>
                      </a:cubicBezTo>
                      <a:cubicBezTo>
                        <a:pt x="909" y="6350"/>
                        <a:pt x="910" y="6350"/>
                        <a:pt x="910" y="6350"/>
                      </a:cubicBezTo>
                      <a:cubicBezTo>
                        <a:pt x="1068" y="6330"/>
                        <a:pt x="820" y="3143"/>
                        <a:pt x="820" y="3143"/>
                      </a:cubicBezTo>
                      <a:cubicBezTo>
                        <a:pt x="820" y="3143"/>
                        <a:pt x="320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5" name="Google Shape;2835;p3"/>
                <p:cNvSpPr/>
                <p:nvPr/>
              </p:nvSpPr>
              <p:spPr>
                <a:xfrm>
                  <a:off x="1047463" y="566263"/>
                  <a:ext cx="28225" cy="67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2823" extrusionOk="0">
                      <a:moveTo>
                        <a:pt x="187" y="0"/>
                      </a:moveTo>
                      <a:cubicBezTo>
                        <a:pt x="165" y="0"/>
                        <a:pt x="144" y="5"/>
                        <a:pt x="126" y="15"/>
                      </a:cubicBezTo>
                      <a:cubicBezTo>
                        <a:pt x="0" y="81"/>
                        <a:pt x="17" y="359"/>
                        <a:pt x="162" y="637"/>
                      </a:cubicBezTo>
                      <a:cubicBezTo>
                        <a:pt x="288" y="873"/>
                        <a:pt x="467" y="1032"/>
                        <a:pt x="594" y="1032"/>
                      </a:cubicBezTo>
                      <a:cubicBezTo>
                        <a:pt x="616" y="1032"/>
                        <a:pt x="635" y="1028"/>
                        <a:pt x="653" y="1018"/>
                      </a:cubicBezTo>
                      <a:cubicBezTo>
                        <a:pt x="779" y="953"/>
                        <a:pt x="764" y="674"/>
                        <a:pt x="618" y="396"/>
                      </a:cubicBezTo>
                      <a:cubicBezTo>
                        <a:pt x="494" y="160"/>
                        <a:pt x="316" y="0"/>
                        <a:pt x="187" y="0"/>
                      </a:cubicBezTo>
                      <a:close/>
                      <a:moveTo>
                        <a:pt x="880" y="1384"/>
                      </a:moveTo>
                      <a:cubicBezTo>
                        <a:pt x="708" y="1384"/>
                        <a:pt x="527" y="1673"/>
                        <a:pt x="467" y="2051"/>
                      </a:cubicBezTo>
                      <a:cubicBezTo>
                        <a:pt x="404" y="2447"/>
                        <a:pt x="497" y="2791"/>
                        <a:pt x="678" y="2820"/>
                      </a:cubicBezTo>
                      <a:cubicBezTo>
                        <a:pt x="686" y="2821"/>
                        <a:pt x="693" y="2822"/>
                        <a:pt x="701" y="2822"/>
                      </a:cubicBezTo>
                      <a:cubicBezTo>
                        <a:pt x="873" y="2822"/>
                        <a:pt x="1055" y="2533"/>
                        <a:pt x="1115" y="2155"/>
                      </a:cubicBezTo>
                      <a:cubicBezTo>
                        <a:pt x="1178" y="1759"/>
                        <a:pt x="1085" y="1415"/>
                        <a:pt x="904" y="1385"/>
                      </a:cubicBezTo>
                      <a:cubicBezTo>
                        <a:pt x="896" y="1384"/>
                        <a:pt x="888" y="1384"/>
                        <a:pt x="880" y="13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6" name="Google Shape;2836;p3"/>
                <p:cNvSpPr/>
                <p:nvPr/>
              </p:nvSpPr>
              <p:spPr>
                <a:xfrm>
                  <a:off x="786077" y="769209"/>
                  <a:ext cx="172727" cy="87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5" h="3635" extrusionOk="0">
                      <a:moveTo>
                        <a:pt x="1820" y="1"/>
                      </a:moveTo>
                      <a:cubicBezTo>
                        <a:pt x="936" y="1"/>
                        <a:pt x="267" y="423"/>
                        <a:pt x="149" y="1621"/>
                      </a:cubicBezTo>
                      <a:cubicBezTo>
                        <a:pt x="1" y="3159"/>
                        <a:pt x="987" y="3635"/>
                        <a:pt x="2267" y="3635"/>
                      </a:cubicBezTo>
                      <a:cubicBezTo>
                        <a:pt x="4352" y="3635"/>
                        <a:pt x="7215" y="2371"/>
                        <a:pt x="7215" y="2371"/>
                      </a:cubicBezTo>
                      <a:cubicBezTo>
                        <a:pt x="7215" y="2371"/>
                        <a:pt x="3915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7" name="Google Shape;2837;p3"/>
                <p:cNvSpPr/>
                <p:nvPr/>
              </p:nvSpPr>
              <p:spPr>
                <a:xfrm>
                  <a:off x="827638" y="786543"/>
                  <a:ext cx="116085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9" h="2443" extrusionOk="0">
                      <a:moveTo>
                        <a:pt x="1222" y="0"/>
                      </a:moveTo>
                      <a:cubicBezTo>
                        <a:pt x="629" y="0"/>
                        <a:pt x="179" y="283"/>
                        <a:pt x="101" y="1089"/>
                      </a:cubicBezTo>
                      <a:cubicBezTo>
                        <a:pt x="1" y="2122"/>
                        <a:pt x="664" y="2442"/>
                        <a:pt x="1524" y="2442"/>
                      </a:cubicBezTo>
                      <a:cubicBezTo>
                        <a:pt x="2925" y="2442"/>
                        <a:pt x="4849" y="1593"/>
                        <a:pt x="4849" y="1593"/>
                      </a:cubicBezTo>
                      <a:cubicBezTo>
                        <a:pt x="4849" y="1593"/>
                        <a:pt x="2630" y="0"/>
                        <a:pt x="1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8" name="Google Shape;2838;p3"/>
                <p:cNvSpPr/>
                <p:nvPr/>
              </p:nvSpPr>
              <p:spPr>
                <a:xfrm>
                  <a:off x="802692" y="806844"/>
                  <a:ext cx="152929" cy="2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58" extrusionOk="0">
                      <a:moveTo>
                        <a:pt x="497" y="0"/>
                      </a:moveTo>
                      <a:cubicBezTo>
                        <a:pt x="212" y="0"/>
                        <a:pt x="23" y="14"/>
                        <a:pt x="18" y="52"/>
                      </a:cubicBezTo>
                      <a:cubicBezTo>
                        <a:pt x="0" y="212"/>
                        <a:pt x="3162" y="716"/>
                        <a:pt x="3162" y="716"/>
                      </a:cubicBezTo>
                      <a:cubicBezTo>
                        <a:pt x="3162" y="716"/>
                        <a:pt x="4992" y="858"/>
                        <a:pt x="5887" y="858"/>
                      </a:cubicBezTo>
                      <a:cubicBezTo>
                        <a:pt x="6174" y="858"/>
                        <a:pt x="6365" y="843"/>
                        <a:pt x="6370" y="805"/>
                      </a:cubicBezTo>
                      <a:cubicBezTo>
                        <a:pt x="6388" y="646"/>
                        <a:pt x="3229" y="143"/>
                        <a:pt x="3229" y="143"/>
                      </a:cubicBezTo>
                      <a:cubicBezTo>
                        <a:pt x="3229" y="143"/>
                        <a:pt x="1392" y="0"/>
                        <a:pt x="4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9" name="Google Shape;2839;p3"/>
                <p:cNvSpPr/>
                <p:nvPr/>
              </p:nvSpPr>
              <p:spPr>
                <a:xfrm>
                  <a:off x="795126" y="818312"/>
                  <a:ext cx="69474" cy="2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2" h="1095" extrusionOk="0">
                      <a:moveTo>
                        <a:pt x="268" y="0"/>
                      </a:moveTo>
                      <a:cubicBezTo>
                        <a:pt x="171" y="0"/>
                        <a:pt x="98" y="28"/>
                        <a:pt x="68" y="86"/>
                      </a:cubicBezTo>
                      <a:cubicBezTo>
                        <a:pt x="1" y="211"/>
                        <a:pt x="172" y="430"/>
                        <a:pt x="449" y="577"/>
                      </a:cubicBezTo>
                      <a:cubicBezTo>
                        <a:pt x="601" y="657"/>
                        <a:pt x="754" y="698"/>
                        <a:pt x="872" y="698"/>
                      </a:cubicBezTo>
                      <a:cubicBezTo>
                        <a:pt x="969" y="698"/>
                        <a:pt x="1042" y="670"/>
                        <a:pt x="1072" y="614"/>
                      </a:cubicBezTo>
                      <a:cubicBezTo>
                        <a:pt x="1137" y="488"/>
                        <a:pt x="966" y="268"/>
                        <a:pt x="691" y="121"/>
                      </a:cubicBezTo>
                      <a:cubicBezTo>
                        <a:pt x="538" y="41"/>
                        <a:pt x="386" y="0"/>
                        <a:pt x="268" y="0"/>
                      </a:cubicBezTo>
                      <a:close/>
                      <a:moveTo>
                        <a:pt x="2345" y="406"/>
                      </a:moveTo>
                      <a:cubicBezTo>
                        <a:pt x="2269" y="406"/>
                        <a:pt x="2188" y="412"/>
                        <a:pt x="2104" y="425"/>
                      </a:cubicBezTo>
                      <a:cubicBezTo>
                        <a:pt x="1708" y="488"/>
                        <a:pt x="1410" y="684"/>
                        <a:pt x="1439" y="863"/>
                      </a:cubicBezTo>
                      <a:cubicBezTo>
                        <a:pt x="1462" y="1006"/>
                        <a:pt x="1683" y="1094"/>
                        <a:pt x="1971" y="1094"/>
                      </a:cubicBezTo>
                      <a:cubicBezTo>
                        <a:pt x="2046" y="1094"/>
                        <a:pt x="2126" y="1088"/>
                        <a:pt x="2208" y="1076"/>
                      </a:cubicBezTo>
                      <a:cubicBezTo>
                        <a:pt x="2603" y="1011"/>
                        <a:pt x="2901" y="816"/>
                        <a:pt x="2872" y="637"/>
                      </a:cubicBezTo>
                      <a:cubicBezTo>
                        <a:pt x="2850" y="494"/>
                        <a:pt x="2631" y="406"/>
                        <a:pt x="2345" y="4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0" name="Google Shape;2840;p3"/>
                <p:cNvSpPr/>
                <p:nvPr/>
              </p:nvSpPr>
              <p:spPr>
                <a:xfrm>
                  <a:off x="889740" y="1158439"/>
                  <a:ext cx="138948" cy="114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4" h="4800" extrusionOk="0">
                      <a:moveTo>
                        <a:pt x="5804" y="1"/>
                      </a:moveTo>
                      <a:cubicBezTo>
                        <a:pt x="5803" y="1"/>
                        <a:pt x="0" y="2641"/>
                        <a:pt x="2568" y="4467"/>
                      </a:cubicBezTo>
                      <a:cubicBezTo>
                        <a:pt x="2894" y="4699"/>
                        <a:pt x="3189" y="4800"/>
                        <a:pt x="3456" y="4800"/>
                      </a:cubicBezTo>
                      <a:cubicBezTo>
                        <a:pt x="5296" y="4800"/>
                        <a:pt x="5804" y="1"/>
                        <a:pt x="58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1" name="Google Shape;2841;p3"/>
                <p:cNvSpPr/>
                <p:nvPr/>
              </p:nvSpPr>
              <p:spPr>
                <a:xfrm>
                  <a:off x="928620" y="1168111"/>
                  <a:ext cx="93366" cy="77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0" h="3225" extrusionOk="0">
                      <a:moveTo>
                        <a:pt x="3900" y="0"/>
                      </a:moveTo>
                      <a:cubicBezTo>
                        <a:pt x="3899" y="1"/>
                        <a:pt x="1" y="1775"/>
                        <a:pt x="1726" y="3002"/>
                      </a:cubicBezTo>
                      <a:cubicBezTo>
                        <a:pt x="1945" y="3157"/>
                        <a:pt x="2143" y="3225"/>
                        <a:pt x="2322" y="3225"/>
                      </a:cubicBezTo>
                      <a:cubicBezTo>
                        <a:pt x="3559" y="3225"/>
                        <a:pt x="3900" y="1"/>
                        <a:pt x="39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3"/>
                <p:cNvSpPr/>
                <p:nvPr/>
              </p:nvSpPr>
              <p:spPr>
                <a:xfrm>
                  <a:off x="954141" y="1160881"/>
                  <a:ext cx="75603" cy="9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8" h="3991" extrusionOk="0">
                      <a:moveTo>
                        <a:pt x="3051" y="1"/>
                      </a:moveTo>
                      <a:cubicBezTo>
                        <a:pt x="2901" y="1"/>
                        <a:pt x="1400" y="1861"/>
                        <a:pt x="1400" y="1861"/>
                      </a:cubicBezTo>
                      <a:cubicBezTo>
                        <a:pt x="1400" y="1861"/>
                        <a:pt x="1" y="3916"/>
                        <a:pt x="100" y="3989"/>
                      </a:cubicBezTo>
                      <a:cubicBezTo>
                        <a:pt x="102" y="3990"/>
                        <a:pt x="104" y="3991"/>
                        <a:pt x="107" y="3991"/>
                      </a:cubicBezTo>
                      <a:cubicBezTo>
                        <a:pt x="257" y="3991"/>
                        <a:pt x="1760" y="2129"/>
                        <a:pt x="1760" y="2129"/>
                      </a:cubicBezTo>
                      <a:cubicBezTo>
                        <a:pt x="1760" y="2129"/>
                        <a:pt x="3158" y="78"/>
                        <a:pt x="3058" y="3"/>
                      </a:cubicBezTo>
                      <a:cubicBezTo>
                        <a:pt x="3057" y="1"/>
                        <a:pt x="3054" y="1"/>
                        <a:pt x="30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3"/>
                <p:cNvSpPr/>
                <p:nvPr/>
              </p:nvSpPr>
              <p:spPr>
                <a:xfrm>
                  <a:off x="960845" y="1225091"/>
                  <a:ext cx="39836" cy="41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1738" extrusionOk="0">
                      <a:moveTo>
                        <a:pt x="1471" y="0"/>
                      </a:moveTo>
                      <a:cubicBezTo>
                        <a:pt x="1343" y="0"/>
                        <a:pt x="1174" y="184"/>
                        <a:pt x="1076" y="444"/>
                      </a:cubicBezTo>
                      <a:cubicBezTo>
                        <a:pt x="966" y="735"/>
                        <a:pt x="983" y="1012"/>
                        <a:pt x="1114" y="1061"/>
                      </a:cubicBezTo>
                      <a:cubicBezTo>
                        <a:pt x="1128" y="1066"/>
                        <a:pt x="1143" y="1069"/>
                        <a:pt x="1158" y="1069"/>
                      </a:cubicBezTo>
                      <a:cubicBezTo>
                        <a:pt x="1288" y="1069"/>
                        <a:pt x="1455" y="885"/>
                        <a:pt x="1555" y="625"/>
                      </a:cubicBezTo>
                      <a:cubicBezTo>
                        <a:pt x="1663" y="334"/>
                        <a:pt x="1647" y="59"/>
                        <a:pt x="1515" y="8"/>
                      </a:cubicBezTo>
                      <a:cubicBezTo>
                        <a:pt x="1501" y="3"/>
                        <a:pt x="1486" y="0"/>
                        <a:pt x="1471" y="0"/>
                      </a:cubicBezTo>
                      <a:close/>
                      <a:moveTo>
                        <a:pt x="672" y="1158"/>
                      </a:moveTo>
                      <a:cubicBezTo>
                        <a:pt x="578" y="1158"/>
                        <a:pt x="450" y="1200"/>
                        <a:pt x="326" y="1279"/>
                      </a:cubicBezTo>
                      <a:cubicBezTo>
                        <a:pt x="120" y="1409"/>
                        <a:pt x="1" y="1590"/>
                        <a:pt x="60" y="1683"/>
                      </a:cubicBezTo>
                      <a:cubicBezTo>
                        <a:pt x="84" y="1720"/>
                        <a:pt x="131" y="1737"/>
                        <a:pt x="192" y="1737"/>
                      </a:cubicBezTo>
                      <a:cubicBezTo>
                        <a:pt x="287" y="1737"/>
                        <a:pt x="415" y="1695"/>
                        <a:pt x="539" y="1617"/>
                      </a:cubicBezTo>
                      <a:cubicBezTo>
                        <a:pt x="744" y="1486"/>
                        <a:pt x="863" y="1304"/>
                        <a:pt x="804" y="1212"/>
                      </a:cubicBezTo>
                      <a:cubicBezTo>
                        <a:pt x="780" y="1176"/>
                        <a:pt x="733" y="1158"/>
                        <a:pt x="672" y="115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3"/>
                <p:cNvSpPr/>
                <p:nvPr/>
              </p:nvSpPr>
              <p:spPr>
                <a:xfrm>
                  <a:off x="1370161" y="1138521"/>
                  <a:ext cx="130234" cy="9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3867" extrusionOk="0">
                      <a:moveTo>
                        <a:pt x="1" y="1"/>
                      </a:moveTo>
                      <a:cubicBezTo>
                        <a:pt x="1" y="1"/>
                        <a:pt x="1118" y="3866"/>
                        <a:pt x="2628" y="3866"/>
                      </a:cubicBezTo>
                      <a:cubicBezTo>
                        <a:pt x="2909" y="3866"/>
                        <a:pt x="3203" y="3733"/>
                        <a:pt x="3507" y="3416"/>
                      </a:cubicBezTo>
                      <a:cubicBezTo>
                        <a:pt x="5440" y="1396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3"/>
                <p:cNvSpPr/>
                <p:nvPr/>
              </p:nvSpPr>
              <p:spPr>
                <a:xfrm>
                  <a:off x="1377822" y="1145631"/>
                  <a:ext cx="87501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" h="2599" extrusionOk="0">
                      <a:moveTo>
                        <a:pt x="0" y="0"/>
                      </a:moveTo>
                      <a:cubicBezTo>
                        <a:pt x="0" y="0"/>
                        <a:pt x="751" y="2598"/>
                        <a:pt x="1765" y="2598"/>
                      </a:cubicBezTo>
                      <a:cubicBezTo>
                        <a:pt x="1954" y="2598"/>
                        <a:pt x="2151" y="2509"/>
                        <a:pt x="2354" y="2296"/>
                      </a:cubicBezTo>
                      <a:cubicBezTo>
                        <a:pt x="3655" y="939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6" name="Google Shape;2846;p3"/>
                <p:cNvSpPr/>
                <p:nvPr/>
              </p:nvSpPr>
              <p:spPr>
                <a:xfrm>
                  <a:off x="1370352" y="1139909"/>
                  <a:ext cx="78380" cy="7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" h="3118" extrusionOk="0">
                      <a:moveTo>
                        <a:pt x="87" y="1"/>
                      </a:moveTo>
                      <a:cubicBezTo>
                        <a:pt x="83" y="1"/>
                        <a:pt x="80" y="2"/>
                        <a:pt x="78" y="4"/>
                      </a:cubicBezTo>
                      <a:cubicBezTo>
                        <a:pt x="0" y="82"/>
                        <a:pt x="1496" y="1700"/>
                        <a:pt x="1496" y="1700"/>
                      </a:cubicBezTo>
                      <a:cubicBezTo>
                        <a:pt x="1496" y="1700"/>
                        <a:pt x="3036" y="3118"/>
                        <a:pt x="3187" y="3118"/>
                      </a:cubicBezTo>
                      <a:cubicBezTo>
                        <a:pt x="3191" y="3118"/>
                        <a:pt x="3194" y="3117"/>
                        <a:pt x="3196" y="3115"/>
                      </a:cubicBezTo>
                      <a:cubicBezTo>
                        <a:pt x="3274" y="3039"/>
                        <a:pt x="1776" y="1419"/>
                        <a:pt x="1776" y="1419"/>
                      </a:cubicBezTo>
                      <a:cubicBezTo>
                        <a:pt x="1776" y="1419"/>
                        <a:pt x="238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7" name="Google Shape;2847;p3"/>
                <p:cNvSpPr/>
                <p:nvPr/>
              </p:nvSpPr>
              <p:spPr>
                <a:xfrm>
                  <a:off x="1423334" y="1173187"/>
                  <a:ext cx="34378" cy="3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571" extrusionOk="0">
                      <a:moveTo>
                        <a:pt x="228" y="0"/>
                      </a:moveTo>
                      <a:cubicBezTo>
                        <a:pt x="149" y="0"/>
                        <a:pt x="88" y="23"/>
                        <a:pt x="62" y="70"/>
                      </a:cubicBezTo>
                      <a:cubicBezTo>
                        <a:pt x="1" y="180"/>
                        <a:pt x="147" y="377"/>
                        <a:pt x="388" y="512"/>
                      </a:cubicBezTo>
                      <a:cubicBezTo>
                        <a:pt x="524" y="588"/>
                        <a:pt x="662" y="628"/>
                        <a:pt x="767" y="628"/>
                      </a:cubicBezTo>
                      <a:cubicBezTo>
                        <a:pt x="847" y="628"/>
                        <a:pt x="908" y="605"/>
                        <a:pt x="934" y="558"/>
                      </a:cubicBezTo>
                      <a:cubicBezTo>
                        <a:pt x="995" y="448"/>
                        <a:pt x="850" y="250"/>
                        <a:pt x="608" y="116"/>
                      </a:cubicBezTo>
                      <a:cubicBezTo>
                        <a:pt x="471" y="40"/>
                        <a:pt x="333" y="0"/>
                        <a:pt x="228" y="0"/>
                      </a:cubicBezTo>
                      <a:close/>
                      <a:moveTo>
                        <a:pt x="1063" y="842"/>
                      </a:moveTo>
                      <a:cubicBezTo>
                        <a:pt x="1050" y="842"/>
                        <a:pt x="1038" y="845"/>
                        <a:pt x="1027" y="850"/>
                      </a:cubicBezTo>
                      <a:cubicBezTo>
                        <a:pt x="937" y="888"/>
                        <a:pt x="937" y="1081"/>
                        <a:pt x="1024" y="1278"/>
                      </a:cubicBezTo>
                      <a:cubicBezTo>
                        <a:pt x="1100" y="1451"/>
                        <a:pt x="1221" y="1570"/>
                        <a:pt x="1310" y="1570"/>
                      </a:cubicBezTo>
                      <a:cubicBezTo>
                        <a:pt x="1322" y="1570"/>
                        <a:pt x="1334" y="1568"/>
                        <a:pt x="1345" y="1563"/>
                      </a:cubicBezTo>
                      <a:cubicBezTo>
                        <a:pt x="1434" y="1523"/>
                        <a:pt x="1435" y="1330"/>
                        <a:pt x="1348" y="1135"/>
                      </a:cubicBezTo>
                      <a:cubicBezTo>
                        <a:pt x="1271" y="962"/>
                        <a:pt x="1151" y="842"/>
                        <a:pt x="1063" y="8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8" name="Google Shape;2848;p3"/>
                <p:cNvSpPr/>
                <p:nvPr/>
              </p:nvSpPr>
              <p:spPr>
                <a:xfrm>
                  <a:off x="1391588" y="702367"/>
                  <a:ext cx="150678" cy="93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" h="3892" extrusionOk="0">
                      <a:moveTo>
                        <a:pt x="3416" y="1"/>
                      </a:moveTo>
                      <a:cubicBezTo>
                        <a:pt x="1772" y="1"/>
                        <a:pt x="0" y="3892"/>
                        <a:pt x="0" y="3892"/>
                      </a:cubicBezTo>
                      <a:cubicBezTo>
                        <a:pt x="0" y="3892"/>
                        <a:pt x="6293" y="3226"/>
                        <a:pt x="4469" y="657"/>
                      </a:cubicBezTo>
                      <a:cubicBezTo>
                        <a:pt x="4138" y="191"/>
                        <a:pt x="3780" y="1"/>
                        <a:pt x="34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9" name="Google Shape;2849;p3"/>
                <p:cNvSpPr/>
                <p:nvPr/>
              </p:nvSpPr>
              <p:spPr>
                <a:xfrm>
                  <a:off x="1401260" y="726236"/>
                  <a:ext cx="101242" cy="62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9" h="2615" extrusionOk="0">
                      <a:moveTo>
                        <a:pt x="2295" y="1"/>
                      </a:moveTo>
                      <a:cubicBezTo>
                        <a:pt x="1191" y="1"/>
                        <a:pt x="0" y="2615"/>
                        <a:pt x="0" y="2615"/>
                      </a:cubicBezTo>
                      <a:cubicBezTo>
                        <a:pt x="0" y="2615"/>
                        <a:pt x="4228" y="2168"/>
                        <a:pt x="3001" y="441"/>
                      </a:cubicBezTo>
                      <a:cubicBezTo>
                        <a:pt x="2779" y="129"/>
                        <a:pt x="2539" y="1"/>
                        <a:pt x="22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0" name="Google Shape;2850;p3"/>
                <p:cNvSpPr/>
                <p:nvPr/>
              </p:nvSpPr>
              <p:spPr>
                <a:xfrm>
                  <a:off x="1392354" y="723267"/>
                  <a:ext cx="98944" cy="71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2969" extrusionOk="0">
                      <a:moveTo>
                        <a:pt x="4044" y="0"/>
                      </a:moveTo>
                      <a:cubicBezTo>
                        <a:pt x="3847" y="0"/>
                        <a:pt x="1931" y="1306"/>
                        <a:pt x="1931" y="1306"/>
                      </a:cubicBezTo>
                      <a:cubicBezTo>
                        <a:pt x="1931" y="1306"/>
                        <a:pt x="1" y="2864"/>
                        <a:pt x="74" y="2964"/>
                      </a:cubicBezTo>
                      <a:cubicBezTo>
                        <a:pt x="76" y="2967"/>
                        <a:pt x="81" y="2969"/>
                        <a:pt x="88" y="2969"/>
                      </a:cubicBezTo>
                      <a:cubicBezTo>
                        <a:pt x="286" y="2969"/>
                        <a:pt x="2199" y="1665"/>
                        <a:pt x="2199" y="1665"/>
                      </a:cubicBezTo>
                      <a:cubicBezTo>
                        <a:pt x="2199" y="1665"/>
                        <a:pt x="4132" y="105"/>
                        <a:pt x="4059" y="5"/>
                      </a:cubicBezTo>
                      <a:cubicBezTo>
                        <a:pt x="4056" y="2"/>
                        <a:pt x="4051" y="0"/>
                        <a:pt x="40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1" name="Google Shape;2851;p3"/>
                <p:cNvSpPr/>
                <p:nvPr/>
              </p:nvSpPr>
              <p:spPr>
                <a:xfrm>
                  <a:off x="1457210" y="728773"/>
                  <a:ext cx="43595" cy="37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1582" extrusionOk="0">
                      <a:moveTo>
                        <a:pt x="1672" y="1"/>
                      </a:moveTo>
                      <a:cubicBezTo>
                        <a:pt x="1573" y="1"/>
                        <a:pt x="1430" y="110"/>
                        <a:pt x="1322" y="282"/>
                      </a:cubicBezTo>
                      <a:cubicBezTo>
                        <a:pt x="1192" y="485"/>
                        <a:pt x="1162" y="699"/>
                        <a:pt x="1255" y="759"/>
                      </a:cubicBezTo>
                      <a:cubicBezTo>
                        <a:pt x="1271" y="769"/>
                        <a:pt x="1290" y="774"/>
                        <a:pt x="1310" y="774"/>
                      </a:cubicBezTo>
                      <a:cubicBezTo>
                        <a:pt x="1409" y="774"/>
                        <a:pt x="1551" y="664"/>
                        <a:pt x="1660" y="494"/>
                      </a:cubicBezTo>
                      <a:cubicBezTo>
                        <a:pt x="1790" y="289"/>
                        <a:pt x="1821" y="75"/>
                        <a:pt x="1728" y="16"/>
                      </a:cubicBezTo>
                      <a:cubicBezTo>
                        <a:pt x="1711" y="5"/>
                        <a:pt x="1692" y="1"/>
                        <a:pt x="1672" y="1"/>
                      </a:cubicBezTo>
                      <a:close/>
                      <a:moveTo>
                        <a:pt x="847" y="959"/>
                      </a:moveTo>
                      <a:cubicBezTo>
                        <a:pt x="742" y="959"/>
                        <a:pt x="616" y="982"/>
                        <a:pt x="487" y="1031"/>
                      </a:cubicBezTo>
                      <a:cubicBezTo>
                        <a:pt x="196" y="1141"/>
                        <a:pt x="1" y="1339"/>
                        <a:pt x="51" y="1470"/>
                      </a:cubicBezTo>
                      <a:cubicBezTo>
                        <a:pt x="79" y="1543"/>
                        <a:pt x="177" y="1581"/>
                        <a:pt x="309" y="1581"/>
                      </a:cubicBezTo>
                      <a:cubicBezTo>
                        <a:pt x="414" y="1581"/>
                        <a:pt x="540" y="1557"/>
                        <a:pt x="669" y="1508"/>
                      </a:cubicBezTo>
                      <a:cubicBezTo>
                        <a:pt x="960" y="1397"/>
                        <a:pt x="1154" y="1201"/>
                        <a:pt x="1103" y="1069"/>
                      </a:cubicBezTo>
                      <a:cubicBezTo>
                        <a:pt x="1076" y="996"/>
                        <a:pt x="978" y="959"/>
                        <a:pt x="847" y="95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16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71" name="Google Shape;16071;p36"/>
          <p:cNvGrpSpPr/>
          <p:nvPr/>
        </p:nvGrpSpPr>
        <p:grpSpPr>
          <a:xfrm>
            <a:off x="-1732752" y="-355986"/>
            <a:ext cx="12609504" cy="5855472"/>
            <a:chOff x="-1732752" y="-818819"/>
            <a:chExt cx="12609504" cy="5855472"/>
          </a:xfrm>
        </p:grpSpPr>
        <p:grpSp>
          <p:nvGrpSpPr>
            <p:cNvPr id="16072" name="Google Shape;16072;p36"/>
            <p:cNvGrpSpPr/>
            <p:nvPr/>
          </p:nvGrpSpPr>
          <p:grpSpPr>
            <a:xfrm>
              <a:off x="-1732752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16073" name="Google Shape;16073;p36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16074" name="Google Shape;16074;p36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6075" name="Google Shape;16075;p36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16076" name="Google Shape;16076;p36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16077" name="Google Shape;16077;p36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78" name="Google Shape;16078;p36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79" name="Google Shape;16079;p36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0" name="Google Shape;16080;p36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1" name="Google Shape;16081;p36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2" name="Google Shape;16082;p36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3" name="Google Shape;16083;p36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4" name="Google Shape;16084;p36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5" name="Google Shape;16085;p36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6" name="Google Shape;16086;p36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7" name="Google Shape;16087;p36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8" name="Google Shape;16088;p36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9" name="Google Shape;16089;p36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90" name="Google Shape;16090;p36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6091" name="Google Shape;16091;p36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2" name="Google Shape;16092;p36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3" name="Google Shape;16093;p36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4" name="Google Shape;16094;p36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5" name="Google Shape;16095;p36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6" name="Google Shape;16096;p36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7" name="Google Shape;16097;p36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8" name="Google Shape;16098;p36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9" name="Google Shape;16099;p36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0" name="Google Shape;16100;p36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1" name="Google Shape;16101;p36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2" name="Google Shape;16102;p36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3" name="Google Shape;16103;p36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4" name="Google Shape;16104;p36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6105" name="Google Shape;16105;p36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6" name="Google Shape;16106;p36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7" name="Google Shape;16107;p36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8" name="Google Shape;16108;p36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9" name="Google Shape;16109;p36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0" name="Google Shape;16110;p36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1" name="Google Shape;16111;p36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2" name="Google Shape;16112;p36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3" name="Google Shape;16113;p36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4" name="Google Shape;16114;p36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5" name="Google Shape;16115;p36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6" name="Google Shape;16116;p36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7" name="Google Shape;16117;p36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8" name="Google Shape;16118;p36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119" name="Google Shape;16119;p36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0" name="Google Shape;16120;p36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1" name="Google Shape;16121;p36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2" name="Google Shape;16122;p36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3" name="Google Shape;16123;p36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4" name="Google Shape;16124;p36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5" name="Google Shape;16125;p36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6" name="Google Shape;16126;p36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7" name="Google Shape;16127;p36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8" name="Google Shape;16128;p36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9" name="Google Shape;16129;p36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0" name="Google Shape;16130;p36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1" name="Google Shape;16131;p36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2" name="Google Shape;16132;p36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3" name="Google Shape;16133;p36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134" name="Google Shape;16134;p36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16135" name="Google Shape;16135;p36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36" name="Google Shape;16136;p36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37" name="Google Shape;16137;p36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38" name="Google Shape;16138;p36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39" name="Google Shape;16139;p36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0" name="Google Shape;16140;p36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1" name="Google Shape;16141;p36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2" name="Google Shape;16142;p36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3" name="Google Shape;16143;p36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4" name="Google Shape;16144;p36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5" name="Google Shape;16145;p36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6" name="Google Shape;16146;p36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7" name="Google Shape;16147;p36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8" name="Google Shape;16148;p36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9" name="Google Shape;16149;p36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50" name="Google Shape;16150;p36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151" name="Google Shape;16151;p36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2" name="Google Shape;16152;p36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3" name="Google Shape;16153;p36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4" name="Google Shape;16154;p36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5" name="Google Shape;16155;p36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6" name="Google Shape;16156;p36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7" name="Google Shape;16157;p36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8" name="Google Shape;16158;p36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59" name="Google Shape;16159;p36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16160" name="Google Shape;16160;p36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1" name="Google Shape;16161;p36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2" name="Google Shape;16162;p36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3" name="Google Shape;16163;p36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4" name="Google Shape;16164;p36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5" name="Google Shape;16165;p36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6" name="Google Shape;16166;p36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7" name="Google Shape;16167;p36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8" name="Google Shape;16168;p36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9" name="Google Shape;16169;p36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0" name="Google Shape;16170;p36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1" name="Google Shape;16171;p36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72" name="Google Shape;16172;p36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16173" name="Google Shape;16173;p36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4" name="Google Shape;16174;p36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5" name="Google Shape;16175;p36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6" name="Google Shape;16176;p36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7" name="Google Shape;16177;p36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8" name="Google Shape;16178;p36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9" name="Google Shape;16179;p36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0" name="Google Shape;16180;p36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1" name="Google Shape;16181;p36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82" name="Google Shape;16182;p36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16183" name="Google Shape;16183;p36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4" name="Google Shape;16184;p36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5" name="Google Shape;16185;p36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6" name="Google Shape;16186;p36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87" name="Google Shape;16187;p36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16188" name="Google Shape;16188;p36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9" name="Google Shape;16189;p36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0" name="Google Shape;16190;p36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1" name="Google Shape;16191;p36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92" name="Google Shape;16192;p36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16193" name="Google Shape;16193;p36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4" name="Google Shape;16194;p36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5" name="Google Shape;16195;p36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6" name="Google Shape;16196;p36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97" name="Google Shape;16197;p36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16198" name="Google Shape;16198;p36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9" name="Google Shape;16199;p36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0" name="Google Shape;16200;p36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1" name="Google Shape;16201;p36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2" name="Google Shape;16202;p36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3" name="Google Shape;16203;p36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4" name="Google Shape;16204;p36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5" name="Google Shape;16205;p36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6" name="Google Shape;16206;p36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7" name="Google Shape;16207;p36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8" name="Google Shape;16208;p36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9" name="Google Shape;16209;p36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0" name="Google Shape;16210;p36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1" name="Google Shape;16211;p36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2" name="Google Shape;16212;p36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3" name="Google Shape;16213;p36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4" name="Google Shape;16214;p36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15" name="Google Shape;16215;p36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16216" name="Google Shape;16216;p36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7" name="Google Shape;16217;p36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8" name="Google Shape;16218;p36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9" name="Google Shape;16219;p36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20" name="Google Shape;16220;p36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16221" name="Google Shape;16221;p36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2" name="Google Shape;16222;p36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3" name="Google Shape;16223;p36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4" name="Google Shape;16224;p36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25" name="Google Shape;16225;p36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16226" name="Google Shape;16226;p36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7" name="Google Shape;16227;p36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8" name="Google Shape;16228;p36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9" name="Google Shape;16229;p36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30" name="Google Shape;16230;p36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16231" name="Google Shape;16231;p36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32" name="Google Shape;16232;p36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33" name="Google Shape;16233;p36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34" name="Google Shape;16234;p36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16235" name="Google Shape;16235;p36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16236" name="Google Shape;16236;p36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37" name="Google Shape;16237;p36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38" name="Google Shape;16238;p36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39" name="Google Shape;16239;p36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240" name="Google Shape;16240;p36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16241" name="Google Shape;16241;p36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2" name="Google Shape;16242;p36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3" name="Google Shape;16243;p36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4" name="Google Shape;16244;p36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245" name="Google Shape;16245;p36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16246" name="Google Shape;16246;p36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7" name="Google Shape;16247;p36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8" name="Google Shape;16248;p36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9" name="Google Shape;16249;p36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6250" name="Google Shape;16250;p36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16251" name="Google Shape;16251;p36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2" name="Google Shape;16252;p36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3" name="Google Shape;16253;p36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4" name="Google Shape;16254;p36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5" name="Google Shape;16255;p36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6" name="Google Shape;16256;p36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7" name="Google Shape;16257;p36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8" name="Google Shape;16258;p36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9" name="Google Shape;16259;p36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0" name="Google Shape;16260;p36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1" name="Google Shape;16261;p36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2" name="Google Shape;16262;p36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3" name="Google Shape;16263;p36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4" name="Google Shape;16264;p36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5" name="Google Shape;16265;p36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6" name="Google Shape;16266;p36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7" name="Google Shape;16267;p36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8" name="Google Shape;16268;p36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9" name="Google Shape;16269;p36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0" name="Google Shape;16270;p36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1" name="Google Shape;16271;p36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2" name="Google Shape;16272;p36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3" name="Google Shape;16273;p36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4" name="Google Shape;16274;p36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5" name="Google Shape;16275;p36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6" name="Google Shape;16276;p36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7" name="Google Shape;16277;p36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8" name="Google Shape;16278;p36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9" name="Google Shape;16279;p36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0" name="Google Shape;16280;p36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1" name="Google Shape;16281;p36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2" name="Google Shape;16282;p36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3" name="Google Shape;16283;p36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4" name="Google Shape;16284;p36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5" name="Google Shape;16285;p36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6" name="Google Shape;16286;p36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7" name="Google Shape;16287;p36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8" name="Google Shape;16288;p36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9" name="Google Shape;16289;p36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0" name="Google Shape;16290;p36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1" name="Google Shape;16291;p36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2" name="Google Shape;16292;p36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3" name="Google Shape;16293;p36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4" name="Google Shape;16294;p36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5" name="Google Shape;16295;p36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6" name="Google Shape;16296;p36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7" name="Google Shape;16297;p36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8" name="Google Shape;16298;p36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9" name="Google Shape;16299;p36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0" name="Google Shape;16300;p36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1" name="Google Shape;16301;p36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02" name="Google Shape;16302;p36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16303" name="Google Shape;16303;p36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4" name="Google Shape;16304;p36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5" name="Google Shape;16305;p36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06" name="Google Shape;16306;p36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16307" name="Google Shape;16307;p36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8" name="Google Shape;16308;p36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9" name="Google Shape;16309;p36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10" name="Google Shape;16310;p36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16311" name="Google Shape;16311;p36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2" name="Google Shape;16312;p36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3" name="Google Shape;16313;p36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14" name="Google Shape;16314;p36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16315" name="Google Shape;16315;p36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6" name="Google Shape;16316;p36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7" name="Google Shape;16317;p36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18" name="Google Shape;16318;p36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16319" name="Google Shape;16319;p36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0" name="Google Shape;16320;p36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1" name="Google Shape;16321;p36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22" name="Google Shape;16322;p36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16323" name="Google Shape;16323;p36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4" name="Google Shape;16324;p36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5" name="Google Shape;16325;p36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6" name="Google Shape;16326;p36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27" name="Google Shape;16327;p36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16328" name="Google Shape;16328;p36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9" name="Google Shape;16329;p36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0" name="Google Shape;16330;p36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1" name="Google Shape;16331;p36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32" name="Google Shape;16332;p36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16333" name="Google Shape;16333;p36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4" name="Google Shape;16334;p36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5" name="Google Shape;16335;p36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6" name="Google Shape;16336;p36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37" name="Google Shape;16337;p36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16338" name="Google Shape;16338;p36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9" name="Google Shape;16339;p36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0" name="Google Shape;16340;p36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1" name="Google Shape;16341;p36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42" name="Google Shape;16342;p36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16343" name="Google Shape;16343;p36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4" name="Google Shape;16344;p36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5" name="Google Shape;16345;p36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6" name="Google Shape;16346;p36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47" name="Google Shape;16347;p36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16348" name="Google Shape;16348;p36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9" name="Google Shape;16349;p36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50" name="Google Shape;16350;p36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51" name="Google Shape;16351;p36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52" name="Google Shape;16352;p36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16353" name="Google Shape;16353;p36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16354" name="Google Shape;16354;p36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5" name="Google Shape;16355;p36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6" name="Google Shape;16356;p36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7" name="Google Shape;16357;p36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8" name="Google Shape;16358;p36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9" name="Google Shape;16359;p36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0" name="Google Shape;16360;p36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1" name="Google Shape;16361;p36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2" name="Google Shape;16362;p36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3" name="Google Shape;16363;p36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4" name="Google Shape;16364;p36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5" name="Google Shape;16365;p36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366" name="Google Shape;16366;p36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67" name="Google Shape;16367;p36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68" name="Google Shape;16368;p36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69" name="Google Shape;16369;p36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0" name="Google Shape;16370;p36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1" name="Google Shape;16371;p36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2" name="Google Shape;16372;p36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3" name="Google Shape;16373;p36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4" name="Google Shape;16374;p36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5" name="Google Shape;16375;p36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6" name="Google Shape;16376;p36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7" name="Google Shape;16377;p36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8" name="Google Shape;16378;p36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9" name="Google Shape;16379;p36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0" name="Google Shape;16380;p36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1" name="Google Shape;16381;p36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2" name="Google Shape;16382;p36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3" name="Google Shape;16383;p36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4" name="Google Shape;16384;p36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5" name="Google Shape;16385;p36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6" name="Google Shape;16386;p36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7" name="Google Shape;16387;p36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8" name="Google Shape;16388;p36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9" name="Google Shape;16389;p36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0" name="Google Shape;16390;p36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1" name="Google Shape;16391;p36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2" name="Google Shape;16392;p36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3" name="Google Shape;16393;p36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4" name="Google Shape;16394;p36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5" name="Google Shape;16395;p36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6" name="Google Shape;16396;p36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7" name="Google Shape;16397;p36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8" name="Google Shape;16398;p36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99" name="Google Shape;16399;p36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16400" name="Google Shape;16400;p36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1" name="Google Shape;16401;p36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2" name="Google Shape;16402;p36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3" name="Google Shape;16403;p36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4" name="Google Shape;16404;p36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5" name="Google Shape;16405;p36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6" name="Google Shape;16406;p36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7" name="Google Shape;16407;p36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8" name="Google Shape;16408;p36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9" name="Google Shape;16409;p36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0" name="Google Shape;16410;p36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1" name="Google Shape;16411;p36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2" name="Google Shape;16412;p36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3" name="Google Shape;16413;p36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4" name="Google Shape;16414;p36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5" name="Google Shape;16415;p36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6" name="Google Shape;16416;p36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7" name="Google Shape;16417;p36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8" name="Google Shape;16418;p36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9" name="Google Shape;16419;p36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0" name="Google Shape;16420;p36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21" name="Google Shape;16421;p36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16422" name="Google Shape;16422;p36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3" name="Google Shape;16423;p36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4" name="Google Shape;16424;p36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5" name="Google Shape;16425;p36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26" name="Google Shape;16426;p36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16427" name="Google Shape;16427;p36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8" name="Google Shape;16428;p36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9" name="Google Shape;16429;p36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0" name="Google Shape;16430;p36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31" name="Google Shape;16431;p36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16432" name="Google Shape;16432;p36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3" name="Google Shape;16433;p36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4" name="Google Shape;16434;p36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5" name="Google Shape;16435;p36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36" name="Google Shape;16436;p36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16437" name="Google Shape;16437;p36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8" name="Google Shape;16438;p36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9" name="Google Shape;16439;p36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0" name="Google Shape;16440;p36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41" name="Google Shape;16441;p36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16442" name="Google Shape;16442;p36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3" name="Google Shape;16443;p36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4" name="Google Shape;16444;p36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5" name="Google Shape;16445;p36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46" name="Google Shape;16446;p36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16447" name="Google Shape;16447;p36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8" name="Google Shape;16448;p36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9" name="Google Shape;16449;p36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0" name="Google Shape;16450;p36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51" name="Google Shape;16451;p36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16452" name="Google Shape;16452;p36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3" name="Google Shape;16453;p36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4" name="Google Shape;16454;p36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5" name="Google Shape;16455;p36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56" name="Google Shape;16456;p36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16457" name="Google Shape;16457;p36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8" name="Google Shape;16458;p36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9" name="Google Shape;16459;p36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0" name="Google Shape;16460;p36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61" name="Google Shape;16461;p36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16462" name="Google Shape;16462;p36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3" name="Google Shape;16463;p36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4" name="Google Shape;16464;p36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5" name="Google Shape;16465;p36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66" name="Google Shape;16466;p36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16467" name="Google Shape;16467;p36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6468" name="Google Shape;16468;p36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16469" name="Google Shape;16469;p36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16470" name="Google Shape;16470;p36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1" name="Google Shape;16471;p36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2" name="Google Shape;16472;p36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3" name="Google Shape;16473;p36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4" name="Google Shape;16474;p36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5" name="Google Shape;16475;p36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6" name="Google Shape;16476;p36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7" name="Google Shape;16477;p36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8" name="Google Shape;16478;p36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9" name="Google Shape;16479;p36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0" name="Google Shape;16480;p36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1" name="Google Shape;16481;p36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2" name="Google Shape;16482;p36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3" name="Google Shape;16483;p36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4" name="Google Shape;16484;p36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5" name="Google Shape;16485;p36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6" name="Google Shape;16486;p36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7" name="Google Shape;16487;p36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8" name="Google Shape;16488;p36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9" name="Google Shape;16489;p36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0" name="Google Shape;16490;p36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1" name="Google Shape;16491;p36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2" name="Google Shape;16492;p36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3" name="Google Shape;16493;p36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4" name="Google Shape;16494;p36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5" name="Google Shape;16495;p36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6" name="Google Shape;16496;p36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7" name="Google Shape;16497;p36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8" name="Google Shape;16498;p36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9" name="Google Shape;16499;p36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0" name="Google Shape;16500;p36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1" name="Google Shape;16501;p36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2" name="Google Shape;16502;p36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3" name="Google Shape;16503;p36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4" name="Google Shape;16504;p36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5" name="Google Shape;16505;p36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6" name="Google Shape;16506;p36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7" name="Google Shape;16507;p36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8" name="Google Shape;16508;p36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9" name="Google Shape;16509;p36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0" name="Google Shape;16510;p36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1" name="Google Shape;16511;p36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2" name="Google Shape;16512;p36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3" name="Google Shape;16513;p36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4" name="Google Shape;16514;p36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5" name="Google Shape;16515;p36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6" name="Google Shape;16516;p36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7" name="Google Shape;16517;p36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8" name="Google Shape;16518;p36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9" name="Google Shape;16519;p36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520" name="Google Shape;16520;p36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16521" name="Google Shape;16521;p36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2" name="Google Shape;16522;p36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3" name="Google Shape;16523;p36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4" name="Google Shape;16524;p36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5" name="Google Shape;16525;p36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6" name="Google Shape;16526;p36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7" name="Google Shape;16527;p36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8" name="Google Shape;16528;p36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9" name="Google Shape;16529;p36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0" name="Google Shape;16530;p36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1" name="Google Shape;16531;p36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2" name="Google Shape;16532;p36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3" name="Google Shape;16533;p36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4" name="Google Shape;16534;p36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5" name="Google Shape;16535;p36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6" name="Google Shape;16536;p36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7" name="Google Shape;16537;p36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8" name="Google Shape;16538;p36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9" name="Google Shape;16539;p36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0" name="Google Shape;16540;p36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1" name="Google Shape;16541;p36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2" name="Google Shape;16542;p36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3" name="Google Shape;16543;p36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4" name="Google Shape;16544;p36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5" name="Google Shape;16545;p36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6" name="Google Shape;16546;p36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7" name="Google Shape;16547;p36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8" name="Google Shape;16548;p36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9" name="Google Shape;16549;p36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0" name="Google Shape;16550;p36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1" name="Google Shape;16551;p36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2" name="Google Shape;16552;p36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3" name="Google Shape;16553;p36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4" name="Google Shape;16554;p36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5" name="Google Shape;16555;p36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6" name="Google Shape;16556;p36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7" name="Google Shape;16557;p36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8" name="Google Shape;16558;p36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9" name="Google Shape;16559;p36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0" name="Google Shape;16560;p36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1" name="Google Shape;16561;p36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2" name="Google Shape;16562;p36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3" name="Google Shape;16563;p36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4" name="Google Shape;16564;p36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5" name="Google Shape;16565;p36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6" name="Google Shape;16566;p36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7" name="Google Shape;16567;p36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568" name="Google Shape;16568;p36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16569" name="Google Shape;16569;p36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0" name="Google Shape;16570;p36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1" name="Google Shape;16571;p36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2" name="Google Shape;16572;p36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3" name="Google Shape;16573;p36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4" name="Google Shape;16574;p36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5" name="Google Shape;16575;p36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6" name="Google Shape;16576;p36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7" name="Google Shape;16577;p36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8" name="Google Shape;16578;p36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9" name="Google Shape;16579;p36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0" name="Google Shape;16580;p36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1" name="Google Shape;16581;p36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2" name="Google Shape;16582;p36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3" name="Google Shape;16583;p36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4" name="Google Shape;16584;p36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5" name="Google Shape;16585;p36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6" name="Google Shape;16586;p36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7" name="Google Shape;16587;p36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8" name="Google Shape;16588;p36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9" name="Google Shape;16589;p36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0" name="Google Shape;16590;p36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1" name="Google Shape;16591;p36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2" name="Google Shape;16592;p36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3" name="Google Shape;16593;p36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4" name="Google Shape;16594;p36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5" name="Google Shape;16595;p36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6" name="Google Shape;16596;p36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7" name="Google Shape;16597;p36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8" name="Google Shape;16598;p36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9" name="Google Shape;16599;p36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0" name="Google Shape;16600;p36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1" name="Google Shape;16601;p36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2" name="Google Shape;16602;p36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3" name="Google Shape;16603;p36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4" name="Google Shape;16604;p36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5" name="Google Shape;16605;p36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6" name="Google Shape;16606;p36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7" name="Google Shape;16607;p36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8" name="Google Shape;16608;p36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9" name="Google Shape;16609;p36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0" name="Google Shape;16610;p36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1" name="Google Shape;16611;p36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2" name="Google Shape;16612;p36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3" name="Google Shape;16613;p36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4" name="Google Shape;16614;p36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5" name="Google Shape;16615;p36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616" name="Google Shape;16616;p36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16617" name="Google Shape;16617;p36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8" name="Google Shape;16618;p36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9" name="Google Shape;16619;p36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0" name="Google Shape;16620;p36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1" name="Google Shape;16621;p36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2" name="Google Shape;16622;p36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3" name="Google Shape;16623;p36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4" name="Google Shape;16624;p36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5" name="Google Shape;16625;p36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6" name="Google Shape;16626;p36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6627" name="Google Shape;16627;p36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16628" name="Google Shape;16628;p36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29" name="Google Shape;16629;p36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0" name="Google Shape;16630;p36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1" name="Google Shape;16631;p36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2" name="Google Shape;16632;p36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3" name="Google Shape;16633;p36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4" name="Google Shape;16634;p36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5" name="Google Shape;16635;p36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6" name="Google Shape;16636;p36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7" name="Google Shape;16637;p36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8" name="Google Shape;16638;p36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9" name="Google Shape;16639;p36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0" name="Google Shape;16640;p36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1" name="Google Shape;16641;p36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2" name="Google Shape;16642;p36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3" name="Google Shape;16643;p36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4" name="Google Shape;16644;p36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5" name="Google Shape;16645;p36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6" name="Google Shape;16646;p36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7" name="Google Shape;16647;p36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8" name="Google Shape;16648;p36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9" name="Google Shape;16649;p36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0" name="Google Shape;16650;p36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1" name="Google Shape;16651;p36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2" name="Google Shape;16652;p36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3" name="Google Shape;16653;p36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4" name="Google Shape;16654;p36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5" name="Google Shape;16655;p36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6" name="Google Shape;16656;p36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7" name="Google Shape;16657;p36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8" name="Google Shape;16658;p36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9" name="Google Shape;16659;p36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0" name="Google Shape;16660;p36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1" name="Google Shape;16661;p36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2" name="Google Shape;16662;p36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3" name="Google Shape;16663;p36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4" name="Google Shape;16664;p36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16665" name="Google Shape;16665;p36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66" name="Google Shape;16666;p36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67" name="Google Shape;16667;p36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68" name="Google Shape;16668;p36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69" name="Google Shape;16669;p36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0" name="Google Shape;16670;p36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1" name="Google Shape;16671;p36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2" name="Google Shape;16672;p36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3" name="Google Shape;16673;p36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4" name="Google Shape;16674;p36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5" name="Google Shape;16675;p36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6" name="Google Shape;16676;p36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7" name="Google Shape;16677;p36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8" name="Google Shape;16678;p36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9" name="Google Shape;16679;p36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0" name="Google Shape;16680;p36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1" name="Google Shape;16681;p36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2" name="Google Shape;16682;p36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3" name="Google Shape;16683;p36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4" name="Google Shape;16684;p36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5" name="Google Shape;16685;p36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6" name="Google Shape;16686;p36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7" name="Google Shape;16687;p36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8" name="Google Shape;16688;p36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9" name="Google Shape;16689;p36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690" name="Google Shape;16690;p36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1" name="Google Shape;16691;p36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2" name="Google Shape;16692;p36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3" name="Google Shape;16693;p36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4" name="Google Shape;16694;p36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5" name="Google Shape;16695;p36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6" name="Google Shape;16696;p36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7" name="Google Shape;16697;p36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8" name="Google Shape;16698;p36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9" name="Google Shape;16699;p36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0" name="Google Shape;16700;p36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1" name="Google Shape;16701;p36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2" name="Google Shape;16702;p36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3" name="Google Shape;16703;p36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4" name="Google Shape;16704;p36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5" name="Google Shape;16705;p36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6" name="Google Shape;16706;p36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7" name="Google Shape;16707;p36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8" name="Google Shape;16708;p36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9" name="Google Shape;16709;p36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0" name="Google Shape;16710;p36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1" name="Google Shape;16711;p36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2" name="Google Shape;16712;p36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3" name="Google Shape;16713;p36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4" name="Google Shape;16714;p36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5" name="Google Shape;16715;p36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716" name="Google Shape;16716;p36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16717" name="Google Shape;16717;p36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8" name="Google Shape;16718;p36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9" name="Google Shape;16719;p36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0" name="Google Shape;16720;p36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1" name="Google Shape;16721;p36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2" name="Google Shape;16722;p36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3" name="Google Shape;16723;p36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4" name="Google Shape;16724;p36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5" name="Google Shape;16725;p36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6" name="Google Shape;16726;p36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7" name="Google Shape;16727;p36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8" name="Google Shape;16728;p36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9" name="Google Shape;16729;p36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0" name="Google Shape;16730;p36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1" name="Google Shape;16731;p36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2" name="Google Shape;16732;p36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3" name="Google Shape;16733;p36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4" name="Google Shape;16734;p36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5" name="Google Shape;16735;p36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6" name="Google Shape;16736;p36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7" name="Google Shape;16737;p36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8" name="Google Shape;16738;p36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9" name="Google Shape;16739;p36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0" name="Google Shape;16740;p36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1" name="Google Shape;16741;p36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2" name="Google Shape;16742;p36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3" name="Google Shape;16743;p36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4" name="Google Shape;16744;p36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5" name="Google Shape;16745;p36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6" name="Google Shape;16746;p36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7" name="Google Shape;16747;p36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8" name="Google Shape;16748;p36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9" name="Google Shape;16749;p36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0" name="Google Shape;16750;p36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1" name="Google Shape;16751;p36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2" name="Google Shape;16752;p36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3" name="Google Shape;16753;p36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754" name="Google Shape;16754;p36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16755" name="Google Shape;16755;p36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56" name="Google Shape;16756;p36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57" name="Google Shape;16757;p36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58" name="Google Shape;16758;p36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59" name="Google Shape;16759;p36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760" name="Google Shape;16760;p36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1" name="Google Shape;16761;p36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2" name="Google Shape;16762;p36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3" name="Google Shape;16763;p36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4" name="Google Shape;16764;p36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5" name="Google Shape;16765;p36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6" name="Google Shape;16766;p36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7" name="Google Shape;16767;p36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8" name="Google Shape;16768;p36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9" name="Google Shape;16769;p36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0" name="Google Shape;16770;p36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1" name="Google Shape;16771;p36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2" name="Google Shape;16772;p36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3" name="Google Shape;16773;p36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4" name="Google Shape;16774;p36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5" name="Google Shape;16775;p36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6" name="Google Shape;16776;p36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7" name="Google Shape;16777;p36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8" name="Google Shape;16778;p36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9" name="Google Shape;16779;p36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0" name="Google Shape;16780;p36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1" name="Google Shape;16781;p36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2" name="Google Shape;16782;p36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3" name="Google Shape;16783;p36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4" name="Google Shape;16784;p36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5" name="Google Shape;16785;p36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6" name="Google Shape;16786;p36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7" name="Google Shape;16787;p36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8" name="Google Shape;16788;p36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9" name="Google Shape;16789;p36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0" name="Google Shape;16790;p36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1" name="Google Shape;16791;p36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2" name="Google Shape;16792;p36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3" name="Google Shape;16793;p36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4" name="Google Shape;16794;p36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5" name="Google Shape;16795;p36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6" name="Google Shape;16796;p36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7" name="Google Shape;16797;p36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8" name="Google Shape;16798;p36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9" name="Google Shape;16799;p36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0" name="Google Shape;16800;p36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1" name="Google Shape;16801;p36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2" name="Google Shape;16802;p36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3" name="Google Shape;16803;p36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4" name="Google Shape;16804;p36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5" name="Google Shape;16805;p36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6" name="Google Shape;16806;p36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7" name="Google Shape;16807;p36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8" name="Google Shape;16808;p36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9" name="Google Shape;16809;p36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0" name="Google Shape;16810;p36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1" name="Google Shape;16811;p36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2" name="Google Shape;16812;p36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3" name="Google Shape;16813;p36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4" name="Google Shape;16814;p36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5" name="Google Shape;16815;p36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6" name="Google Shape;16816;p36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7" name="Google Shape;16817;p36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8" name="Google Shape;16818;p36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9" name="Google Shape;16819;p36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0" name="Google Shape;16820;p36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1" name="Google Shape;16821;p36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2" name="Google Shape;16822;p36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3" name="Google Shape;16823;p36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4" name="Google Shape;16824;p36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5" name="Google Shape;16825;p36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6" name="Google Shape;16826;p36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7" name="Google Shape;16827;p36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8" name="Google Shape;16828;p36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9" name="Google Shape;16829;p36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0" name="Google Shape;16830;p36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1" name="Google Shape;16831;p36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2" name="Google Shape;16832;p36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3" name="Google Shape;16833;p36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4" name="Google Shape;16834;p36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5" name="Google Shape;16835;p36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6" name="Google Shape;16836;p36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7" name="Google Shape;16837;p36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8" name="Google Shape;16838;p36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9" name="Google Shape;16839;p36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0" name="Google Shape;16840;p36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1" name="Google Shape;16841;p36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2" name="Google Shape;16842;p36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3" name="Google Shape;16843;p36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4" name="Google Shape;16844;p36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5" name="Google Shape;16845;p36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6" name="Google Shape;16846;p36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7" name="Google Shape;16847;p36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8" name="Google Shape;16848;p36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9" name="Google Shape;16849;p36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0" name="Google Shape;16850;p36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1" name="Google Shape;16851;p36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2" name="Google Shape;16852;p36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3" name="Google Shape;16853;p36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4" name="Google Shape;16854;p36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5" name="Google Shape;16855;p36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6" name="Google Shape;16856;p36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7" name="Google Shape;16857;p36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8" name="Google Shape;16858;p36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9" name="Google Shape;16859;p36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0" name="Google Shape;16860;p36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1" name="Google Shape;16861;p36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2" name="Google Shape;16862;p36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3" name="Google Shape;16863;p36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4" name="Google Shape;16864;p36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5" name="Google Shape;16865;p36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6" name="Google Shape;16866;p36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7" name="Google Shape;16867;p36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8" name="Google Shape;16868;p36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9" name="Google Shape;16869;p36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0" name="Google Shape;16870;p36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1" name="Google Shape;16871;p36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2" name="Google Shape;16872;p36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3" name="Google Shape;16873;p36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4" name="Google Shape;16874;p36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5" name="Google Shape;16875;p36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6" name="Google Shape;16876;p36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7" name="Google Shape;16877;p36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8" name="Google Shape;16878;p36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9" name="Google Shape;16879;p36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880" name="Google Shape;16880;p36"/>
            <p:cNvGrpSpPr/>
            <p:nvPr/>
          </p:nvGrpSpPr>
          <p:grpSpPr>
            <a:xfrm flipH="1">
              <a:off x="6487510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16881" name="Google Shape;16881;p36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16882" name="Google Shape;16882;p36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6883" name="Google Shape;16883;p36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16884" name="Google Shape;16884;p36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16885" name="Google Shape;16885;p36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86" name="Google Shape;16886;p36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87" name="Google Shape;16887;p36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88" name="Google Shape;16888;p36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89" name="Google Shape;16889;p36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0" name="Google Shape;16890;p36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1" name="Google Shape;16891;p36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2" name="Google Shape;16892;p36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3" name="Google Shape;16893;p36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4" name="Google Shape;16894;p36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5" name="Google Shape;16895;p36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6" name="Google Shape;16896;p36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7" name="Google Shape;16897;p36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8" name="Google Shape;16898;p36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6899" name="Google Shape;16899;p36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0" name="Google Shape;16900;p36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1" name="Google Shape;16901;p36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2" name="Google Shape;16902;p36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3" name="Google Shape;16903;p36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4" name="Google Shape;16904;p36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5" name="Google Shape;16905;p36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6" name="Google Shape;16906;p36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7" name="Google Shape;16907;p36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8" name="Google Shape;16908;p36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9" name="Google Shape;16909;p36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10" name="Google Shape;16910;p36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11" name="Google Shape;16911;p36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12" name="Google Shape;16912;p36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6913" name="Google Shape;16913;p36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4" name="Google Shape;16914;p36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5" name="Google Shape;16915;p36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6" name="Google Shape;16916;p36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7" name="Google Shape;16917;p36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8" name="Google Shape;16918;p36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9" name="Google Shape;16919;p36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0" name="Google Shape;16920;p36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1" name="Google Shape;16921;p36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2" name="Google Shape;16922;p36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3" name="Google Shape;16923;p36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4" name="Google Shape;16924;p36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5" name="Google Shape;16925;p36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6" name="Google Shape;16926;p36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927" name="Google Shape;16927;p36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28" name="Google Shape;16928;p36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29" name="Google Shape;16929;p36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0" name="Google Shape;16930;p36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1" name="Google Shape;16931;p36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2" name="Google Shape;16932;p36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3" name="Google Shape;16933;p36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4" name="Google Shape;16934;p36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5" name="Google Shape;16935;p36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6" name="Google Shape;16936;p36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7" name="Google Shape;16937;p36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8" name="Google Shape;16938;p36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9" name="Google Shape;16939;p36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0" name="Google Shape;16940;p36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1" name="Google Shape;16941;p36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942" name="Google Shape;16942;p36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16943" name="Google Shape;16943;p36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4" name="Google Shape;16944;p36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5" name="Google Shape;16945;p36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6" name="Google Shape;16946;p36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7" name="Google Shape;16947;p36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8" name="Google Shape;16948;p36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9" name="Google Shape;16949;p36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0" name="Google Shape;16950;p36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1" name="Google Shape;16951;p36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2" name="Google Shape;16952;p36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3" name="Google Shape;16953;p36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4" name="Google Shape;16954;p36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5" name="Google Shape;16955;p36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6" name="Google Shape;16956;p36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7" name="Google Shape;16957;p36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8" name="Google Shape;16958;p36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959" name="Google Shape;16959;p36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0" name="Google Shape;16960;p36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1" name="Google Shape;16961;p36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2" name="Google Shape;16962;p36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3" name="Google Shape;16963;p36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4" name="Google Shape;16964;p36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5" name="Google Shape;16965;p36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6" name="Google Shape;16966;p36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67" name="Google Shape;16967;p36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16968" name="Google Shape;16968;p36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9" name="Google Shape;16969;p36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0" name="Google Shape;16970;p36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1" name="Google Shape;16971;p36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2" name="Google Shape;16972;p36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3" name="Google Shape;16973;p36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4" name="Google Shape;16974;p36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5" name="Google Shape;16975;p36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6" name="Google Shape;16976;p36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7" name="Google Shape;16977;p36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8" name="Google Shape;16978;p36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9" name="Google Shape;16979;p36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80" name="Google Shape;16980;p36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16981" name="Google Shape;16981;p36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2" name="Google Shape;16982;p36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3" name="Google Shape;16983;p36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4" name="Google Shape;16984;p36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5" name="Google Shape;16985;p36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6" name="Google Shape;16986;p36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7" name="Google Shape;16987;p36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8" name="Google Shape;16988;p36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9" name="Google Shape;16989;p36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90" name="Google Shape;16990;p36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16991" name="Google Shape;16991;p36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2" name="Google Shape;16992;p36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3" name="Google Shape;16993;p36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4" name="Google Shape;16994;p36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95" name="Google Shape;16995;p36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16996" name="Google Shape;16996;p36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7" name="Google Shape;16997;p36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8" name="Google Shape;16998;p36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9" name="Google Shape;16999;p36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00" name="Google Shape;17000;p36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17001" name="Google Shape;17001;p36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2" name="Google Shape;17002;p36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3" name="Google Shape;17003;p36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4" name="Google Shape;17004;p36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05" name="Google Shape;17005;p36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17006" name="Google Shape;17006;p36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7" name="Google Shape;17007;p36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8" name="Google Shape;17008;p36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9" name="Google Shape;17009;p36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0" name="Google Shape;17010;p36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1" name="Google Shape;17011;p36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2" name="Google Shape;17012;p36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3" name="Google Shape;17013;p36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4" name="Google Shape;17014;p36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5" name="Google Shape;17015;p36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6" name="Google Shape;17016;p36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7" name="Google Shape;17017;p36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8" name="Google Shape;17018;p36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9" name="Google Shape;17019;p36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0" name="Google Shape;17020;p36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1" name="Google Shape;17021;p36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2" name="Google Shape;17022;p36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23" name="Google Shape;17023;p36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17024" name="Google Shape;17024;p36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5" name="Google Shape;17025;p36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6" name="Google Shape;17026;p36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7" name="Google Shape;17027;p36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28" name="Google Shape;17028;p36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17029" name="Google Shape;17029;p36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0" name="Google Shape;17030;p36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1" name="Google Shape;17031;p36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2" name="Google Shape;17032;p36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33" name="Google Shape;17033;p36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17034" name="Google Shape;17034;p36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5" name="Google Shape;17035;p36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6" name="Google Shape;17036;p36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7" name="Google Shape;17037;p36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38" name="Google Shape;17038;p36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17039" name="Google Shape;17039;p36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40" name="Google Shape;17040;p36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41" name="Google Shape;17041;p36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42" name="Google Shape;17042;p36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17043" name="Google Shape;17043;p36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17044" name="Google Shape;17044;p36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45" name="Google Shape;17045;p36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46" name="Google Shape;17046;p36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47" name="Google Shape;17047;p36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048" name="Google Shape;17048;p36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17049" name="Google Shape;17049;p36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0" name="Google Shape;17050;p36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1" name="Google Shape;17051;p36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2" name="Google Shape;17052;p36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053" name="Google Shape;17053;p36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17054" name="Google Shape;17054;p36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5" name="Google Shape;17055;p36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6" name="Google Shape;17056;p36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7" name="Google Shape;17057;p36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7058" name="Google Shape;17058;p36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17059" name="Google Shape;17059;p36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0" name="Google Shape;17060;p36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1" name="Google Shape;17061;p36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2" name="Google Shape;17062;p36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3" name="Google Shape;17063;p36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4" name="Google Shape;17064;p36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5" name="Google Shape;17065;p36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6" name="Google Shape;17066;p36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7" name="Google Shape;17067;p36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8" name="Google Shape;17068;p36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9" name="Google Shape;17069;p36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0" name="Google Shape;17070;p36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1" name="Google Shape;17071;p36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2" name="Google Shape;17072;p36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3" name="Google Shape;17073;p36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4" name="Google Shape;17074;p36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5" name="Google Shape;17075;p36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6" name="Google Shape;17076;p36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7" name="Google Shape;17077;p36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8" name="Google Shape;17078;p36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9" name="Google Shape;17079;p36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0" name="Google Shape;17080;p36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1" name="Google Shape;17081;p36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2" name="Google Shape;17082;p36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3" name="Google Shape;17083;p36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4" name="Google Shape;17084;p36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5" name="Google Shape;17085;p36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6" name="Google Shape;17086;p36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7" name="Google Shape;17087;p36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8" name="Google Shape;17088;p36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9" name="Google Shape;17089;p36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0" name="Google Shape;17090;p36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1" name="Google Shape;17091;p36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2" name="Google Shape;17092;p36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3" name="Google Shape;17093;p36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4" name="Google Shape;17094;p36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5" name="Google Shape;17095;p36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6" name="Google Shape;17096;p36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7" name="Google Shape;17097;p36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8" name="Google Shape;17098;p36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9" name="Google Shape;17099;p36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0" name="Google Shape;17100;p36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1" name="Google Shape;17101;p36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2" name="Google Shape;17102;p36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3" name="Google Shape;17103;p36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4" name="Google Shape;17104;p36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5" name="Google Shape;17105;p36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6" name="Google Shape;17106;p36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7" name="Google Shape;17107;p36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8" name="Google Shape;17108;p36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9" name="Google Shape;17109;p36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10" name="Google Shape;17110;p36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17111" name="Google Shape;17111;p36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2" name="Google Shape;17112;p36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3" name="Google Shape;17113;p36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14" name="Google Shape;17114;p36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17115" name="Google Shape;17115;p36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6" name="Google Shape;17116;p36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7" name="Google Shape;17117;p36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18" name="Google Shape;17118;p36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17119" name="Google Shape;17119;p36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0" name="Google Shape;17120;p36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1" name="Google Shape;17121;p36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22" name="Google Shape;17122;p36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17123" name="Google Shape;17123;p36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4" name="Google Shape;17124;p36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5" name="Google Shape;17125;p36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26" name="Google Shape;17126;p36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17127" name="Google Shape;17127;p36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8" name="Google Shape;17128;p36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9" name="Google Shape;17129;p36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30" name="Google Shape;17130;p36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17131" name="Google Shape;17131;p36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2" name="Google Shape;17132;p36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3" name="Google Shape;17133;p36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4" name="Google Shape;17134;p36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35" name="Google Shape;17135;p36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17136" name="Google Shape;17136;p36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7" name="Google Shape;17137;p36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8" name="Google Shape;17138;p36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9" name="Google Shape;17139;p36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40" name="Google Shape;17140;p36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17141" name="Google Shape;17141;p36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2" name="Google Shape;17142;p36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3" name="Google Shape;17143;p36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4" name="Google Shape;17144;p36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45" name="Google Shape;17145;p36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17146" name="Google Shape;17146;p36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7" name="Google Shape;17147;p36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8" name="Google Shape;17148;p36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9" name="Google Shape;17149;p36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50" name="Google Shape;17150;p36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17151" name="Google Shape;17151;p36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2" name="Google Shape;17152;p36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3" name="Google Shape;17153;p36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4" name="Google Shape;17154;p36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55" name="Google Shape;17155;p36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17156" name="Google Shape;17156;p36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7" name="Google Shape;17157;p36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8" name="Google Shape;17158;p36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9" name="Google Shape;17159;p36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60" name="Google Shape;17160;p36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17161" name="Google Shape;17161;p36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17162" name="Google Shape;17162;p36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3" name="Google Shape;17163;p36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4" name="Google Shape;17164;p36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5" name="Google Shape;17165;p36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6" name="Google Shape;17166;p36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7" name="Google Shape;17167;p36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8" name="Google Shape;17168;p36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9" name="Google Shape;17169;p36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70" name="Google Shape;17170;p36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71" name="Google Shape;17171;p36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72" name="Google Shape;17172;p36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73" name="Google Shape;17173;p36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174" name="Google Shape;17174;p36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5" name="Google Shape;17175;p36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6" name="Google Shape;17176;p36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7" name="Google Shape;17177;p36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8" name="Google Shape;17178;p36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9" name="Google Shape;17179;p36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0" name="Google Shape;17180;p36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1" name="Google Shape;17181;p36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2" name="Google Shape;17182;p36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3" name="Google Shape;17183;p36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4" name="Google Shape;17184;p36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5" name="Google Shape;17185;p36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6" name="Google Shape;17186;p36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7" name="Google Shape;17187;p36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8" name="Google Shape;17188;p36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9" name="Google Shape;17189;p36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0" name="Google Shape;17190;p36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1" name="Google Shape;17191;p36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2" name="Google Shape;17192;p36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3" name="Google Shape;17193;p36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4" name="Google Shape;17194;p36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5" name="Google Shape;17195;p36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6" name="Google Shape;17196;p36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7" name="Google Shape;17197;p36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8" name="Google Shape;17198;p36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9" name="Google Shape;17199;p36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0" name="Google Shape;17200;p36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1" name="Google Shape;17201;p36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2" name="Google Shape;17202;p36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3" name="Google Shape;17203;p36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4" name="Google Shape;17204;p36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5" name="Google Shape;17205;p36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6" name="Google Shape;17206;p36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07" name="Google Shape;17207;p36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17208" name="Google Shape;17208;p36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9" name="Google Shape;17209;p36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0" name="Google Shape;17210;p36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1" name="Google Shape;17211;p36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2" name="Google Shape;17212;p36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3" name="Google Shape;17213;p36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4" name="Google Shape;17214;p36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5" name="Google Shape;17215;p36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6" name="Google Shape;17216;p36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7" name="Google Shape;17217;p36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8" name="Google Shape;17218;p36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9" name="Google Shape;17219;p36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0" name="Google Shape;17220;p36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1" name="Google Shape;17221;p36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2" name="Google Shape;17222;p36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3" name="Google Shape;17223;p36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4" name="Google Shape;17224;p36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5" name="Google Shape;17225;p36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6" name="Google Shape;17226;p36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7" name="Google Shape;17227;p36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8" name="Google Shape;17228;p36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29" name="Google Shape;17229;p36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17230" name="Google Shape;17230;p36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1" name="Google Shape;17231;p36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2" name="Google Shape;17232;p36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3" name="Google Shape;17233;p36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34" name="Google Shape;17234;p36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17235" name="Google Shape;17235;p36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6" name="Google Shape;17236;p36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7" name="Google Shape;17237;p36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8" name="Google Shape;17238;p36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39" name="Google Shape;17239;p36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17240" name="Google Shape;17240;p36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1" name="Google Shape;17241;p36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2" name="Google Shape;17242;p36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3" name="Google Shape;17243;p36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44" name="Google Shape;17244;p36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17245" name="Google Shape;17245;p36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6" name="Google Shape;17246;p36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7" name="Google Shape;17247;p36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8" name="Google Shape;17248;p36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49" name="Google Shape;17249;p36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17250" name="Google Shape;17250;p36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1" name="Google Shape;17251;p36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2" name="Google Shape;17252;p36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3" name="Google Shape;17253;p36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4" name="Google Shape;17254;p36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17255" name="Google Shape;17255;p36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6" name="Google Shape;17256;p36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7" name="Google Shape;17257;p36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8" name="Google Shape;17258;p36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9" name="Google Shape;17259;p36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17260" name="Google Shape;17260;p36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1" name="Google Shape;17261;p36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2" name="Google Shape;17262;p36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3" name="Google Shape;17263;p36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64" name="Google Shape;17264;p36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17265" name="Google Shape;17265;p36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6" name="Google Shape;17266;p36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7" name="Google Shape;17267;p36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8" name="Google Shape;17268;p36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69" name="Google Shape;17269;p36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17270" name="Google Shape;17270;p36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1" name="Google Shape;17271;p36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2" name="Google Shape;17272;p36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3" name="Google Shape;17273;p36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74" name="Google Shape;17274;p36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17275" name="Google Shape;17275;p36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7276" name="Google Shape;17276;p36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17277" name="Google Shape;17277;p36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17278" name="Google Shape;17278;p36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79" name="Google Shape;17279;p36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0" name="Google Shape;17280;p36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1" name="Google Shape;17281;p36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2" name="Google Shape;17282;p36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3" name="Google Shape;17283;p36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4" name="Google Shape;17284;p36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5" name="Google Shape;17285;p36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6" name="Google Shape;17286;p36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7" name="Google Shape;17287;p36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8" name="Google Shape;17288;p36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9" name="Google Shape;17289;p36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0" name="Google Shape;17290;p36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1" name="Google Shape;17291;p36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2" name="Google Shape;17292;p36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3" name="Google Shape;17293;p36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4" name="Google Shape;17294;p36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5" name="Google Shape;17295;p36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6" name="Google Shape;17296;p36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7" name="Google Shape;17297;p36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8" name="Google Shape;17298;p36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9" name="Google Shape;17299;p36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0" name="Google Shape;17300;p36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1" name="Google Shape;17301;p36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2" name="Google Shape;17302;p36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3" name="Google Shape;17303;p36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4" name="Google Shape;17304;p36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5" name="Google Shape;17305;p36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6" name="Google Shape;17306;p36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7" name="Google Shape;17307;p36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8" name="Google Shape;17308;p36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9" name="Google Shape;17309;p36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0" name="Google Shape;17310;p36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1" name="Google Shape;17311;p36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2" name="Google Shape;17312;p36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3" name="Google Shape;17313;p36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4" name="Google Shape;17314;p36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5" name="Google Shape;17315;p36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6" name="Google Shape;17316;p36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7" name="Google Shape;17317;p36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8" name="Google Shape;17318;p36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9" name="Google Shape;17319;p36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0" name="Google Shape;17320;p36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1" name="Google Shape;17321;p36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2" name="Google Shape;17322;p36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3" name="Google Shape;17323;p36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4" name="Google Shape;17324;p36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5" name="Google Shape;17325;p36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6" name="Google Shape;17326;p36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7" name="Google Shape;17327;p36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7328" name="Google Shape;17328;p36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17329" name="Google Shape;17329;p36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0" name="Google Shape;17330;p36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1" name="Google Shape;17331;p36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2" name="Google Shape;17332;p36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3" name="Google Shape;17333;p36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4" name="Google Shape;17334;p36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5" name="Google Shape;17335;p36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6" name="Google Shape;17336;p36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7" name="Google Shape;17337;p36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8" name="Google Shape;17338;p36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9" name="Google Shape;17339;p36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0" name="Google Shape;17340;p36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1" name="Google Shape;17341;p36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2" name="Google Shape;17342;p36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3" name="Google Shape;17343;p36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4" name="Google Shape;17344;p36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5" name="Google Shape;17345;p36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6" name="Google Shape;17346;p36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7" name="Google Shape;17347;p36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8" name="Google Shape;17348;p36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9" name="Google Shape;17349;p36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0" name="Google Shape;17350;p36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1" name="Google Shape;17351;p36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2" name="Google Shape;17352;p36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3" name="Google Shape;17353;p36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4" name="Google Shape;17354;p36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5" name="Google Shape;17355;p36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6" name="Google Shape;17356;p36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7" name="Google Shape;17357;p36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8" name="Google Shape;17358;p36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9" name="Google Shape;17359;p36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0" name="Google Shape;17360;p36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1" name="Google Shape;17361;p36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2" name="Google Shape;17362;p36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3" name="Google Shape;17363;p36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4" name="Google Shape;17364;p36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5" name="Google Shape;17365;p36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6" name="Google Shape;17366;p36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7" name="Google Shape;17367;p36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8" name="Google Shape;17368;p36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9" name="Google Shape;17369;p36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0" name="Google Shape;17370;p36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1" name="Google Shape;17371;p36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2" name="Google Shape;17372;p36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3" name="Google Shape;17373;p36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4" name="Google Shape;17374;p36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5" name="Google Shape;17375;p36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7376" name="Google Shape;17376;p36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17377" name="Google Shape;17377;p36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8" name="Google Shape;17378;p36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9" name="Google Shape;17379;p36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0" name="Google Shape;17380;p36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1" name="Google Shape;17381;p36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2" name="Google Shape;17382;p36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3" name="Google Shape;17383;p36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4" name="Google Shape;17384;p36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5" name="Google Shape;17385;p36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6" name="Google Shape;17386;p36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7" name="Google Shape;17387;p36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8" name="Google Shape;17388;p36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9" name="Google Shape;17389;p36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0" name="Google Shape;17390;p36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1" name="Google Shape;17391;p36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2" name="Google Shape;17392;p36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3" name="Google Shape;17393;p36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4" name="Google Shape;17394;p36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5" name="Google Shape;17395;p36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6" name="Google Shape;17396;p36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7" name="Google Shape;17397;p36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8" name="Google Shape;17398;p36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9" name="Google Shape;17399;p36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0" name="Google Shape;17400;p36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1" name="Google Shape;17401;p36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2" name="Google Shape;17402;p36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3" name="Google Shape;17403;p36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4" name="Google Shape;17404;p36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5" name="Google Shape;17405;p36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6" name="Google Shape;17406;p36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7" name="Google Shape;17407;p36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8" name="Google Shape;17408;p36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9" name="Google Shape;17409;p36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0" name="Google Shape;17410;p36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1" name="Google Shape;17411;p36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2" name="Google Shape;17412;p36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3" name="Google Shape;17413;p36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4" name="Google Shape;17414;p36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5" name="Google Shape;17415;p36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6" name="Google Shape;17416;p36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7" name="Google Shape;17417;p36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8" name="Google Shape;17418;p36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9" name="Google Shape;17419;p36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0" name="Google Shape;17420;p36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1" name="Google Shape;17421;p36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2" name="Google Shape;17422;p36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3" name="Google Shape;17423;p36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7424" name="Google Shape;17424;p36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17425" name="Google Shape;17425;p36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6" name="Google Shape;17426;p36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7" name="Google Shape;17427;p36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8" name="Google Shape;17428;p36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9" name="Google Shape;17429;p36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0" name="Google Shape;17430;p36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1" name="Google Shape;17431;p36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2" name="Google Shape;17432;p36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3" name="Google Shape;17433;p36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4" name="Google Shape;17434;p36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7435" name="Google Shape;17435;p36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17436" name="Google Shape;17436;p36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37" name="Google Shape;17437;p36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38" name="Google Shape;17438;p36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39" name="Google Shape;17439;p36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0" name="Google Shape;17440;p36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1" name="Google Shape;17441;p36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2" name="Google Shape;17442;p36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3" name="Google Shape;17443;p36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4" name="Google Shape;17444;p36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5" name="Google Shape;17445;p36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6" name="Google Shape;17446;p36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7" name="Google Shape;17447;p36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8" name="Google Shape;17448;p36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9" name="Google Shape;17449;p36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0" name="Google Shape;17450;p36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1" name="Google Shape;17451;p36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2" name="Google Shape;17452;p36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3" name="Google Shape;17453;p36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4" name="Google Shape;17454;p36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5" name="Google Shape;17455;p36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6" name="Google Shape;17456;p36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7" name="Google Shape;17457;p36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8" name="Google Shape;17458;p36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9" name="Google Shape;17459;p36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0" name="Google Shape;17460;p36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1" name="Google Shape;17461;p36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2" name="Google Shape;17462;p36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3" name="Google Shape;17463;p36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4" name="Google Shape;17464;p36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5" name="Google Shape;17465;p36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6" name="Google Shape;17466;p36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7" name="Google Shape;17467;p36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8" name="Google Shape;17468;p36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9" name="Google Shape;17469;p36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70" name="Google Shape;17470;p36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71" name="Google Shape;17471;p36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72" name="Google Shape;17472;p36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17473" name="Google Shape;17473;p36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4" name="Google Shape;17474;p36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5" name="Google Shape;17475;p36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6" name="Google Shape;17476;p36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7" name="Google Shape;17477;p36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8" name="Google Shape;17478;p36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9" name="Google Shape;17479;p36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0" name="Google Shape;17480;p36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1" name="Google Shape;17481;p36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2" name="Google Shape;17482;p36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3" name="Google Shape;17483;p36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4" name="Google Shape;17484;p36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5" name="Google Shape;17485;p36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6" name="Google Shape;17486;p36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7" name="Google Shape;17487;p36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8" name="Google Shape;17488;p36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9" name="Google Shape;17489;p36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0" name="Google Shape;17490;p36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1" name="Google Shape;17491;p36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2" name="Google Shape;17492;p36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3" name="Google Shape;17493;p36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4" name="Google Shape;17494;p36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5" name="Google Shape;17495;p36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6" name="Google Shape;17496;p36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7" name="Google Shape;17497;p36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498" name="Google Shape;17498;p36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9" name="Google Shape;17499;p36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0" name="Google Shape;17500;p36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1" name="Google Shape;17501;p36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2" name="Google Shape;17502;p36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3" name="Google Shape;17503;p36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4" name="Google Shape;17504;p36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5" name="Google Shape;17505;p36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6" name="Google Shape;17506;p36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7" name="Google Shape;17507;p36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8" name="Google Shape;17508;p36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9" name="Google Shape;17509;p36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0" name="Google Shape;17510;p36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1" name="Google Shape;17511;p36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2" name="Google Shape;17512;p36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3" name="Google Shape;17513;p36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4" name="Google Shape;17514;p36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5" name="Google Shape;17515;p36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6" name="Google Shape;17516;p36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7" name="Google Shape;17517;p36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8" name="Google Shape;17518;p36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9" name="Google Shape;17519;p36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0" name="Google Shape;17520;p36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1" name="Google Shape;17521;p36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2" name="Google Shape;17522;p36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3" name="Google Shape;17523;p36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524" name="Google Shape;17524;p36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17525" name="Google Shape;17525;p36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6" name="Google Shape;17526;p36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7" name="Google Shape;17527;p36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8" name="Google Shape;17528;p36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9" name="Google Shape;17529;p36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0" name="Google Shape;17530;p36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1" name="Google Shape;17531;p36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2" name="Google Shape;17532;p36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3" name="Google Shape;17533;p36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4" name="Google Shape;17534;p36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5" name="Google Shape;17535;p36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6" name="Google Shape;17536;p36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7" name="Google Shape;17537;p36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8" name="Google Shape;17538;p36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9" name="Google Shape;17539;p36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0" name="Google Shape;17540;p36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1" name="Google Shape;17541;p36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2" name="Google Shape;17542;p36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3" name="Google Shape;17543;p36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4" name="Google Shape;17544;p36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5" name="Google Shape;17545;p36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6" name="Google Shape;17546;p36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7" name="Google Shape;17547;p36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8" name="Google Shape;17548;p36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9" name="Google Shape;17549;p36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0" name="Google Shape;17550;p36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1" name="Google Shape;17551;p36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2" name="Google Shape;17552;p36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3" name="Google Shape;17553;p36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4" name="Google Shape;17554;p36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5" name="Google Shape;17555;p36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6" name="Google Shape;17556;p36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7" name="Google Shape;17557;p36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8" name="Google Shape;17558;p36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9" name="Google Shape;17559;p36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0" name="Google Shape;17560;p36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1" name="Google Shape;17561;p36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7562" name="Google Shape;17562;p36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17563" name="Google Shape;17563;p36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64" name="Google Shape;17564;p36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65" name="Google Shape;17565;p36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66" name="Google Shape;17566;p36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67" name="Google Shape;17567;p36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568" name="Google Shape;17568;p36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9" name="Google Shape;17569;p36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0" name="Google Shape;17570;p36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1" name="Google Shape;17571;p36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2" name="Google Shape;17572;p36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3" name="Google Shape;17573;p36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4" name="Google Shape;17574;p36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5" name="Google Shape;17575;p36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6" name="Google Shape;17576;p36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7" name="Google Shape;17577;p36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8" name="Google Shape;17578;p36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9" name="Google Shape;17579;p36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0" name="Google Shape;17580;p36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1" name="Google Shape;17581;p36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2" name="Google Shape;17582;p36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3" name="Google Shape;17583;p36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4" name="Google Shape;17584;p36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5" name="Google Shape;17585;p36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6" name="Google Shape;17586;p36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7" name="Google Shape;17587;p36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8" name="Google Shape;17588;p36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9" name="Google Shape;17589;p36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0" name="Google Shape;17590;p36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1" name="Google Shape;17591;p36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2" name="Google Shape;17592;p36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3" name="Google Shape;17593;p36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4" name="Google Shape;17594;p36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5" name="Google Shape;17595;p36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6" name="Google Shape;17596;p36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7" name="Google Shape;17597;p36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8" name="Google Shape;17598;p36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9" name="Google Shape;17599;p36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0" name="Google Shape;17600;p36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1" name="Google Shape;17601;p36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2" name="Google Shape;17602;p36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3" name="Google Shape;17603;p36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4" name="Google Shape;17604;p36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5" name="Google Shape;17605;p36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6" name="Google Shape;17606;p36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7" name="Google Shape;17607;p36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8" name="Google Shape;17608;p36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9" name="Google Shape;17609;p36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0" name="Google Shape;17610;p36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1" name="Google Shape;17611;p36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2" name="Google Shape;17612;p36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3" name="Google Shape;17613;p36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4" name="Google Shape;17614;p36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5" name="Google Shape;17615;p36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6" name="Google Shape;17616;p36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7" name="Google Shape;17617;p36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8" name="Google Shape;17618;p36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9" name="Google Shape;17619;p36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0" name="Google Shape;17620;p36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1" name="Google Shape;17621;p36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2" name="Google Shape;17622;p36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3" name="Google Shape;17623;p36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4" name="Google Shape;17624;p36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5" name="Google Shape;17625;p36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6" name="Google Shape;17626;p36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7" name="Google Shape;17627;p36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8" name="Google Shape;17628;p36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9" name="Google Shape;17629;p36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0" name="Google Shape;17630;p36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1" name="Google Shape;17631;p36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2" name="Google Shape;17632;p36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3" name="Google Shape;17633;p36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4" name="Google Shape;17634;p36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5" name="Google Shape;17635;p36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6" name="Google Shape;17636;p36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7" name="Google Shape;17637;p36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8" name="Google Shape;17638;p36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9" name="Google Shape;17639;p36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0" name="Google Shape;17640;p36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1" name="Google Shape;17641;p36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2" name="Google Shape;17642;p36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3" name="Google Shape;17643;p36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4" name="Google Shape;17644;p36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5" name="Google Shape;17645;p36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6" name="Google Shape;17646;p36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7" name="Google Shape;17647;p36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8" name="Google Shape;17648;p36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9" name="Google Shape;17649;p36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0" name="Google Shape;17650;p36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1" name="Google Shape;17651;p36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2" name="Google Shape;17652;p36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3" name="Google Shape;17653;p36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4" name="Google Shape;17654;p36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5" name="Google Shape;17655;p36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6" name="Google Shape;17656;p36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7" name="Google Shape;17657;p36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8" name="Google Shape;17658;p36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9" name="Google Shape;17659;p36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0" name="Google Shape;17660;p36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1" name="Google Shape;17661;p36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2" name="Google Shape;17662;p36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3" name="Google Shape;17663;p36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4" name="Google Shape;17664;p36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5" name="Google Shape;17665;p36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6" name="Google Shape;17666;p36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7" name="Google Shape;17667;p36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8" name="Google Shape;17668;p36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9" name="Google Shape;17669;p36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0" name="Google Shape;17670;p36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1" name="Google Shape;17671;p36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2" name="Google Shape;17672;p36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3" name="Google Shape;17673;p36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4" name="Google Shape;17674;p36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5" name="Google Shape;17675;p36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6" name="Google Shape;17676;p36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7" name="Google Shape;17677;p36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8" name="Google Shape;17678;p36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9" name="Google Shape;17679;p36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0" name="Google Shape;17680;p36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1" name="Google Shape;17681;p36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2" name="Google Shape;17682;p36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3" name="Google Shape;17683;p36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4" name="Google Shape;17684;p36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5" name="Google Shape;17685;p36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6" name="Google Shape;17686;p36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7" name="Google Shape;17687;p36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60305-5D99-4661-94F5-90D51FF438B8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5A134-0FB1-4BFE-AF7D-A1CF2DAF7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330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3" name="Google Shape;2853;p4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854" name="Google Shape;2854;p4"/>
          <p:cNvSpPr txBox="1">
            <a:spLocks noGrp="1"/>
          </p:cNvSpPr>
          <p:nvPr>
            <p:ph type="body" idx="1"/>
          </p:nvPr>
        </p:nvSpPr>
        <p:spPr>
          <a:xfrm>
            <a:off x="720000" y="1161900"/>
            <a:ext cx="7704000" cy="3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0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2855" name="Google Shape;2855;p4"/>
          <p:cNvGrpSpPr/>
          <p:nvPr/>
        </p:nvGrpSpPr>
        <p:grpSpPr>
          <a:xfrm rot="10800000" flipH="1">
            <a:off x="8577758" y="3109424"/>
            <a:ext cx="472480" cy="1115772"/>
            <a:chOff x="720000" y="1360739"/>
            <a:chExt cx="472480" cy="1115772"/>
          </a:xfrm>
        </p:grpSpPr>
        <p:sp>
          <p:nvSpPr>
            <p:cNvPr id="2856" name="Google Shape;2856;p4"/>
            <p:cNvSpPr/>
            <p:nvPr/>
          </p:nvSpPr>
          <p:spPr>
            <a:xfrm>
              <a:off x="720000" y="1360739"/>
              <a:ext cx="472480" cy="1115772"/>
            </a:xfrm>
            <a:custGeom>
              <a:avLst/>
              <a:gdLst/>
              <a:ahLst/>
              <a:cxnLst/>
              <a:rect l="l" t="t" r="r" b="b"/>
              <a:pathLst>
                <a:path w="19736" h="46607" extrusionOk="0">
                  <a:moveTo>
                    <a:pt x="2995" y="0"/>
                  </a:moveTo>
                  <a:lnTo>
                    <a:pt x="2995" y="0"/>
                  </a:lnTo>
                  <a:cubicBezTo>
                    <a:pt x="1459" y="3805"/>
                    <a:pt x="2322" y="8287"/>
                    <a:pt x="3339" y="12150"/>
                  </a:cubicBezTo>
                  <a:cubicBezTo>
                    <a:pt x="3670" y="13402"/>
                    <a:pt x="4485" y="15924"/>
                    <a:pt x="5697" y="16571"/>
                  </a:cubicBezTo>
                  <a:cubicBezTo>
                    <a:pt x="5933" y="16697"/>
                    <a:pt x="6141" y="16752"/>
                    <a:pt x="6324" y="16752"/>
                  </a:cubicBezTo>
                  <a:cubicBezTo>
                    <a:pt x="7566" y="16752"/>
                    <a:pt x="7679" y="14232"/>
                    <a:pt x="7679" y="14232"/>
                  </a:cubicBezTo>
                  <a:lnTo>
                    <a:pt x="7679" y="14232"/>
                  </a:lnTo>
                  <a:cubicBezTo>
                    <a:pt x="8812" y="17902"/>
                    <a:pt x="6437" y="20443"/>
                    <a:pt x="5366" y="23696"/>
                  </a:cubicBezTo>
                  <a:cubicBezTo>
                    <a:pt x="4692" y="25751"/>
                    <a:pt x="5822" y="26789"/>
                    <a:pt x="7131" y="26789"/>
                  </a:cubicBezTo>
                  <a:cubicBezTo>
                    <a:pt x="8215" y="26789"/>
                    <a:pt x="9422" y="26077"/>
                    <a:pt x="9827" y="24640"/>
                  </a:cubicBezTo>
                  <a:lnTo>
                    <a:pt x="9827" y="24640"/>
                  </a:lnTo>
                  <a:cubicBezTo>
                    <a:pt x="8519" y="29280"/>
                    <a:pt x="2229" y="34089"/>
                    <a:pt x="3841" y="36366"/>
                  </a:cubicBezTo>
                  <a:cubicBezTo>
                    <a:pt x="4285" y="36994"/>
                    <a:pt x="4831" y="37222"/>
                    <a:pt x="5389" y="37222"/>
                  </a:cubicBezTo>
                  <a:cubicBezTo>
                    <a:pt x="6682" y="37222"/>
                    <a:pt x="8041" y="35999"/>
                    <a:pt x="8345" y="35710"/>
                  </a:cubicBezTo>
                  <a:lnTo>
                    <a:pt x="8345" y="35710"/>
                  </a:lnTo>
                  <a:cubicBezTo>
                    <a:pt x="7574" y="36467"/>
                    <a:pt x="0" y="44090"/>
                    <a:pt x="5117" y="46314"/>
                  </a:cubicBezTo>
                  <a:cubicBezTo>
                    <a:pt x="5580" y="46515"/>
                    <a:pt x="6017" y="46607"/>
                    <a:pt x="6429" y="46607"/>
                  </a:cubicBezTo>
                  <a:cubicBezTo>
                    <a:pt x="10333" y="46607"/>
                    <a:pt x="11988" y="38358"/>
                    <a:pt x="12302" y="36566"/>
                  </a:cubicBezTo>
                  <a:lnTo>
                    <a:pt x="12302" y="36566"/>
                  </a:lnTo>
                  <a:cubicBezTo>
                    <a:pt x="12171" y="37511"/>
                    <a:pt x="11997" y="40093"/>
                    <a:pt x="14014" y="40093"/>
                  </a:cubicBezTo>
                  <a:cubicBezTo>
                    <a:pt x="14206" y="40093"/>
                    <a:pt x="14417" y="40070"/>
                    <a:pt x="14651" y="40019"/>
                  </a:cubicBezTo>
                  <a:cubicBezTo>
                    <a:pt x="17889" y="39322"/>
                    <a:pt x="14927" y="28761"/>
                    <a:pt x="14926" y="28758"/>
                  </a:cubicBezTo>
                  <a:lnTo>
                    <a:pt x="14926" y="28758"/>
                  </a:lnTo>
                  <a:cubicBezTo>
                    <a:pt x="14927" y="28759"/>
                    <a:pt x="15970" y="32392"/>
                    <a:pt x="17263" y="32392"/>
                  </a:cubicBezTo>
                  <a:cubicBezTo>
                    <a:pt x="17592" y="32392"/>
                    <a:pt x="17937" y="32156"/>
                    <a:pt x="18286" y="31565"/>
                  </a:cubicBezTo>
                  <a:cubicBezTo>
                    <a:pt x="19736" y="29099"/>
                    <a:pt x="16849" y="23616"/>
                    <a:pt x="15177" y="20824"/>
                  </a:cubicBezTo>
                  <a:lnTo>
                    <a:pt x="15177" y="20824"/>
                  </a:lnTo>
                  <a:cubicBezTo>
                    <a:pt x="15690" y="21418"/>
                    <a:pt x="16537" y="21965"/>
                    <a:pt x="17267" y="21965"/>
                  </a:cubicBezTo>
                  <a:cubicBezTo>
                    <a:pt x="18033" y="21965"/>
                    <a:pt x="18669" y="21362"/>
                    <a:pt x="18656" y="19578"/>
                  </a:cubicBezTo>
                  <a:cubicBezTo>
                    <a:pt x="18627" y="15744"/>
                    <a:pt x="9934" y="11686"/>
                    <a:pt x="9934" y="11685"/>
                  </a:cubicBezTo>
                  <a:lnTo>
                    <a:pt x="9934" y="11685"/>
                  </a:lnTo>
                  <a:cubicBezTo>
                    <a:pt x="10572" y="11949"/>
                    <a:pt x="11154" y="12066"/>
                    <a:pt x="11650" y="12066"/>
                  </a:cubicBezTo>
                  <a:cubicBezTo>
                    <a:pt x="13467" y="12066"/>
                    <a:pt x="14130" y="10501"/>
                    <a:pt x="12222" y="8894"/>
                  </a:cubicBezTo>
                  <a:cubicBezTo>
                    <a:pt x="9793" y="6852"/>
                    <a:pt x="6682" y="6976"/>
                    <a:pt x="4641" y="5328"/>
                  </a:cubicBezTo>
                  <a:cubicBezTo>
                    <a:pt x="2602" y="3681"/>
                    <a:pt x="2995" y="1"/>
                    <a:pt x="29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22921" y="1380778"/>
              <a:ext cx="308946" cy="1087307"/>
            </a:xfrm>
            <a:custGeom>
              <a:avLst/>
              <a:gdLst/>
              <a:ahLst/>
              <a:cxnLst/>
              <a:rect l="l" t="t" r="r" b="b"/>
              <a:pathLst>
                <a:path w="12905" h="45418" extrusionOk="0">
                  <a:moveTo>
                    <a:pt x="2576" y="0"/>
                  </a:moveTo>
                  <a:lnTo>
                    <a:pt x="2576" y="0"/>
                  </a:lnTo>
                  <a:cubicBezTo>
                    <a:pt x="1464" y="3615"/>
                    <a:pt x="2274" y="7729"/>
                    <a:pt x="3217" y="11313"/>
                  </a:cubicBezTo>
                  <a:cubicBezTo>
                    <a:pt x="3546" y="12566"/>
                    <a:pt x="4363" y="15087"/>
                    <a:pt x="5575" y="15736"/>
                  </a:cubicBezTo>
                  <a:cubicBezTo>
                    <a:pt x="5810" y="15862"/>
                    <a:pt x="6018" y="15917"/>
                    <a:pt x="6202" y="15917"/>
                  </a:cubicBezTo>
                  <a:cubicBezTo>
                    <a:pt x="7444" y="15917"/>
                    <a:pt x="7555" y="13395"/>
                    <a:pt x="7555" y="13395"/>
                  </a:cubicBezTo>
                  <a:lnTo>
                    <a:pt x="7555" y="13395"/>
                  </a:lnTo>
                  <a:cubicBezTo>
                    <a:pt x="8690" y="17065"/>
                    <a:pt x="6315" y="19606"/>
                    <a:pt x="5244" y="22859"/>
                  </a:cubicBezTo>
                  <a:cubicBezTo>
                    <a:pt x="4569" y="24914"/>
                    <a:pt x="5699" y="25953"/>
                    <a:pt x="7008" y="25953"/>
                  </a:cubicBezTo>
                  <a:cubicBezTo>
                    <a:pt x="8092" y="25953"/>
                    <a:pt x="9299" y="25240"/>
                    <a:pt x="9705" y="23803"/>
                  </a:cubicBezTo>
                  <a:lnTo>
                    <a:pt x="9705" y="23803"/>
                  </a:lnTo>
                  <a:cubicBezTo>
                    <a:pt x="8397" y="28443"/>
                    <a:pt x="2105" y="33253"/>
                    <a:pt x="3718" y="35531"/>
                  </a:cubicBezTo>
                  <a:cubicBezTo>
                    <a:pt x="4162" y="36159"/>
                    <a:pt x="4708" y="36386"/>
                    <a:pt x="5266" y="36386"/>
                  </a:cubicBezTo>
                  <a:cubicBezTo>
                    <a:pt x="6570" y="36386"/>
                    <a:pt x="7938" y="35146"/>
                    <a:pt x="8227" y="34870"/>
                  </a:cubicBezTo>
                  <a:lnTo>
                    <a:pt x="8227" y="34870"/>
                  </a:lnTo>
                  <a:cubicBezTo>
                    <a:pt x="7493" y="35591"/>
                    <a:pt x="0" y="43116"/>
                    <a:pt x="4866" y="45417"/>
                  </a:cubicBezTo>
                  <a:cubicBezTo>
                    <a:pt x="7275" y="42219"/>
                    <a:pt x="12905" y="33839"/>
                    <a:pt x="12689" y="24511"/>
                  </a:cubicBezTo>
                  <a:cubicBezTo>
                    <a:pt x="12421" y="13013"/>
                    <a:pt x="2156" y="8155"/>
                    <a:pt x="2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8" name="Google Shape;2858;p4"/>
            <p:cNvGrpSpPr/>
            <p:nvPr/>
          </p:nvGrpSpPr>
          <p:grpSpPr>
            <a:xfrm>
              <a:off x="762974" y="1360739"/>
              <a:ext cx="403006" cy="1058612"/>
              <a:chOff x="762974" y="1360739"/>
              <a:chExt cx="403006" cy="1058612"/>
            </a:xfrm>
          </p:grpSpPr>
          <p:sp>
            <p:nvSpPr>
              <p:cNvPr id="2859" name="Google Shape;2859;p4"/>
              <p:cNvSpPr/>
              <p:nvPr/>
            </p:nvSpPr>
            <p:spPr>
              <a:xfrm>
                <a:off x="762974" y="1360739"/>
                <a:ext cx="403006" cy="1022406"/>
              </a:xfrm>
              <a:custGeom>
                <a:avLst/>
                <a:gdLst/>
                <a:ahLst/>
                <a:cxnLst/>
                <a:rect l="l" t="t" r="r" b="b"/>
                <a:pathLst>
                  <a:path w="16834" h="42707" extrusionOk="0">
                    <a:moveTo>
                      <a:pt x="1199" y="0"/>
                    </a:moveTo>
                    <a:cubicBezTo>
                      <a:pt x="1" y="2969"/>
                      <a:pt x="264" y="6352"/>
                      <a:pt x="920" y="9530"/>
                    </a:cubicBezTo>
                    <a:cubicBezTo>
                      <a:pt x="1027" y="9172"/>
                      <a:pt x="1156" y="8889"/>
                      <a:pt x="1307" y="8759"/>
                    </a:cubicBezTo>
                    <a:cubicBezTo>
                      <a:pt x="1341" y="8730"/>
                      <a:pt x="1378" y="8716"/>
                      <a:pt x="1416" y="8716"/>
                    </a:cubicBezTo>
                    <a:cubicBezTo>
                      <a:pt x="2097" y="8716"/>
                      <a:pt x="3467" y="12944"/>
                      <a:pt x="3467" y="12944"/>
                    </a:cubicBezTo>
                    <a:lnTo>
                      <a:pt x="3398" y="10520"/>
                    </a:lnTo>
                    <a:lnTo>
                      <a:pt x="3398" y="10520"/>
                    </a:lnTo>
                    <a:cubicBezTo>
                      <a:pt x="3398" y="10520"/>
                      <a:pt x="4489" y="11181"/>
                      <a:pt x="5011" y="13903"/>
                    </a:cubicBezTo>
                    <a:cubicBezTo>
                      <a:pt x="5148" y="14627"/>
                      <a:pt x="5026" y="15630"/>
                      <a:pt x="4773" y="16716"/>
                    </a:cubicBezTo>
                    <a:cubicBezTo>
                      <a:pt x="5784" y="16411"/>
                      <a:pt x="5882" y="14232"/>
                      <a:pt x="5882" y="14232"/>
                    </a:cubicBezTo>
                    <a:lnTo>
                      <a:pt x="5882" y="14232"/>
                    </a:lnTo>
                    <a:cubicBezTo>
                      <a:pt x="6444" y="16046"/>
                      <a:pt x="6146" y="17584"/>
                      <a:pt x="5573" y="19069"/>
                    </a:cubicBezTo>
                    <a:cubicBezTo>
                      <a:pt x="5925" y="18725"/>
                      <a:pt x="6248" y="18485"/>
                      <a:pt x="6503" y="18425"/>
                    </a:cubicBezTo>
                    <a:cubicBezTo>
                      <a:pt x="6540" y="18417"/>
                      <a:pt x="6575" y="18412"/>
                      <a:pt x="6608" y="18412"/>
                    </a:cubicBezTo>
                    <a:cubicBezTo>
                      <a:pt x="7697" y="18412"/>
                      <a:pt x="6786" y="22916"/>
                      <a:pt x="6786" y="22916"/>
                    </a:cubicBezTo>
                    <a:cubicBezTo>
                      <a:pt x="7556" y="21557"/>
                      <a:pt x="8156" y="20991"/>
                      <a:pt x="8536" y="20991"/>
                    </a:cubicBezTo>
                    <a:cubicBezTo>
                      <a:pt x="9025" y="20991"/>
                      <a:pt x="9149" y="21927"/>
                      <a:pt x="8798" y="23317"/>
                    </a:cubicBezTo>
                    <a:cubicBezTo>
                      <a:pt x="8682" y="23771"/>
                      <a:pt x="8342" y="24415"/>
                      <a:pt x="7862" y="25162"/>
                    </a:cubicBezTo>
                    <a:cubicBezTo>
                      <a:pt x="7438" y="26347"/>
                      <a:pt x="6721" y="27539"/>
                      <a:pt x="5924" y="28691"/>
                    </a:cubicBezTo>
                    <a:cubicBezTo>
                      <a:pt x="7051" y="27693"/>
                      <a:pt x="8069" y="26946"/>
                      <a:pt x="8597" y="26946"/>
                    </a:cubicBezTo>
                    <a:cubicBezTo>
                      <a:pt x="8661" y="26946"/>
                      <a:pt x="8718" y="26957"/>
                      <a:pt x="8767" y="26980"/>
                    </a:cubicBezTo>
                    <a:cubicBezTo>
                      <a:pt x="10031" y="27575"/>
                      <a:pt x="6369" y="34148"/>
                      <a:pt x="6369" y="34148"/>
                    </a:cubicBezTo>
                    <a:cubicBezTo>
                      <a:pt x="6369" y="34148"/>
                      <a:pt x="9131" y="31169"/>
                      <a:pt x="9493" y="31169"/>
                    </a:cubicBezTo>
                    <a:cubicBezTo>
                      <a:pt x="9503" y="31169"/>
                      <a:pt x="9511" y="31171"/>
                      <a:pt x="9517" y="31175"/>
                    </a:cubicBezTo>
                    <a:cubicBezTo>
                      <a:pt x="9757" y="31338"/>
                      <a:pt x="10294" y="32229"/>
                      <a:pt x="7248" y="35163"/>
                    </a:cubicBezTo>
                    <a:cubicBezTo>
                      <a:pt x="6907" y="35491"/>
                      <a:pt x="6560" y="35785"/>
                      <a:pt x="6213" y="36050"/>
                    </a:cubicBezTo>
                    <a:cubicBezTo>
                      <a:pt x="5359" y="36926"/>
                      <a:pt x="3346" y="39118"/>
                      <a:pt x="2268" y="41309"/>
                    </a:cubicBezTo>
                    <a:cubicBezTo>
                      <a:pt x="3911" y="39589"/>
                      <a:pt x="5920" y="37651"/>
                      <a:pt x="6718" y="37651"/>
                    </a:cubicBezTo>
                    <a:cubicBezTo>
                      <a:pt x="6741" y="37651"/>
                      <a:pt x="6764" y="37652"/>
                      <a:pt x="6785" y="37656"/>
                    </a:cubicBezTo>
                    <a:cubicBezTo>
                      <a:pt x="8003" y="37847"/>
                      <a:pt x="6084" y="41918"/>
                      <a:pt x="5700" y="42707"/>
                    </a:cubicBezTo>
                    <a:cubicBezTo>
                      <a:pt x="6052" y="42000"/>
                      <a:pt x="7746" y="38700"/>
                      <a:pt x="8726" y="38700"/>
                    </a:cubicBezTo>
                    <a:cubicBezTo>
                      <a:pt x="8822" y="38700"/>
                      <a:pt x="8910" y="38732"/>
                      <a:pt x="8991" y="38800"/>
                    </a:cubicBezTo>
                    <a:cubicBezTo>
                      <a:pt x="9544" y="39273"/>
                      <a:pt x="9148" y="41140"/>
                      <a:pt x="8732" y="42690"/>
                    </a:cubicBezTo>
                    <a:cubicBezTo>
                      <a:pt x="9797" y="40288"/>
                      <a:pt x="10341" y="37503"/>
                      <a:pt x="10507" y="36559"/>
                    </a:cubicBezTo>
                    <a:lnTo>
                      <a:pt x="10507" y="36559"/>
                    </a:lnTo>
                    <a:cubicBezTo>
                      <a:pt x="10456" y="36920"/>
                      <a:pt x="10399" y="37523"/>
                      <a:pt x="10462" y="38133"/>
                    </a:cubicBezTo>
                    <a:cubicBezTo>
                      <a:pt x="10634" y="36752"/>
                      <a:pt x="10733" y="35670"/>
                      <a:pt x="10869" y="35514"/>
                    </a:cubicBezTo>
                    <a:cubicBezTo>
                      <a:pt x="10901" y="35479"/>
                      <a:pt x="10937" y="35462"/>
                      <a:pt x="10977" y="35462"/>
                    </a:cubicBezTo>
                    <a:cubicBezTo>
                      <a:pt x="11428" y="35462"/>
                      <a:pt x="12357" y="37553"/>
                      <a:pt x="12357" y="37553"/>
                    </a:cubicBezTo>
                    <a:cubicBezTo>
                      <a:pt x="12357" y="37553"/>
                      <a:pt x="11221" y="29699"/>
                      <a:pt x="12130" y="29264"/>
                    </a:cubicBezTo>
                    <a:cubicBezTo>
                      <a:pt x="12152" y="29253"/>
                      <a:pt x="12176" y="29248"/>
                      <a:pt x="12201" y="29248"/>
                    </a:cubicBezTo>
                    <a:cubicBezTo>
                      <a:pt x="12631" y="29248"/>
                      <a:pt x="13341" y="30880"/>
                      <a:pt x="13993" y="32677"/>
                    </a:cubicBezTo>
                    <a:cubicBezTo>
                      <a:pt x="13629" y="30534"/>
                      <a:pt x="13132" y="28759"/>
                      <a:pt x="13131" y="28758"/>
                    </a:cubicBezTo>
                    <a:lnTo>
                      <a:pt x="13131" y="28758"/>
                    </a:lnTo>
                    <a:cubicBezTo>
                      <a:pt x="13132" y="28759"/>
                      <a:pt x="14176" y="32389"/>
                      <a:pt x="15469" y="32389"/>
                    </a:cubicBezTo>
                    <a:cubicBezTo>
                      <a:pt x="15506" y="32389"/>
                      <a:pt x="15544" y="32386"/>
                      <a:pt x="15582" y="32380"/>
                    </a:cubicBezTo>
                    <a:cubicBezTo>
                      <a:pt x="14201" y="30263"/>
                      <a:pt x="11882" y="25348"/>
                      <a:pt x="12027" y="24632"/>
                    </a:cubicBezTo>
                    <a:cubicBezTo>
                      <a:pt x="12045" y="24544"/>
                      <a:pt x="12083" y="24504"/>
                      <a:pt x="12136" y="24504"/>
                    </a:cubicBezTo>
                    <a:cubicBezTo>
                      <a:pt x="12636" y="24504"/>
                      <a:pt x="14516" y="28076"/>
                      <a:pt x="14516" y="28076"/>
                    </a:cubicBezTo>
                    <a:cubicBezTo>
                      <a:pt x="14516" y="28076"/>
                      <a:pt x="12348" y="22699"/>
                      <a:pt x="13250" y="22699"/>
                    </a:cubicBezTo>
                    <a:cubicBezTo>
                      <a:pt x="13275" y="22699"/>
                      <a:pt x="13302" y="22703"/>
                      <a:pt x="13332" y="22711"/>
                    </a:cubicBezTo>
                    <a:cubicBezTo>
                      <a:pt x="13928" y="22878"/>
                      <a:pt x="15382" y="25466"/>
                      <a:pt x="16598" y="27872"/>
                    </a:cubicBezTo>
                    <a:cubicBezTo>
                      <a:pt x="15967" y="25405"/>
                      <a:pt x="14433" y="22581"/>
                      <a:pt x="13381" y="20822"/>
                    </a:cubicBezTo>
                    <a:lnTo>
                      <a:pt x="13381" y="20822"/>
                    </a:lnTo>
                    <a:cubicBezTo>
                      <a:pt x="13895" y="21417"/>
                      <a:pt x="14741" y="21965"/>
                      <a:pt x="15473" y="21965"/>
                    </a:cubicBezTo>
                    <a:cubicBezTo>
                      <a:pt x="15623" y="21965"/>
                      <a:pt x="15768" y="21942"/>
                      <a:pt x="15905" y="21891"/>
                    </a:cubicBezTo>
                    <a:cubicBezTo>
                      <a:pt x="14768" y="21038"/>
                      <a:pt x="10669" y="17922"/>
                      <a:pt x="10398" y="17209"/>
                    </a:cubicBezTo>
                    <a:cubicBezTo>
                      <a:pt x="10358" y="17103"/>
                      <a:pt x="10396" y="17057"/>
                      <a:pt x="10492" y="17057"/>
                    </a:cubicBezTo>
                    <a:cubicBezTo>
                      <a:pt x="11153" y="17057"/>
                      <a:pt x="14551" y="19202"/>
                      <a:pt x="14551" y="19202"/>
                    </a:cubicBezTo>
                    <a:cubicBezTo>
                      <a:pt x="14551" y="19202"/>
                      <a:pt x="9554" y="14707"/>
                      <a:pt x="8914" y="14096"/>
                    </a:cubicBezTo>
                    <a:cubicBezTo>
                      <a:pt x="8660" y="13854"/>
                      <a:pt x="8724" y="13675"/>
                      <a:pt x="9122" y="13675"/>
                    </a:cubicBezTo>
                    <a:cubicBezTo>
                      <a:pt x="9724" y="13675"/>
                      <a:pt x="11090" y="14084"/>
                      <a:pt x="13274" y="15302"/>
                    </a:cubicBezTo>
                    <a:cubicBezTo>
                      <a:pt x="14750" y="16125"/>
                      <a:pt x="15940" y="17671"/>
                      <a:pt x="16833" y="19214"/>
                    </a:cubicBezTo>
                    <a:cubicBezTo>
                      <a:pt x="16292" y="15491"/>
                      <a:pt x="8139" y="11686"/>
                      <a:pt x="8139" y="11685"/>
                    </a:cubicBezTo>
                    <a:lnTo>
                      <a:pt x="8139" y="11685"/>
                    </a:lnTo>
                    <a:cubicBezTo>
                      <a:pt x="8776" y="11948"/>
                      <a:pt x="9356" y="12064"/>
                      <a:pt x="9851" y="12064"/>
                    </a:cubicBezTo>
                    <a:cubicBezTo>
                      <a:pt x="10121" y="12064"/>
                      <a:pt x="10366" y="12030"/>
                      <a:pt x="10582" y="11965"/>
                    </a:cubicBezTo>
                    <a:cubicBezTo>
                      <a:pt x="8741" y="11445"/>
                      <a:pt x="6468" y="10583"/>
                      <a:pt x="5948" y="10066"/>
                    </a:cubicBezTo>
                    <a:cubicBezTo>
                      <a:pt x="5593" y="9714"/>
                      <a:pt x="5842" y="9613"/>
                      <a:pt x="6248" y="9613"/>
                    </a:cubicBezTo>
                    <a:cubicBezTo>
                      <a:pt x="6803" y="9613"/>
                      <a:pt x="7652" y="9802"/>
                      <a:pt x="7652" y="9802"/>
                    </a:cubicBezTo>
                    <a:cubicBezTo>
                      <a:pt x="7652" y="9802"/>
                      <a:pt x="4330" y="8443"/>
                      <a:pt x="3817" y="7129"/>
                    </a:cubicBezTo>
                    <a:cubicBezTo>
                      <a:pt x="3648" y="6693"/>
                      <a:pt x="4237" y="6529"/>
                      <a:pt x="5095" y="6501"/>
                    </a:cubicBezTo>
                    <a:cubicBezTo>
                      <a:pt x="4273" y="6208"/>
                      <a:pt x="3504" y="5861"/>
                      <a:pt x="2846" y="5330"/>
                    </a:cubicBezTo>
                    <a:cubicBezTo>
                      <a:pt x="807" y="3681"/>
                      <a:pt x="1199" y="1"/>
                      <a:pt x="119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4"/>
              <p:cNvSpPr/>
              <p:nvPr/>
            </p:nvSpPr>
            <p:spPr>
              <a:xfrm>
                <a:off x="836089" y="2110303"/>
                <a:ext cx="71748" cy="80271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3353" extrusionOk="0">
                    <a:moveTo>
                      <a:pt x="2644" y="1"/>
                    </a:moveTo>
                    <a:cubicBezTo>
                      <a:pt x="2430" y="1"/>
                      <a:pt x="2115" y="181"/>
                      <a:pt x="1843" y="478"/>
                    </a:cubicBezTo>
                    <a:cubicBezTo>
                      <a:pt x="1482" y="872"/>
                      <a:pt x="1337" y="1325"/>
                      <a:pt x="1516" y="1489"/>
                    </a:cubicBezTo>
                    <a:cubicBezTo>
                      <a:pt x="1560" y="1528"/>
                      <a:pt x="1618" y="1547"/>
                      <a:pt x="1688" y="1547"/>
                    </a:cubicBezTo>
                    <a:cubicBezTo>
                      <a:pt x="1903" y="1547"/>
                      <a:pt x="2218" y="1367"/>
                      <a:pt x="2490" y="1068"/>
                    </a:cubicBezTo>
                    <a:cubicBezTo>
                      <a:pt x="2850" y="675"/>
                      <a:pt x="2997" y="222"/>
                      <a:pt x="2816" y="60"/>
                    </a:cubicBezTo>
                    <a:cubicBezTo>
                      <a:pt x="2773" y="20"/>
                      <a:pt x="2714" y="1"/>
                      <a:pt x="2644" y="1"/>
                    </a:cubicBezTo>
                    <a:close/>
                    <a:moveTo>
                      <a:pt x="960" y="2088"/>
                    </a:moveTo>
                    <a:cubicBezTo>
                      <a:pt x="792" y="2088"/>
                      <a:pt x="544" y="2250"/>
                      <a:pt x="341" y="2511"/>
                    </a:cubicBezTo>
                    <a:cubicBezTo>
                      <a:pt x="87" y="2839"/>
                      <a:pt x="0" y="3199"/>
                      <a:pt x="150" y="3317"/>
                    </a:cubicBezTo>
                    <a:cubicBezTo>
                      <a:pt x="181" y="3341"/>
                      <a:pt x="221" y="3353"/>
                      <a:pt x="266" y="3353"/>
                    </a:cubicBezTo>
                    <a:cubicBezTo>
                      <a:pt x="434" y="3353"/>
                      <a:pt x="681" y="3190"/>
                      <a:pt x="884" y="2928"/>
                    </a:cubicBezTo>
                    <a:cubicBezTo>
                      <a:pt x="1138" y="2601"/>
                      <a:pt x="1225" y="2240"/>
                      <a:pt x="1075" y="2124"/>
                    </a:cubicBezTo>
                    <a:cubicBezTo>
                      <a:pt x="1044" y="2099"/>
                      <a:pt x="1005" y="2088"/>
                      <a:pt x="960" y="208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4"/>
              <p:cNvSpPr/>
              <p:nvPr/>
            </p:nvSpPr>
            <p:spPr>
              <a:xfrm>
                <a:off x="862568" y="1856027"/>
                <a:ext cx="49484" cy="93510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3906" extrusionOk="0">
                    <a:moveTo>
                      <a:pt x="1752" y="1"/>
                    </a:moveTo>
                    <a:cubicBezTo>
                      <a:pt x="1535" y="1"/>
                      <a:pt x="1233" y="283"/>
                      <a:pt x="1029" y="697"/>
                    </a:cubicBezTo>
                    <a:cubicBezTo>
                      <a:pt x="794" y="1176"/>
                      <a:pt x="779" y="1651"/>
                      <a:pt x="997" y="1757"/>
                    </a:cubicBezTo>
                    <a:cubicBezTo>
                      <a:pt x="1027" y="1772"/>
                      <a:pt x="1059" y="1779"/>
                      <a:pt x="1093" y="1779"/>
                    </a:cubicBezTo>
                    <a:cubicBezTo>
                      <a:pt x="1311" y="1779"/>
                      <a:pt x="1612" y="1497"/>
                      <a:pt x="1816" y="1084"/>
                    </a:cubicBezTo>
                    <a:cubicBezTo>
                      <a:pt x="2051" y="605"/>
                      <a:pt x="2067" y="129"/>
                      <a:pt x="1848" y="22"/>
                    </a:cubicBezTo>
                    <a:cubicBezTo>
                      <a:pt x="1819" y="8"/>
                      <a:pt x="1786" y="1"/>
                      <a:pt x="1752" y="1"/>
                    </a:cubicBezTo>
                    <a:close/>
                    <a:moveTo>
                      <a:pt x="690" y="2480"/>
                    </a:moveTo>
                    <a:cubicBezTo>
                      <a:pt x="518" y="2480"/>
                      <a:pt x="291" y="2721"/>
                      <a:pt x="153" y="3066"/>
                    </a:cubicBezTo>
                    <a:cubicBezTo>
                      <a:pt x="0" y="3452"/>
                      <a:pt x="17" y="3824"/>
                      <a:pt x="193" y="3894"/>
                    </a:cubicBezTo>
                    <a:cubicBezTo>
                      <a:pt x="212" y="3902"/>
                      <a:pt x="233" y="3906"/>
                      <a:pt x="255" y="3906"/>
                    </a:cubicBezTo>
                    <a:cubicBezTo>
                      <a:pt x="427" y="3906"/>
                      <a:pt x="653" y="3664"/>
                      <a:pt x="789" y="3317"/>
                    </a:cubicBezTo>
                    <a:cubicBezTo>
                      <a:pt x="942" y="2932"/>
                      <a:pt x="927" y="2560"/>
                      <a:pt x="751" y="2491"/>
                    </a:cubicBezTo>
                    <a:cubicBezTo>
                      <a:pt x="732" y="2484"/>
                      <a:pt x="711" y="2480"/>
                      <a:pt x="690" y="248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4"/>
              <p:cNvSpPr/>
              <p:nvPr/>
            </p:nvSpPr>
            <p:spPr>
              <a:xfrm>
                <a:off x="1067788" y="2168311"/>
                <a:ext cx="28225" cy="100189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4185" extrusionOk="0">
                    <a:moveTo>
                      <a:pt x="315" y="0"/>
                    </a:moveTo>
                    <a:cubicBezTo>
                      <a:pt x="308" y="0"/>
                      <a:pt x="300" y="1"/>
                      <a:pt x="292" y="2"/>
                    </a:cubicBezTo>
                    <a:cubicBezTo>
                      <a:pt x="106" y="26"/>
                      <a:pt x="0" y="383"/>
                      <a:pt x="57" y="797"/>
                    </a:cubicBezTo>
                    <a:cubicBezTo>
                      <a:pt x="114" y="1192"/>
                      <a:pt x="299" y="1498"/>
                      <a:pt x="479" y="1498"/>
                    </a:cubicBezTo>
                    <a:cubicBezTo>
                      <a:pt x="487" y="1498"/>
                      <a:pt x="494" y="1497"/>
                      <a:pt x="502" y="1496"/>
                    </a:cubicBezTo>
                    <a:cubicBezTo>
                      <a:pt x="689" y="1470"/>
                      <a:pt x="794" y="1115"/>
                      <a:pt x="736" y="701"/>
                    </a:cubicBezTo>
                    <a:cubicBezTo>
                      <a:pt x="680" y="306"/>
                      <a:pt x="496" y="0"/>
                      <a:pt x="315" y="0"/>
                    </a:cubicBezTo>
                    <a:close/>
                    <a:moveTo>
                      <a:pt x="663" y="2255"/>
                    </a:moveTo>
                    <a:cubicBezTo>
                      <a:pt x="659" y="2255"/>
                      <a:pt x="655" y="2255"/>
                      <a:pt x="650" y="2255"/>
                    </a:cubicBezTo>
                    <a:cubicBezTo>
                      <a:pt x="410" y="2270"/>
                      <a:pt x="240" y="2714"/>
                      <a:pt x="272" y="3246"/>
                    </a:cubicBezTo>
                    <a:cubicBezTo>
                      <a:pt x="304" y="3771"/>
                      <a:pt x="519" y="4184"/>
                      <a:pt x="755" y="4184"/>
                    </a:cubicBezTo>
                    <a:cubicBezTo>
                      <a:pt x="760" y="4184"/>
                      <a:pt x="764" y="4184"/>
                      <a:pt x="768" y="4184"/>
                    </a:cubicBezTo>
                    <a:cubicBezTo>
                      <a:pt x="1010" y="4170"/>
                      <a:pt x="1178" y="3727"/>
                      <a:pt x="1147" y="3194"/>
                    </a:cubicBezTo>
                    <a:cubicBezTo>
                      <a:pt x="1114" y="2671"/>
                      <a:pt x="901" y="2255"/>
                      <a:pt x="663" y="225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4"/>
              <p:cNvSpPr/>
              <p:nvPr/>
            </p:nvSpPr>
            <p:spPr>
              <a:xfrm>
                <a:off x="1114808" y="1987965"/>
                <a:ext cx="42326" cy="96789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4043" extrusionOk="0">
                    <a:moveTo>
                      <a:pt x="270" y="1"/>
                    </a:moveTo>
                    <a:cubicBezTo>
                      <a:pt x="253" y="1"/>
                      <a:pt x="236" y="3"/>
                      <a:pt x="219" y="9"/>
                    </a:cubicBezTo>
                    <a:cubicBezTo>
                      <a:pt x="39" y="69"/>
                      <a:pt x="0" y="437"/>
                      <a:pt x="133" y="835"/>
                    </a:cubicBezTo>
                    <a:cubicBezTo>
                      <a:pt x="253" y="1192"/>
                      <a:pt x="471" y="1450"/>
                      <a:pt x="645" y="1450"/>
                    </a:cubicBezTo>
                    <a:cubicBezTo>
                      <a:pt x="662" y="1450"/>
                      <a:pt x="680" y="1448"/>
                      <a:pt x="696" y="1442"/>
                    </a:cubicBezTo>
                    <a:cubicBezTo>
                      <a:pt x="874" y="1381"/>
                      <a:pt x="913" y="1011"/>
                      <a:pt x="782" y="616"/>
                    </a:cubicBezTo>
                    <a:cubicBezTo>
                      <a:pt x="663" y="258"/>
                      <a:pt x="444" y="1"/>
                      <a:pt x="270" y="1"/>
                    </a:cubicBezTo>
                    <a:close/>
                    <a:moveTo>
                      <a:pt x="1029" y="2154"/>
                    </a:moveTo>
                    <a:cubicBezTo>
                      <a:pt x="1012" y="2154"/>
                      <a:pt x="996" y="2156"/>
                      <a:pt x="979" y="2160"/>
                    </a:cubicBezTo>
                    <a:cubicBezTo>
                      <a:pt x="745" y="2219"/>
                      <a:pt x="660" y="2686"/>
                      <a:pt x="788" y="3203"/>
                    </a:cubicBezTo>
                    <a:cubicBezTo>
                      <a:pt x="908" y="3686"/>
                      <a:pt x="1172" y="4043"/>
                      <a:pt x="1398" y="4043"/>
                    </a:cubicBezTo>
                    <a:cubicBezTo>
                      <a:pt x="1415" y="4043"/>
                      <a:pt x="1431" y="4041"/>
                      <a:pt x="1447" y="4037"/>
                    </a:cubicBezTo>
                    <a:cubicBezTo>
                      <a:pt x="1681" y="3977"/>
                      <a:pt x="1767" y="3509"/>
                      <a:pt x="1639" y="2992"/>
                    </a:cubicBezTo>
                    <a:cubicBezTo>
                      <a:pt x="1519" y="2509"/>
                      <a:pt x="1256" y="2154"/>
                      <a:pt x="1029" y="215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4"/>
              <p:cNvSpPr/>
              <p:nvPr/>
            </p:nvSpPr>
            <p:spPr>
              <a:xfrm>
                <a:off x="1067932" y="1742955"/>
                <a:ext cx="77350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3149" extrusionOk="0">
                    <a:moveTo>
                      <a:pt x="283" y="1"/>
                    </a:moveTo>
                    <a:cubicBezTo>
                      <a:pt x="221" y="1"/>
                      <a:pt x="170" y="18"/>
                      <a:pt x="135" y="54"/>
                    </a:cubicBezTo>
                    <a:cubicBezTo>
                      <a:pt x="0" y="189"/>
                      <a:pt x="133" y="534"/>
                      <a:pt x="430" y="830"/>
                    </a:cubicBezTo>
                    <a:cubicBezTo>
                      <a:pt x="646" y="1043"/>
                      <a:pt x="890" y="1170"/>
                      <a:pt x="1057" y="1170"/>
                    </a:cubicBezTo>
                    <a:cubicBezTo>
                      <a:pt x="1119" y="1170"/>
                      <a:pt x="1170" y="1153"/>
                      <a:pt x="1206" y="1117"/>
                    </a:cubicBezTo>
                    <a:cubicBezTo>
                      <a:pt x="1339" y="982"/>
                      <a:pt x="1207" y="637"/>
                      <a:pt x="912" y="342"/>
                    </a:cubicBezTo>
                    <a:cubicBezTo>
                      <a:pt x="695" y="128"/>
                      <a:pt x="450" y="1"/>
                      <a:pt x="283" y="1"/>
                    </a:cubicBezTo>
                    <a:close/>
                    <a:moveTo>
                      <a:pt x="1949" y="1576"/>
                    </a:moveTo>
                    <a:cubicBezTo>
                      <a:pt x="1884" y="1576"/>
                      <a:pt x="1828" y="1594"/>
                      <a:pt x="1785" y="1631"/>
                    </a:cubicBezTo>
                    <a:cubicBezTo>
                      <a:pt x="1602" y="1789"/>
                      <a:pt x="1735" y="2244"/>
                      <a:pt x="2084" y="2648"/>
                    </a:cubicBezTo>
                    <a:cubicBezTo>
                      <a:pt x="2351" y="2958"/>
                      <a:pt x="2666" y="3149"/>
                      <a:pt x="2882" y="3149"/>
                    </a:cubicBezTo>
                    <a:cubicBezTo>
                      <a:pt x="2948" y="3149"/>
                      <a:pt x="3004" y="3131"/>
                      <a:pt x="3047" y="3093"/>
                    </a:cubicBezTo>
                    <a:cubicBezTo>
                      <a:pt x="3231" y="2936"/>
                      <a:pt x="3095" y="2482"/>
                      <a:pt x="2748" y="2076"/>
                    </a:cubicBezTo>
                    <a:cubicBezTo>
                      <a:pt x="2480" y="1766"/>
                      <a:pt x="2164" y="1576"/>
                      <a:pt x="1949" y="157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4"/>
              <p:cNvSpPr/>
              <p:nvPr/>
            </p:nvSpPr>
            <p:spPr>
              <a:xfrm>
                <a:off x="901783" y="1537997"/>
                <a:ext cx="93438" cy="54320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2269" extrusionOk="0">
                    <a:moveTo>
                      <a:pt x="356" y="0"/>
                    </a:moveTo>
                    <a:cubicBezTo>
                      <a:pt x="225" y="0"/>
                      <a:pt x="127" y="38"/>
                      <a:pt x="87" y="115"/>
                    </a:cubicBezTo>
                    <a:cubicBezTo>
                      <a:pt x="0" y="283"/>
                      <a:pt x="230" y="575"/>
                      <a:pt x="601" y="766"/>
                    </a:cubicBezTo>
                    <a:cubicBezTo>
                      <a:pt x="802" y="870"/>
                      <a:pt x="1004" y="924"/>
                      <a:pt x="1159" y="924"/>
                    </a:cubicBezTo>
                    <a:cubicBezTo>
                      <a:pt x="1289" y="924"/>
                      <a:pt x="1388" y="887"/>
                      <a:pt x="1427" y="811"/>
                    </a:cubicBezTo>
                    <a:cubicBezTo>
                      <a:pt x="1515" y="642"/>
                      <a:pt x="1285" y="350"/>
                      <a:pt x="913" y="158"/>
                    </a:cubicBezTo>
                    <a:cubicBezTo>
                      <a:pt x="713" y="54"/>
                      <a:pt x="512" y="0"/>
                      <a:pt x="356" y="0"/>
                    </a:cubicBezTo>
                    <a:close/>
                    <a:moveTo>
                      <a:pt x="2425" y="1006"/>
                    </a:moveTo>
                    <a:cubicBezTo>
                      <a:pt x="2288" y="1006"/>
                      <a:pt x="2183" y="1045"/>
                      <a:pt x="2133" y="1127"/>
                    </a:cubicBezTo>
                    <a:cubicBezTo>
                      <a:pt x="2004" y="1332"/>
                      <a:pt x="2269" y="1727"/>
                      <a:pt x="2722" y="2008"/>
                    </a:cubicBezTo>
                    <a:cubicBezTo>
                      <a:pt x="2995" y="2178"/>
                      <a:pt x="3275" y="2269"/>
                      <a:pt x="3482" y="2269"/>
                    </a:cubicBezTo>
                    <a:cubicBezTo>
                      <a:pt x="3619" y="2269"/>
                      <a:pt x="3724" y="2229"/>
                      <a:pt x="3775" y="2146"/>
                    </a:cubicBezTo>
                    <a:cubicBezTo>
                      <a:pt x="3902" y="1941"/>
                      <a:pt x="3636" y="1546"/>
                      <a:pt x="3185" y="1265"/>
                    </a:cubicBezTo>
                    <a:cubicBezTo>
                      <a:pt x="2912" y="1096"/>
                      <a:pt x="2632" y="1006"/>
                      <a:pt x="2425" y="10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4"/>
              <p:cNvSpPr/>
              <p:nvPr/>
            </p:nvSpPr>
            <p:spPr>
              <a:xfrm>
                <a:off x="823472" y="2325866"/>
                <a:ext cx="49508" cy="9348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3905" extrusionOk="0">
                    <a:moveTo>
                      <a:pt x="1755" y="0"/>
                    </a:moveTo>
                    <a:cubicBezTo>
                      <a:pt x="1537" y="0"/>
                      <a:pt x="1236" y="283"/>
                      <a:pt x="1030" y="696"/>
                    </a:cubicBezTo>
                    <a:cubicBezTo>
                      <a:pt x="796" y="1175"/>
                      <a:pt x="781" y="1650"/>
                      <a:pt x="998" y="1756"/>
                    </a:cubicBezTo>
                    <a:cubicBezTo>
                      <a:pt x="1028" y="1771"/>
                      <a:pt x="1060" y="1778"/>
                      <a:pt x="1095" y="1778"/>
                    </a:cubicBezTo>
                    <a:cubicBezTo>
                      <a:pt x="1313" y="1778"/>
                      <a:pt x="1614" y="1496"/>
                      <a:pt x="1817" y="1083"/>
                    </a:cubicBezTo>
                    <a:cubicBezTo>
                      <a:pt x="2052" y="604"/>
                      <a:pt x="2067" y="130"/>
                      <a:pt x="1850" y="21"/>
                    </a:cubicBezTo>
                    <a:cubicBezTo>
                      <a:pt x="1821" y="7"/>
                      <a:pt x="1789" y="0"/>
                      <a:pt x="1755" y="0"/>
                    </a:cubicBezTo>
                    <a:close/>
                    <a:moveTo>
                      <a:pt x="692" y="2479"/>
                    </a:moveTo>
                    <a:cubicBezTo>
                      <a:pt x="520" y="2479"/>
                      <a:pt x="293" y="2721"/>
                      <a:pt x="154" y="3065"/>
                    </a:cubicBezTo>
                    <a:cubicBezTo>
                      <a:pt x="1" y="3452"/>
                      <a:pt x="18" y="3824"/>
                      <a:pt x="194" y="3893"/>
                    </a:cubicBezTo>
                    <a:cubicBezTo>
                      <a:pt x="213" y="3901"/>
                      <a:pt x="234" y="3904"/>
                      <a:pt x="255" y="3904"/>
                    </a:cubicBezTo>
                    <a:cubicBezTo>
                      <a:pt x="428" y="3904"/>
                      <a:pt x="654" y="3663"/>
                      <a:pt x="792" y="3316"/>
                    </a:cubicBezTo>
                    <a:cubicBezTo>
                      <a:pt x="945" y="2931"/>
                      <a:pt x="929" y="2561"/>
                      <a:pt x="753" y="2490"/>
                    </a:cubicBezTo>
                    <a:cubicBezTo>
                      <a:pt x="734" y="2482"/>
                      <a:pt x="713" y="2479"/>
                      <a:pt x="692" y="247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4"/>
              <p:cNvSpPr/>
              <p:nvPr/>
            </p:nvSpPr>
            <p:spPr>
              <a:xfrm>
                <a:off x="805181" y="1626099"/>
                <a:ext cx="43595" cy="96287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4022" extrusionOk="0">
                    <a:moveTo>
                      <a:pt x="363" y="1"/>
                    </a:moveTo>
                    <a:cubicBezTo>
                      <a:pt x="345" y="1"/>
                      <a:pt x="327" y="3"/>
                      <a:pt x="309" y="8"/>
                    </a:cubicBezTo>
                    <a:cubicBezTo>
                      <a:pt x="77" y="71"/>
                      <a:pt x="0" y="539"/>
                      <a:pt x="136" y="1054"/>
                    </a:cubicBezTo>
                    <a:cubicBezTo>
                      <a:pt x="264" y="1532"/>
                      <a:pt x="532" y="1882"/>
                      <a:pt x="757" y="1882"/>
                    </a:cubicBezTo>
                    <a:cubicBezTo>
                      <a:pt x="775" y="1882"/>
                      <a:pt x="792" y="1880"/>
                      <a:pt x="809" y="1876"/>
                    </a:cubicBezTo>
                    <a:cubicBezTo>
                      <a:pt x="1043" y="1813"/>
                      <a:pt x="1121" y="1345"/>
                      <a:pt x="984" y="828"/>
                    </a:cubicBezTo>
                    <a:cubicBezTo>
                      <a:pt x="856" y="351"/>
                      <a:pt x="589" y="1"/>
                      <a:pt x="363" y="1"/>
                    </a:cubicBezTo>
                    <a:close/>
                    <a:moveTo>
                      <a:pt x="1161" y="2579"/>
                    </a:moveTo>
                    <a:cubicBezTo>
                      <a:pt x="1143" y="2579"/>
                      <a:pt x="1125" y="2582"/>
                      <a:pt x="1108" y="2588"/>
                    </a:cubicBezTo>
                    <a:cubicBezTo>
                      <a:pt x="930" y="2653"/>
                      <a:pt x="896" y="3021"/>
                      <a:pt x="1036" y="3416"/>
                    </a:cubicBezTo>
                    <a:cubicBezTo>
                      <a:pt x="1160" y="3770"/>
                      <a:pt x="1381" y="4022"/>
                      <a:pt x="1554" y="4022"/>
                    </a:cubicBezTo>
                    <a:cubicBezTo>
                      <a:pt x="1573" y="4022"/>
                      <a:pt x="1592" y="4019"/>
                      <a:pt x="1609" y="4013"/>
                    </a:cubicBezTo>
                    <a:cubicBezTo>
                      <a:pt x="1787" y="3950"/>
                      <a:pt x="1820" y="3581"/>
                      <a:pt x="1680" y="3185"/>
                    </a:cubicBezTo>
                    <a:cubicBezTo>
                      <a:pt x="1554" y="2833"/>
                      <a:pt x="1334" y="2579"/>
                      <a:pt x="1161" y="257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8" name="Google Shape;2868;p4"/>
            <p:cNvGrpSpPr/>
            <p:nvPr/>
          </p:nvGrpSpPr>
          <p:grpSpPr>
            <a:xfrm>
              <a:off x="782198" y="1392461"/>
              <a:ext cx="345291" cy="1031742"/>
              <a:chOff x="782198" y="1392461"/>
              <a:chExt cx="345291" cy="1031742"/>
            </a:xfrm>
          </p:grpSpPr>
          <p:sp>
            <p:nvSpPr>
              <p:cNvPr id="2869" name="Google Shape;2869;p4"/>
              <p:cNvSpPr/>
              <p:nvPr/>
            </p:nvSpPr>
            <p:spPr>
              <a:xfrm>
                <a:off x="782198" y="1392461"/>
                <a:ext cx="250341" cy="1031742"/>
              </a:xfrm>
              <a:custGeom>
                <a:avLst/>
                <a:gdLst/>
                <a:ahLst/>
                <a:cxnLst/>
                <a:rect l="l" t="t" r="r" b="b"/>
                <a:pathLst>
                  <a:path w="10457" h="43097" extrusionOk="0">
                    <a:moveTo>
                      <a:pt x="24" y="0"/>
                    </a:moveTo>
                    <a:cubicBezTo>
                      <a:pt x="13" y="0"/>
                      <a:pt x="7" y="92"/>
                      <a:pt x="6" y="265"/>
                    </a:cubicBezTo>
                    <a:cubicBezTo>
                      <a:pt x="4" y="352"/>
                      <a:pt x="1" y="457"/>
                      <a:pt x="2" y="583"/>
                    </a:cubicBezTo>
                    <a:cubicBezTo>
                      <a:pt x="10" y="710"/>
                      <a:pt x="19" y="854"/>
                      <a:pt x="28" y="1014"/>
                    </a:cubicBezTo>
                    <a:cubicBezTo>
                      <a:pt x="79" y="1658"/>
                      <a:pt x="233" y="2579"/>
                      <a:pt x="611" y="3627"/>
                    </a:cubicBezTo>
                    <a:cubicBezTo>
                      <a:pt x="980" y="4676"/>
                      <a:pt x="1570" y="5839"/>
                      <a:pt x="2308" y="7011"/>
                    </a:cubicBezTo>
                    <a:cubicBezTo>
                      <a:pt x="3042" y="8185"/>
                      <a:pt x="3912" y="9377"/>
                      <a:pt x="4769" y="10570"/>
                    </a:cubicBezTo>
                    <a:cubicBezTo>
                      <a:pt x="5626" y="11760"/>
                      <a:pt x="6464" y="12962"/>
                      <a:pt x="7126" y="14154"/>
                    </a:cubicBezTo>
                    <a:cubicBezTo>
                      <a:pt x="7458" y="14751"/>
                      <a:pt x="7743" y="15339"/>
                      <a:pt x="7978" y="15919"/>
                    </a:cubicBezTo>
                    <a:cubicBezTo>
                      <a:pt x="8094" y="16210"/>
                      <a:pt x="8206" y="16493"/>
                      <a:pt x="8316" y="16765"/>
                    </a:cubicBezTo>
                    <a:cubicBezTo>
                      <a:pt x="8414" y="17042"/>
                      <a:pt x="8510" y="17311"/>
                      <a:pt x="8602" y="17568"/>
                    </a:cubicBezTo>
                    <a:cubicBezTo>
                      <a:pt x="8946" y="18605"/>
                      <a:pt x="9191" y="19482"/>
                      <a:pt x="9323" y="20104"/>
                    </a:cubicBezTo>
                    <a:cubicBezTo>
                      <a:pt x="9395" y="20415"/>
                      <a:pt x="9451" y="20658"/>
                      <a:pt x="9477" y="20826"/>
                    </a:cubicBezTo>
                    <a:cubicBezTo>
                      <a:pt x="9509" y="20993"/>
                      <a:pt x="9525" y="21083"/>
                      <a:pt x="9525" y="21083"/>
                    </a:cubicBezTo>
                    <a:cubicBezTo>
                      <a:pt x="9525" y="21083"/>
                      <a:pt x="9543" y="21172"/>
                      <a:pt x="9577" y="21339"/>
                    </a:cubicBezTo>
                    <a:cubicBezTo>
                      <a:pt x="9612" y="21506"/>
                      <a:pt x="9648" y="21752"/>
                      <a:pt x="9696" y="22065"/>
                    </a:cubicBezTo>
                    <a:cubicBezTo>
                      <a:pt x="9798" y="22693"/>
                      <a:pt x="9901" y="23595"/>
                      <a:pt x="9942" y="24684"/>
                    </a:cubicBezTo>
                    <a:cubicBezTo>
                      <a:pt x="9980" y="25772"/>
                      <a:pt x="9941" y="27046"/>
                      <a:pt x="9768" y="28400"/>
                    </a:cubicBezTo>
                    <a:cubicBezTo>
                      <a:pt x="9687" y="29076"/>
                      <a:pt x="9558" y="29770"/>
                      <a:pt x="9414" y="30472"/>
                    </a:cubicBezTo>
                    <a:cubicBezTo>
                      <a:pt x="9254" y="31171"/>
                      <a:pt x="9081" y="31880"/>
                      <a:pt x="8864" y="32576"/>
                    </a:cubicBezTo>
                    <a:cubicBezTo>
                      <a:pt x="8032" y="35376"/>
                      <a:pt x="6718" y="38012"/>
                      <a:pt x="5648" y="39927"/>
                    </a:cubicBezTo>
                    <a:cubicBezTo>
                      <a:pt x="5112" y="40886"/>
                      <a:pt x="4639" y="41672"/>
                      <a:pt x="4308" y="42222"/>
                    </a:cubicBezTo>
                    <a:cubicBezTo>
                      <a:pt x="4143" y="42497"/>
                      <a:pt x="4013" y="42713"/>
                      <a:pt x="3925" y="42861"/>
                    </a:cubicBezTo>
                    <a:cubicBezTo>
                      <a:pt x="3837" y="43009"/>
                      <a:pt x="3795" y="43090"/>
                      <a:pt x="3802" y="43097"/>
                    </a:cubicBezTo>
                    <a:cubicBezTo>
                      <a:pt x="3802" y="43097"/>
                      <a:pt x="3803" y="43097"/>
                      <a:pt x="3803" y="43097"/>
                    </a:cubicBezTo>
                    <a:cubicBezTo>
                      <a:pt x="3813" y="43097"/>
                      <a:pt x="3871" y="43025"/>
                      <a:pt x="3969" y="42890"/>
                    </a:cubicBezTo>
                    <a:cubicBezTo>
                      <a:pt x="4070" y="42751"/>
                      <a:pt x="4218" y="42546"/>
                      <a:pt x="4399" y="42280"/>
                    </a:cubicBezTo>
                    <a:cubicBezTo>
                      <a:pt x="4758" y="41747"/>
                      <a:pt x="5260" y="40978"/>
                      <a:pt x="5827" y="40031"/>
                    </a:cubicBezTo>
                    <a:cubicBezTo>
                      <a:pt x="6955" y="38139"/>
                      <a:pt x="8331" y="35511"/>
                      <a:pt x="9222" y="32686"/>
                    </a:cubicBezTo>
                    <a:cubicBezTo>
                      <a:pt x="9454" y="31985"/>
                      <a:pt x="9639" y="31269"/>
                      <a:pt x="9812" y="30563"/>
                    </a:cubicBezTo>
                    <a:cubicBezTo>
                      <a:pt x="9970" y="29851"/>
                      <a:pt x="10110" y="29146"/>
                      <a:pt x="10202" y="28458"/>
                    </a:cubicBezTo>
                    <a:cubicBezTo>
                      <a:pt x="10400" y="27083"/>
                      <a:pt x="10456" y="25782"/>
                      <a:pt x="10430" y="24670"/>
                    </a:cubicBezTo>
                    <a:cubicBezTo>
                      <a:pt x="10401" y="23557"/>
                      <a:pt x="10308" y="22633"/>
                      <a:pt x="10210" y="21990"/>
                    </a:cubicBezTo>
                    <a:cubicBezTo>
                      <a:pt x="10164" y="21669"/>
                      <a:pt x="10132" y="21417"/>
                      <a:pt x="10095" y="21245"/>
                    </a:cubicBezTo>
                    <a:cubicBezTo>
                      <a:pt x="10063" y="21076"/>
                      <a:pt x="10046" y="20984"/>
                      <a:pt x="10046" y="20984"/>
                    </a:cubicBezTo>
                    <a:cubicBezTo>
                      <a:pt x="10046" y="20984"/>
                      <a:pt x="10028" y="20892"/>
                      <a:pt x="9994" y="20722"/>
                    </a:cubicBezTo>
                    <a:cubicBezTo>
                      <a:pt x="9965" y="20549"/>
                      <a:pt x="9905" y="20302"/>
                      <a:pt x="9829" y="19987"/>
                    </a:cubicBezTo>
                    <a:cubicBezTo>
                      <a:pt x="9687" y="19352"/>
                      <a:pt x="9428" y="18458"/>
                      <a:pt x="9064" y="17408"/>
                    </a:cubicBezTo>
                    <a:cubicBezTo>
                      <a:pt x="8966" y="17148"/>
                      <a:pt x="8865" y="16877"/>
                      <a:pt x="8761" y="16595"/>
                    </a:cubicBezTo>
                    <a:cubicBezTo>
                      <a:pt x="8647" y="16318"/>
                      <a:pt x="8529" y="16031"/>
                      <a:pt x="8408" y="15737"/>
                    </a:cubicBezTo>
                    <a:cubicBezTo>
                      <a:pt x="8160" y="15150"/>
                      <a:pt x="7856" y="14541"/>
                      <a:pt x="7509" y="13938"/>
                    </a:cubicBezTo>
                    <a:cubicBezTo>
                      <a:pt x="6814" y="12728"/>
                      <a:pt x="5950" y="11528"/>
                      <a:pt x="5072" y="10348"/>
                    </a:cubicBezTo>
                    <a:cubicBezTo>
                      <a:pt x="4194" y="9167"/>
                      <a:pt x="3308" y="7999"/>
                      <a:pt x="2557" y="6851"/>
                    </a:cubicBezTo>
                    <a:cubicBezTo>
                      <a:pt x="1804" y="5706"/>
                      <a:pt x="1196" y="4575"/>
                      <a:pt x="804" y="3555"/>
                    </a:cubicBezTo>
                    <a:cubicBezTo>
                      <a:pt x="403" y="2536"/>
                      <a:pt x="220" y="1637"/>
                      <a:pt x="136" y="1004"/>
                    </a:cubicBezTo>
                    <a:cubicBezTo>
                      <a:pt x="116" y="844"/>
                      <a:pt x="97" y="702"/>
                      <a:pt x="84" y="580"/>
                    </a:cubicBezTo>
                    <a:cubicBezTo>
                      <a:pt x="73" y="454"/>
                      <a:pt x="65" y="350"/>
                      <a:pt x="59" y="263"/>
                    </a:cubicBezTo>
                    <a:cubicBezTo>
                      <a:pt x="44" y="92"/>
                      <a:pt x="32" y="0"/>
                      <a:pt x="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4"/>
              <p:cNvSpPr/>
              <p:nvPr/>
            </p:nvSpPr>
            <p:spPr>
              <a:xfrm>
                <a:off x="897138" y="1735916"/>
                <a:ext cx="66984" cy="214287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8951" extrusionOk="0">
                    <a:moveTo>
                      <a:pt x="2593" y="1"/>
                    </a:moveTo>
                    <a:cubicBezTo>
                      <a:pt x="2593" y="1"/>
                      <a:pt x="2593" y="1"/>
                      <a:pt x="2593" y="1"/>
                    </a:cubicBezTo>
                    <a:cubicBezTo>
                      <a:pt x="2507" y="4"/>
                      <a:pt x="2518" y="1189"/>
                      <a:pt x="2368" y="2350"/>
                    </a:cubicBezTo>
                    <a:cubicBezTo>
                      <a:pt x="2325" y="2639"/>
                      <a:pt x="2267" y="2925"/>
                      <a:pt x="2221" y="3195"/>
                    </a:cubicBezTo>
                    <a:cubicBezTo>
                      <a:pt x="2197" y="3329"/>
                      <a:pt x="2180" y="3459"/>
                      <a:pt x="2149" y="3582"/>
                    </a:cubicBezTo>
                    <a:cubicBezTo>
                      <a:pt x="2117" y="3701"/>
                      <a:pt x="2086" y="3816"/>
                      <a:pt x="2059" y="3921"/>
                    </a:cubicBezTo>
                    <a:cubicBezTo>
                      <a:pt x="2004" y="4132"/>
                      <a:pt x="1956" y="4307"/>
                      <a:pt x="1924" y="4431"/>
                    </a:cubicBezTo>
                    <a:cubicBezTo>
                      <a:pt x="1892" y="4551"/>
                      <a:pt x="1872" y="4622"/>
                      <a:pt x="1872" y="4622"/>
                    </a:cubicBezTo>
                    <a:cubicBezTo>
                      <a:pt x="1872" y="4622"/>
                      <a:pt x="1790" y="4900"/>
                      <a:pt x="1663" y="5318"/>
                    </a:cubicBezTo>
                    <a:cubicBezTo>
                      <a:pt x="1632" y="5422"/>
                      <a:pt x="1599" y="5537"/>
                      <a:pt x="1563" y="5656"/>
                    </a:cubicBezTo>
                    <a:cubicBezTo>
                      <a:pt x="1517" y="5772"/>
                      <a:pt x="1470" y="5896"/>
                      <a:pt x="1420" y="6023"/>
                    </a:cubicBezTo>
                    <a:cubicBezTo>
                      <a:pt x="1317" y="6275"/>
                      <a:pt x="1222" y="6552"/>
                      <a:pt x="1101" y="6820"/>
                    </a:cubicBezTo>
                    <a:cubicBezTo>
                      <a:pt x="624" y="7891"/>
                      <a:pt x="0" y="8900"/>
                      <a:pt x="72" y="8949"/>
                    </a:cubicBezTo>
                    <a:cubicBezTo>
                      <a:pt x="73" y="8950"/>
                      <a:pt x="74" y="8950"/>
                      <a:pt x="75" y="8950"/>
                    </a:cubicBezTo>
                    <a:cubicBezTo>
                      <a:pt x="147" y="8950"/>
                      <a:pt x="870" y="8025"/>
                      <a:pt x="1438" y="6987"/>
                    </a:cubicBezTo>
                    <a:cubicBezTo>
                      <a:pt x="1583" y="6722"/>
                      <a:pt x="1701" y="6447"/>
                      <a:pt x="1826" y="6191"/>
                    </a:cubicBezTo>
                    <a:cubicBezTo>
                      <a:pt x="1886" y="6064"/>
                      <a:pt x="1944" y="5940"/>
                      <a:pt x="1999" y="5821"/>
                    </a:cubicBezTo>
                    <a:cubicBezTo>
                      <a:pt x="2044" y="5700"/>
                      <a:pt x="2086" y="5585"/>
                      <a:pt x="2125" y="5480"/>
                    </a:cubicBezTo>
                    <a:cubicBezTo>
                      <a:pt x="2279" y="5052"/>
                      <a:pt x="2383" y="4767"/>
                      <a:pt x="2383" y="4767"/>
                    </a:cubicBezTo>
                    <a:cubicBezTo>
                      <a:pt x="2383" y="4767"/>
                      <a:pt x="2400" y="4694"/>
                      <a:pt x="2426" y="4564"/>
                    </a:cubicBezTo>
                    <a:cubicBezTo>
                      <a:pt x="2454" y="4434"/>
                      <a:pt x="2490" y="4249"/>
                      <a:pt x="2536" y="4027"/>
                    </a:cubicBezTo>
                    <a:cubicBezTo>
                      <a:pt x="2558" y="3915"/>
                      <a:pt x="2582" y="3796"/>
                      <a:pt x="2608" y="3669"/>
                    </a:cubicBezTo>
                    <a:cubicBezTo>
                      <a:pt x="2633" y="3542"/>
                      <a:pt x="2640" y="3404"/>
                      <a:pt x="2657" y="3265"/>
                    </a:cubicBezTo>
                    <a:cubicBezTo>
                      <a:pt x="2685" y="2982"/>
                      <a:pt x="2723" y="2685"/>
                      <a:pt x="2741" y="2384"/>
                    </a:cubicBezTo>
                    <a:cubicBezTo>
                      <a:pt x="2798" y="1185"/>
                      <a:pt x="2653" y="1"/>
                      <a:pt x="25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4"/>
              <p:cNvSpPr/>
              <p:nvPr/>
            </p:nvSpPr>
            <p:spPr>
              <a:xfrm>
                <a:off x="804870" y="1502541"/>
                <a:ext cx="45175" cy="195542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8168" extrusionOk="0">
                    <a:moveTo>
                      <a:pt x="36" y="0"/>
                    </a:moveTo>
                    <a:cubicBezTo>
                      <a:pt x="36" y="0"/>
                      <a:pt x="35" y="0"/>
                      <a:pt x="34" y="0"/>
                    </a:cubicBezTo>
                    <a:cubicBezTo>
                      <a:pt x="1" y="8"/>
                      <a:pt x="22" y="273"/>
                      <a:pt x="94" y="664"/>
                    </a:cubicBezTo>
                    <a:cubicBezTo>
                      <a:pt x="164" y="1056"/>
                      <a:pt x="295" y="1568"/>
                      <a:pt x="432" y="2076"/>
                    </a:cubicBezTo>
                    <a:cubicBezTo>
                      <a:pt x="573" y="2581"/>
                      <a:pt x="715" y="3087"/>
                      <a:pt x="821" y="3463"/>
                    </a:cubicBezTo>
                    <a:cubicBezTo>
                      <a:pt x="922" y="3841"/>
                      <a:pt x="989" y="4094"/>
                      <a:pt x="989" y="4094"/>
                    </a:cubicBezTo>
                    <a:cubicBezTo>
                      <a:pt x="989" y="4094"/>
                      <a:pt x="1067" y="4340"/>
                      <a:pt x="1173" y="4713"/>
                    </a:cubicBezTo>
                    <a:cubicBezTo>
                      <a:pt x="1281" y="5086"/>
                      <a:pt x="1400" y="5588"/>
                      <a:pt x="1485" y="6096"/>
                    </a:cubicBezTo>
                    <a:cubicBezTo>
                      <a:pt x="1560" y="6604"/>
                      <a:pt x="1596" y="7119"/>
                      <a:pt x="1586" y="7508"/>
                    </a:cubicBezTo>
                    <a:cubicBezTo>
                      <a:pt x="1579" y="7896"/>
                      <a:pt x="1556" y="8159"/>
                      <a:pt x="1598" y="8167"/>
                    </a:cubicBezTo>
                    <a:cubicBezTo>
                      <a:pt x="1598" y="8167"/>
                      <a:pt x="1599" y="8167"/>
                      <a:pt x="1599" y="8167"/>
                    </a:cubicBezTo>
                    <a:cubicBezTo>
                      <a:pt x="1631" y="8167"/>
                      <a:pt x="1721" y="7917"/>
                      <a:pt x="1792" y="7528"/>
                    </a:cubicBezTo>
                    <a:cubicBezTo>
                      <a:pt x="1865" y="7131"/>
                      <a:pt x="1887" y="6592"/>
                      <a:pt x="1859" y="6055"/>
                    </a:cubicBezTo>
                    <a:cubicBezTo>
                      <a:pt x="1818" y="5519"/>
                      <a:pt x="1731" y="4988"/>
                      <a:pt x="1648" y="4597"/>
                    </a:cubicBezTo>
                    <a:cubicBezTo>
                      <a:pt x="1564" y="4205"/>
                      <a:pt x="1498" y="3947"/>
                      <a:pt x="1498" y="3947"/>
                    </a:cubicBezTo>
                    <a:cubicBezTo>
                      <a:pt x="1498" y="3947"/>
                      <a:pt x="1414" y="3696"/>
                      <a:pt x="1289" y="3320"/>
                    </a:cubicBezTo>
                    <a:cubicBezTo>
                      <a:pt x="1157" y="2945"/>
                      <a:pt x="974" y="2451"/>
                      <a:pt x="789" y="1960"/>
                    </a:cubicBezTo>
                    <a:cubicBezTo>
                      <a:pt x="607" y="1470"/>
                      <a:pt x="423" y="981"/>
                      <a:pt x="293" y="611"/>
                    </a:cubicBezTo>
                    <a:cubicBezTo>
                      <a:pt x="163" y="247"/>
                      <a:pt x="75" y="0"/>
                      <a:pt x="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4"/>
              <p:cNvSpPr/>
              <p:nvPr/>
            </p:nvSpPr>
            <p:spPr>
              <a:xfrm>
                <a:off x="863501" y="1951216"/>
                <a:ext cx="167317" cy="268391"/>
              </a:xfrm>
              <a:custGeom>
                <a:avLst/>
                <a:gdLst/>
                <a:ahLst/>
                <a:cxnLst/>
                <a:rect l="l" t="t" r="r" b="b"/>
                <a:pathLst>
                  <a:path w="6989" h="11211" extrusionOk="0">
                    <a:moveTo>
                      <a:pt x="6971" y="0"/>
                    </a:moveTo>
                    <a:cubicBezTo>
                      <a:pt x="6951" y="0"/>
                      <a:pt x="6893" y="87"/>
                      <a:pt x="6805" y="241"/>
                    </a:cubicBezTo>
                    <a:cubicBezTo>
                      <a:pt x="6711" y="401"/>
                      <a:pt x="6580" y="634"/>
                      <a:pt x="6464" y="929"/>
                    </a:cubicBezTo>
                    <a:cubicBezTo>
                      <a:pt x="6202" y="1510"/>
                      <a:pt x="5948" y="2318"/>
                      <a:pt x="5674" y="3107"/>
                    </a:cubicBezTo>
                    <a:cubicBezTo>
                      <a:pt x="5543" y="3505"/>
                      <a:pt x="5388" y="3890"/>
                      <a:pt x="5252" y="4253"/>
                    </a:cubicBezTo>
                    <a:cubicBezTo>
                      <a:pt x="5087" y="4600"/>
                      <a:pt x="4960" y="4941"/>
                      <a:pt x="4798" y="5200"/>
                    </a:cubicBezTo>
                    <a:cubicBezTo>
                      <a:pt x="4724" y="5331"/>
                      <a:pt x="4656" y="5454"/>
                      <a:pt x="4594" y="5561"/>
                    </a:cubicBezTo>
                    <a:cubicBezTo>
                      <a:pt x="4536" y="5669"/>
                      <a:pt x="4467" y="5758"/>
                      <a:pt x="4418" y="5835"/>
                    </a:cubicBezTo>
                    <a:cubicBezTo>
                      <a:pt x="4319" y="5986"/>
                      <a:pt x="4261" y="6072"/>
                      <a:pt x="4261" y="6072"/>
                    </a:cubicBezTo>
                    <a:cubicBezTo>
                      <a:pt x="4261" y="6072"/>
                      <a:pt x="4207" y="6160"/>
                      <a:pt x="4111" y="6317"/>
                    </a:cubicBezTo>
                    <a:cubicBezTo>
                      <a:pt x="4015" y="6471"/>
                      <a:pt x="3869" y="6685"/>
                      <a:pt x="3698" y="6947"/>
                    </a:cubicBezTo>
                    <a:cubicBezTo>
                      <a:pt x="3528" y="7210"/>
                      <a:pt x="3306" y="7497"/>
                      <a:pt x="3083" y="7819"/>
                    </a:cubicBezTo>
                    <a:cubicBezTo>
                      <a:pt x="2964" y="7973"/>
                      <a:pt x="2840" y="8132"/>
                      <a:pt x="2714" y="8294"/>
                    </a:cubicBezTo>
                    <a:cubicBezTo>
                      <a:pt x="2590" y="8458"/>
                      <a:pt x="2462" y="8622"/>
                      <a:pt x="2326" y="8778"/>
                    </a:cubicBezTo>
                    <a:cubicBezTo>
                      <a:pt x="2191" y="8937"/>
                      <a:pt x="2057" y="9097"/>
                      <a:pt x="1924" y="9253"/>
                    </a:cubicBezTo>
                    <a:cubicBezTo>
                      <a:pt x="1784" y="9405"/>
                      <a:pt x="1648" y="9552"/>
                      <a:pt x="1515" y="9697"/>
                    </a:cubicBezTo>
                    <a:cubicBezTo>
                      <a:pt x="1257" y="9991"/>
                      <a:pt x="984" y="10234"/>
                      <a:pt x="767" y="10460"/>
                    </a:cubicBezTo>
                    <a:cubicBezTo>
                      <a:pt x="311" y="10892"/>
                      <a:pt x="1" y="11176"/>
                      <a:pt x="25" y="11208"/>
                    </a:cubicBezTo>
                    <a:cubicBezTo>
                      <a:pt x="26" y="11210"/>
                      <a:pt x="28" y="11210"/>
                      <a:pt x="31" y="11210"/>
                    </a:cubicBezTo>
                    <a:cubicBezTo>
                      <a:pt x="82" y="11210"/>
                      <a:pt x="426" y="10986"/>
                      <a:pt x="902" y="10616"/>
                    </a:cubicBezTo>
                    <a:cubicBezTo>
                      <a:pt x="1143" y="10411"/>
                      <a:pt x="1442" y="10185"/>
                      <a:pt x="1725" y="9907"/>
                    </a:cubicBezTo>
                    <a:cubicBezTo>
                      <a:pt x="1869" y="9770"/>
                      <a:pt x="2018" y="9630"/>
                      <a:pt x="2170" y="9484"/>
                    </a:cubicBezTo>
                    <a:cubicBezTo>
                      <a:pt x="2312" y="9335"/>
                      <a:pt x="2459" y="9180"/>
                      <a:pt x="2606" y="9027"/>
                    </a:cubicBezTo>
                    <a:cubicBezTo>
                      <a:pt x="2756" y="8876"/>
                      <a:pt x="2895" y="8715"/>
                      <a:pt x="3030" y="8556"/>
                    </a:cubicBezTo>
                    <a:cubicBezTo>
                      <a:pt x="3166" y="8397"/>
                      <a:pt x="3300" y="8241"/>
                      <a:pt x="3429" y="8089"/>
                    </a:cubicBezTo>
                    <a:cubicBezTo>
                      <a:pt x="3672" y="7774"/>
                      <a:pt x="3912" y="7490"/>
                      <a:pt x="4096" y="7230"/>
                    </a:cubicBezTo>
                    <a:cubicBezTo>
                      <a:pt x="4282" y="6971"/>
                      <a:pt x="4440" y="6757"/>
                      <a:pt x="4545" y="6603"/>
                    </a:cubicBezTo>
                    <a:cubicBezTo>
                      <a:pt x="4648" y="6448"/>
                      <a:pt x="4706" y="6361"/>
                      <a:pt x="4706" y="6361"/>
                    </a:cubicBezTo>
                    <a:cubicBezTo>
                      <a:pt x="4706" y="6361"/>
                      <a:pt x="4761" y="6271"/>
                      <a:pt x="4859" y="6112"/>
                    </a:cubicBezTo>
                    <a:cubicBezTo>
                      <a:pt x="4906" y="6030"/>
                      <a:pt x="4971" y="5940"/>
                      <a:pt x="5030" y="5821"/>
                    </a:cubicBezTo>
                    <a:cubicBezTo>
                      <a:pt x="5090" y="5703"/>
                      <a:pt x="5157" y="5570"/>
                      <a:pt x="5232" y="5425"/>
                    </a:cubicBezTo>
                    <a:cubicBezTo>
                      <a:pt x="5393" y="5139"/>
                      <a:pt x="5508" y="4782"/>
                      <a:pt x="5662" y="4411"/>
                    </a:cubicBezTo>
                    <a:cubicBezTo>
                      <a:pt x="5784" y="4031"/>
                      <a:pt x="5922" y="3627"/>
                      <a:pt x="6031" y="3220"/>
                    </a:cubicBezTo>
                    <a:cubicBezTo>
                      <a:pt x="6262" y="2408"/>
                      <a:pt x="6457" y="1594"/>
                      <a:pt x="6655" y="1002"/>
                    </a:cubicBezTo>
                    <a:cubicBezTo>
                      <a:pt x="6742" y="700"/>
                      <a:pt x="6841" y="459"/>
                      <a:pt x="6901" y="287"/>
                    </a:cubicBezTo>
                    <a:cubicBezTo>
                      <a:pt x="6961" y="114"/>
                      <a:pt x="6988" y="10"/>
                      <a:pt x="6973" y="1"/>
                    </a:cubicBezTo>
                    <a:cubicBezTo>
                      <a:pt x="6972" y="0"/>
                      <a:pt x="6972" y="0"/>
                      <a:pt x="69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4"/>
              <p:cNvSpPr/>
              <p:nvPr/>
            </p:nvSpPr>
            <p:spPr>
              <a:xfrm>
                <a:off x="1019117" y="2042981"/>
                <a:ext cx="49939" cy="23320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9741" extrusionOk="0">
                    <a:moveTo>
                      <a:pt x="109" y="1"/>
                    </a:moveTo>
                    <a:cubicBezTo>
                      <a:pt x="72" y="1"/>
                      <a:pt x="42" y="313"/>
                      <a:pt x="17" y="784"/>
                    </a:cubicBezTo>
                    <a:cubicBezTo>
                      <a:pt x="13" y="903"/>
                      <a:pt x="6" y="1030"/>
                      <a:pt x="0" y="1165"/>
                    </a:cubicBezTo>
                    <a:cubicBezTo>
                      <a:pt x="3" y="1301"/>
                      <a:pt x="6" y="1443"/>
                      <a:pt x="9" y="1590"/>
                    </a:cubicBezTo>
                    <a:cubicBezTo>
                      <a:pt x="19" y="1885"/>
                      <a:pt x="23" y="2202"/>
                      <a:pt x="43" y="2516"/>
                    </a:cubicBezTo>
                    <a:cubicBezTo>
                      <a:pt x="98" y="3144"/>
                      <a:pt x="146" y="3773"/>
                      <a:pt x="225" y="4241"/>
                    </a:cubicBezTo>
                    <a:cubicBezTo>
                      <a:pt x="294" y="4709"/>
                      <a:pt x="340" y="5021"/>
                      <a:pt x="340" y="5021"/>
                    </a:cubicBezTo>
                    <a:cubicBezTo>
                      <a:pt x="340" y="5021"/>
                      <a:pt x="415" y="5327"/>
                      <a:pt x="530" y="5786"/>
                    </a:cubicBezTo>
                    <a:cubicBezTo>
                      <a:pt x="634" y="6248"/>
                      <a:pt x="825" y="6849"/>
                      <a:pt x="1014" y="7449"/>
                    </a:cubicBezTo>
                    <a:cubicBezTo>
                      <a:pt x="1112" y="7749"/>
                      <a:pt x="1235" y="8041"/>
                      <a:pt x="1339" y="8316"/>
                    </a:cubicBezTo>
                    <a:cubicBezTo>
                      <a:pt x="1392" y="8454"/>
                      <a:pt x="1446" y="8587"/>
                      <a:pt x="1493" y="8712"/>
                    </a:cubicBezTo>
                    <a:cubicBezTo>
                      <a:pt x="1553" y="8833"/>
                      <a:pt x="1608" y="8949"/>
                      <a:pt x="1660" y="9056"/>
                    </a:cubicBezTo>
                    <a:cubicBezTo>
                      <a:pt x="1862" y="9469"/>
                      <a:pt x="2010" y="9741"/>
                      <a:pt x="2049" y="9741"/>
                    </a:cubicBezTo>
                    <a:cubicBezTo>
                      <a:pt x="2050" y="9741"/>
                      <a:pt x="2051" y="9741"/>
                      <a:pt x="2052" y="9740"/>
                    </a:cubicBezTo>
                    <a:cubicBezTo>
                      <a:pt x="2085" y="9725"/>
                      <a:pt x="1998" y="9422"/>
                      <a:pt x="1851" y="8980"/>
                    </a:cubicBezTo>
                    <a:cubicBezTo>
                      <a:pt x="1814" y="8870"/>
                      <a:pt x="1775" y="8750"/>
                      <a:pt x="1732" y="8625"/>
                    </a:cubicBezTo>
                    <a:cubicBezTo>
                      <a:pt x="1697" y="8495"/>
                      <a:pt x="1658" y="8359"/>
                      <a:pt x="1620" y="8220"/>
                    </a:cubicBezTo>
                    <a:cubicBezTo>
                      <a:pt x="1544" y="7938"/>
                      <a:pt x="1449" y="7643"/>
                      <a:pt x="1375" y="7343"/>
                    </a:cubicBezTo>
                    <a:cubicBezTo>
                      <a:pt x="1235" y="6737"/>
                      <a:pt x="1083" y="6139"/>
                      <a:pt x="1007" y="5679"/>
                    </a:cubicBezTo>
                    <a:cubicBezTo>
                      <a:pt x="918" y="5223"/>
                      <a:pt x="860" y="4920"/>
                      <a:pt x="860" y="4920"/>
                    </a:cubicBezTo>
                    <a:cubicBezTo>
                      <a:pt x="860" y="4920"/>
                      <a:pt x="799" y="4616"/>
                      <a:pt x="709" y="4160"/>
                    </a:cubicBezTo>
                    <a:cubicBezTo>
                      <a:pt x="603" y="3706"/>
                      <a:pt x="519" y="3091"/>
                      <a:pt x="416" y="2477"/>
                    </a:cubicBezTo>
                    <a:cubicBezTo>
                      <a:pt x="372" y="2170"/>
                      <a:pt x="343" y="1862"/>
                      <a:pt x="305" y="1573"/>
                    </a:cubicBezTo>
                    <a:cubicBezTo>
                      <a:pt x="286" y="1428"/>
                      <a:pt x="270" y="1287"/>
                      <a:pt x="254" y="1156"/>
                    </a:cubicBezTo>
                    <a:cubicBezTo>
                      <a:pt x="244" y="1021"/>
                      <a:pt x="233" y="896"/>
                      <a:pt x="224" y="779"/>
                    </a:cubicBezTo>
                    <a:cubicBezTo>
                      <a:pt x="185" y="314"/>
                      <a:pt x="146" y="2"/>
                      <a:pt x="109" y="1"/>
                    </a:cubicBezTo>
                    <a:cubicBezTo>
                      <a:pt x="109" y="1"/>
                      <a:pt x="109" y="1"/>
                      <a:pt x="1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4"/>
              <p:cNvSpPr/>
              <p:nvPr/>
            </p:nvSpPr>
            <p:spPr>
              <a:xfrm>
                <a:off x="1000467" y="1817913"/>
                <a:ext cx="121065" cy="238203"/>
              </a:xfrm>
              <a:custGeom>
                <a:avLst/>
                <a:gdLst/>
                <a:ahLst/>
                <a:cxnLst/>
                <a:rect l="l" t="t" r="r" b="b"/>
                <a:pathLst>
                  <a:path w="5057" h="9950" extrusionOk="0">
                    <a:moveTo>
                      <a:pt x="34" y="1"/>
                    </a:moveTo>
                    <a:cubicBezTo>
                      <a:pt x="32" y="1"/>
                      <a:pt x="31" y="1"/>
                      <a:pt x="30" y="2"/>
                    </a:cubicBezTo>
                    <a:cubicBezTo>
                      <a:pt x="1" y="25"/>
                      <a:pt x="187" y="325"/>
                      <a:pt x="479" y="758"/>
                    </a:cubicBezTo>
                    <a:cubicBezTo>
                      <a:pt x="553" y="865"/>
                      <a:pt x="634" y="981"/>
                      <a:pt x="718" y="1105"/>
                    </a:cubicBezTo>
                    <a:cubicBezTo>
                      <a:pt x="799" y="1230"/>
                      <a:pt x="877" y="1368"/>
                      <a:pt x="963" y="1507"/>
                    </a:cubicBezTo>
                    <a:cubicBezTo>
                      <a:pt x="1130" y="1787"/>
                      <a:pt x="1318" y="2079"/>
                      <a:pt x="1492" y="2379"/>
                    </a:cubicBezTo>
                    <a:cubicBezTo>
                      <a:pt x="1821" y="2993"/>
                      <a:pt x="2167" y="3592"/>
                      <a:pt x="2382" y="4068"/>
                    </a:cubicBezTo>
                    <a:cubicBezTo>
                      <a:pt x="2609" y="4536"/>
                      <a:pt x="2760" y="4848"/>
                      <a:pt x="2760" y="4848"/>
                    </a:cubicBezTo>
                    <a:cubicBezTo>
                      <a:pt x="2760" y="4848"/>
                      <a:pt x="2913" y="5160"/>
                      <a:pt x="3141" y="5627"/>
                    </a:cubicBezTo>
                    <a:cubicBezTo>
                      <a:pt x="3383" y="6089"/>
                      <a:pt x="3646" y="6731"/>
                      <a:pt x="3933" y="7364"/>
                    </a:cubicBezTo>
                    <a:cubicBezTo>
                      <a:pt x="4465" y="8637"/>
                      <a:pt x="4909" y="9950"/>
                      <a:pt x="4989" y="9950"/>
                    </a:cubicBezTo>
                    <a:cubicBezTo>
                      <a:pt x="4989" y="9950"/>
                      <a:pt x="4990" y="9950"/>
                      <a:pt x="4990" y="9949"/>
                    </a:cubicBezTo>
                    <a:cubicBezTo>
                      <a:pt x="5056" y="9931"/>
                      <a:pt x="4737" y="8564"/>
                      <a:pt x="4284" y="7231"/>
                    </a:cubicBezTo>
                    <a:cubicBezTo>
                      <a:pt x="4039" y="6572"/>
                      <a:pt x="3806" y="5905"/>
                      <a:pt x="3586" y="5425"/>
                    </a:cubicBezTo>
                    <a:cubicBezTo>
                      <a:pt x="3377" y="4940"/>
                      <a:pt x="3237" y="4616"/>
                      <a:pt x="3237" y="4616"/>
                    </a:cubicBezTo>
                    <a:cubicBezTo>
                      <a:pt x="3237" y="4616"/>
                      <a:pt x="3198" y="4538"/>
                      <a:pt x="3123" y="4403"/>
                    </a:cubicBezTo>
                    <a:cubicBezTo>
                      <a:pt x="3048" y="4267"/>
                      <a:pt x="2942" y="4074"/>
                      <a:pt x="2815" y="3842"/>
                    </a:cubicBezTo>
                    <a:cubicBezTo>
                      <a:pt x="2572" y="3370"/>
                      <a:pt x="2187" y="2777"/>
                      <a:pt x="1812" y="2182"/>
                    </a:cubicBezTo>
                    <a:cubicBezTo>
                      <a:pt x="1042" y="1030"/>
                      <a:pt x="119" y="1"/>
                      <a:pt x="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4"/>
              <p:cNvSpPr/>
              <p:nvPr/>
            </p:nvSpPr>
            <p:spPr>
              <a:xfrm>
                <a:off x="908031" y="1647933"/>
                <a:ext cx="219458" cy="189174"/>
              </a:xfrm>
              <a:custGeom>
                <a:avLst/>
                <a:gdLst/>
                <a:ahLst/>
                <a:cxnLst/>
                <a:rect l="l" t="t" r="r" b="b"/>
                <a:pathLst>
                  <a:path w="9167" h="7902" extrusionOk="0">
                    <a:moveTo>
                      <a:pt x="32" y="0"/>
                    </a:moveTo>
                    <a:cubicBezTo>
                      <a:pt x="28" y="0"/>
                      <a:pt x="25" y="1"/>
                      <a:pt x="24" y="3"/>
                    </a:cubicBezTo>
                    <a:cubicBezTo>
                      <a:pt x="1" y="32"/>
                      <a:pt x="275" y="297"/>
                      <a:pt x="708" y="668"/>
                    </a:cubicBezTo>
                    <a:cubicBezTo>
                      <a:pt x="1140" y="1040"/>
                      <a:pt x="1737" y="1513"/>
                      <a:pt x="2338" y="1976"/>
                    </a:cubicBezTo>
                    <a:cubicBezTo>
                      <a:pt x="2938" y="2437"/>
                      <a:pt x="3537" y="2899"/>
                      <a:pt x="3987" y="3246"/>
                    </a:cubicBezTo>
                    <a:cubicBezTo>
                      <a:pt x="4431" y="3596"/>
                      <a:pt x="4726" y="3830"/>
                      <a:pt x="4726" y="3830"/>
                    </a:cubicBezTo>
                    <a:cubicBezTo>
                      <a:pt x="4726" y="3830"/>
                      <a:pt x="4802" y="3887"/>
                      <a:pt x="4932" y="3986"/>
                    </a:cubicBezTo>
                    <a:cubicBezTo>
                      <a:pt x="5064" y="4087"/>
                      <a:pt x="5255" y="4223"/>
                      <a:pt x="5474" y="4399"/>
                    </a:cubicBezTo>
                    <a:cubicBezTo>
                      <a:pt x="5921" y="4743"/>
                      <a:pt x="6496" y="5225"/>
                      <a:pt x="7051" y="5729"/>
                    </a:cubicBezTo>
                    <a:cubicBezTo>
                      <a:pt x="7600" y="6238"/>
                      <a:pt x="8120" y="6782"/>
                      <a:pt x="8493" y="7206"/>
                    </a:cubicBezTo>
                    <a:cubicBezTo>
                      <a:pt x="8850" y="7614"/>
                      <a:pt x="9087" y="7902"/>
                      <a:pt x="9134" y="7902"/>
                    </a:cubicBezTo>
                    <a:cubicBezTo>
                      <a:pt x="9136" y="7902"/>
                      <a:pt x="9138" y="7901"/>
                      <a:pt x="9139" y="7901"/>
                    </a:cubicBezTo>
                    <a:cubicBezTo>
                      <a:pt x="9167" y="7882"/>
                      <a:pt x="8980" y="7549"/>
                      <a:pt x="8654" y="7078"/>
                    </a:cubicBezTo>
                    <a:cubicBezTo>
                      <a:pt x="8327" y="6610"/>
                      <a:pt x="7840" y="6016"/>
                      <a:pt x="7314" y="5461"/>
                    </a:cubicBezTo>
                    <a:cubicBezTo>
                      <a:pt x="6782" y="4912"/>
                      <a:pt x="6220" y="4390"/>
                      <a:pt x="5784" y="4021"/>
                    </a:cubicBezTo>
                    <a:cubicBezTo>
                      <a:pt x="5569" y="3832"/>
                      <a:pt x="5382" y="3685"/>
                      <a:pt x="5254" y="3576"/>
                    </a:cubicBezTo>
                    <a:cubicBezTo>
                      <a:pt x="5125" y="3471"/>
                      <a:pt x="5052" y="3411"/>
                      <a:pt x="5052" y="3411"/>
                    </a:cubicBezTo>
                    <a:cubicBezTo>
                      <a:pt x="5052" y="3411"/>
                      <a:pt x="4743" y="3188"/>
                      <a:pt x="4279" y="2853"/>
                    </a:cubicBezTo>
                    <a:cubicBezTo>
                      <a:pt x="3813" y="2522"/>
                      <a:pt x="3186" y="2096"/>
                      <a:pt x="2558" y="1672"/>
                    </a:cubicBezTo>
                    <a:cubicBezTo>
                      <a:pt x="1930" y="1247"/>
                      <a:pt x="1304" y="823"/>
                      <a:pt x="833" y="505"/>
                    </a:cubicBezTo>
                    <a:cubicBezTo>
                      <a:pt x="392" y="203"/>
                      <a:pt x="88" y="0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4"/>
              <p:cNvSpPr/>
              <p:nvPr/>
            </p:nvSpPr>
            <p:spPr>
              <a:xfrm>
                <a:off x="821796" y="1520018"/>
                <a:ext cx="171985" cy="91618"/>
              </a:xfrm>
              <a:custGeom>
                <a:avLst/>
                <a:gdLst/>
                <a:ahLst/>
                <a:cxnLst/>
                <a:rect l="l" t="t" r="r" b="b"/>
                <a:pathLst>
                  <a:path w="7184" h="3827" extrusionOk="0">
                    <a:moveTo>
                      <a:pt x="20" y="0"/>
                    </a:moveTo>
                    <a:cubicBezTo>
                      <a:pt x="19" y="0"/>
                      <a:pt x="17" y="1"/>
                      <a:pt x="16" y="1"/>
                    </a:cubicBezTo>
                    <a:cubicBezTo>
                      <a:pt x="1" y="11"/>
                      <a:pt x="17" y="73"/>
                      <a:pt x="65" y="180"/>
                    </a:cubicBezTo>
                    <a:cubicBezTo>
                      <a:pt x="114" y="286"/>
                      <a:pt x="175" y="447"/>
                      <a:pt x="293" y="607"/>
                    </a:cubicBezTo>
                    <a:cubicBezTo>
                      <a:pt x="499" y="956"/>
                      <a:pt x="874" y="1348"/>
                      <a:pt x="1278" y="1701"/>
                    </a:cubicBezTo>
                    <a:cubicBezTo>
                      <a:pt x="1686" y="2050"/>
                      <a:pt x="2142" y="2334"/>
                      <a:pt x="2488" y="2538"/>
                    </a:cubicBezTo>
                    <a:cubicBezTo>
                      <a:pt x="2838" y="2730"/>
                      <a:pt x="3077" y="2851"/>
                      <a:pt x="3077" y="2851"/>
                    </a:cubicBezTo>
                    <a:cubicBezTo>
                      <a:pt x="3077" y="2851"/>
                      <a:pt x="3139" y="2876"/>
                      <a:pt x="3246" y="2918"/>
                    </a:cubicBezTo>
                    <a:cubicBezTo>
                      <a:pt x="3355" y="2960"/>
                      <a:pt x="3508" y="3027"/>
                      <a:pt x="3698" y="3091"/>
                    </a:cubicBezTo>
                    <a:cubicBezTo>
                      <a:pt x="4071" y="3224"/>
                      <a:pt x="4577" y="3385"/>
                      <a:pt x="5090" y="3509"/>
                    </a:cubicBezTo>
                    <a:cubicBezTo>
                      <a:pt x="5910" y="3716"/>
                      <a:pt x="6745" y="3827"/>
                      <a:pt x="7050" y="3827"/>
                    </a:cubicBezTo>
                    <a:cubicBezTo>
                      <a:pt x="7126" y="3827"/>
                      <a:pt x="7170" y="3820"/>
                      <a:pt x="7172" y="3806"/>
                    </a:cubicBezTo>
                    <a:cubicBezTo>
                      <a:pt x="7184" y="3732"/>
                      <a:pt x="6171" y="3492"/>
                      <a:pt x="5195" y="3149"/>
                    </a:cubicBezTo>
                    <a:cubicBezTo>
                      <a:pt x="4707" y="2983"/>
                      <a:pt x="4230" y="2790"/>
                      <a:pt x="3878" y="2637"/>
                    </a:cubicBezTo>
                    <a:cubicBezTo>
                      <a:pt x="3699" y="2564"/>
                      <a:pt x="3557" y="2489"/>
                      <a:pt x="3456" y="2443"/>
                    </a:cubicBezTo>
                    <a:cubicBezTo>
                      <a:pt x="3355" y="2395"/>
                      <a:pt x="3297" y="2369"/>
                      <a:pt x="3297" y="2369"/>
                    </a:cubicBezTo>
                    <a:cubicBezTo>
                      <a:pt x="3297" y="2369"/>
                      <a:pt x="3063" y="2267"/>
                      <a:pt x="2716" y="2105"/>
                    </a:cubicBezTo>
                    <a:cubicBezTo>
                      <a:pt x="2375" y="1935"/>
                      <a:pt x="1922" y="1698"/>
                      <a:pt x="1506" y="1404"/>
                    </a:cubicBezTo>
                    <a:cubicBezTo>
                      <a:pt x="1096" y="1107"/>
                      <a:pt x="703" y="778"/>
                      <a:pt x="456" y="483"/>
                    </a:cubicBezTo>
                    <a:cubicBezTo>
                      <a:pt x="319" y="347"/>
                      <a:pt x="235" y="213"/>
                      <a:pt x="157" y="127"/>
                    </a:cubicBezTo>
                    <a:cubicBezTo>
                      <a:pt x="88" y="47"/>
                      <a:pt x="40" y="0"/>
                      <a:pt x="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77" name="Google Shape;2877;p4"/>
          <p:cNvGrpSpPr/>
          <p:nvPr/>
        </p:nvGrpSpPr>
        <p:grpSpPr>
          <a:xfrm rot="10800000">
            <a:off x="8036617" y="4101350"/>
            <a:ext cx="1338679" cy="1270740"/>
            <a:chOff x="757348" y="540024"/>
            <a:chExt cx="784919" cy="745084"/>
          </a:xfrm>
        </p:grpSpPr>
        <p:sp>
          <p:nvSpPr>
            <p:cNvPr id="2878" name="Google Shape;2878;p4"/>
            <p:cNvSpPr/>
            <p:nvPr/>
          </p:nvSpPr>
          <p:spPr>
            <a:xfrm>
              <a:off x="1220555" y="985371"/>
              <a:ext cx="250436" cy="113021"/>
            </a:xfrm>
            <a:custGeom>
              <a:avLst/>
              <a:gdLst/>
              <a:ahLst/>
              <a:cxnLst/>
              <a:rect l="l" t="t" r="r" b="b"/>
              <a:pathLst>
                <a:path w="10461" h="4721" extrusionOk="0">
                  <a:moveTo>
                    <a:pt x="121" y="1"/>
                  </a:moveTo>
                  <a:cubicBezTo>
                    <a:pt x="51" y="1"/>
                    <a:pt x="13" y="6"/>
                    <a:pt x="12" y="17"/>
                  </a:cubicBezTo>
                  <a:cubicBezTo>
                    <a:pt x="1" y="106"/>
                    <a:pt x="1408" y="387"/>
                    <a:pt x="2748" y="880"/>
                  </a:cubicBezTo>
                  <a:cubicBezTo>
                    <a:pt x="3406" y="1157"/>
                    <a:pt x="4074" y="1400"/>
                    <a:pt x="4550" y="1648"/>
                  </a:cubicBezTo>
                  <a:cubicBezTo>
                    <a:pt x="5033" y="1877"/>
                    <a:pt x="5355" y="2030"/>
                    <a:pt x="5355" y="2030"/>
                  </a:cubicBezTo>
                  <a:cubicBezTo>
                    <a:pt x="5355" y="2030"/>
                    <a:pt x="5676" y="2185"/>
                    <a:pt x="6158" y="2416"/>
                  </a:cubicBezTo>
                  <a:cubicBezTo>
                    <a:pt x="6646" y="2635"/>
                    <a:pt x="7268" y="2986"/>
                    <a:pt x="7903" y="3317"/>
                  </a:cubicBezTo>
                  <a:cubicBezTo>
                    <a:pt x="9100" y="3986"/>
                    <a:pt x="10267" y="4721"/>
                    <a:pt x="10406" y="4721"/>
                  </a:cubicBezTo>
                  <a:cubicBezTo>
                    <a:pt x="10412" y="4721"/>
                    <a:pt x="10416" y="4719"/>
                    <a:pt x="10418" y="4716"/>
                  </a:cubicBezTo>
                  <a:cubicBezTo>
                    <a:pt x="10461" y="4655"/>
                    <a:pt x="9324" y="3765"/>
                    <a:pt x="8114" y="2968"/>
                  </a:cubicBezTo>
                  <a:cubicBezTo>
                    <a:pt x="7498" y="2587"/>
                    <a:pt x="6887" y="2194"/>
                    <a:pt x="6403" y="1945"/>
                  </a:cubicBezTo>
                  <a:cubicBezTo>
                    <a:pt x="5924" y="1685"/>
                    <a:pt x="5604" y="1510"/>
                    <a:pt x="5604" y="1510"/>
                  </a:cubicBezTo>
                  <a:cubicBezTo>
                    <a:pt x="5604" y="1510"/>
                    <a:pt x="5268" y="1370"/>
                    <a:pt x="4763" y="1160"/>
                  </a:cubicBezTo>
                  <a:cubicBezTo>
                    <a:pt x="4266" y="934"/>
                    <a:pt x="3563" y="724"/>
                    <a:pt x="2875" y="493"/>
                  </a:cubicBezTo>
                  <a:cubicBezTo>
                    <a:pt x="1696" y="154"/>
                    <a:pt x="484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440906" y="1069619"/>
              <a:ext cx="87884" cy="78619"/>
            </a:xfrm>
            <a:custGeom>
              <a:avLst/>
              <a:gdLst/>
              <a:ahLst/>
              <a:cxnLst/>
              <a:rect l="l" t="t" r="r" b="b"/>
              <a:pathLst>
                <a:path w="3671" h="3284" extrusionOk="0">
                  <a:moveTo>
                    <a:pt x="1838" y="0"/>
                  </a:moveTo>
                  <a:cubicBezTo>
                    <a:pt x="1678" y="0"/>
                    <a:pt x="1516" y="24"/>
                    <a:pt x="1356" y="73"/>
                  </a:cubicBezTo>
                  <a:cubicBezTo>
                    <a:pt x="489" y="339"/>
                    <a:pt x="1" y="1257"/>
                    <a:pt x="267" y="2123"/>
                  </a:cubicBezTo>
                  <a:cubicBezTo>
                    <a:pt x="483" y="2829"/>
                    <a:pt x="1132" y="3283"/>
                    <a:pt x="1834" y="3283"/>
                  </a:cubicBezTo>
                  <a:cubicBezTo>
                    <a:pt x="1994" y="3283"/>
                    <a:pt x="2156" y="3260"/>
                    <a:pt x="2317" y="3210"/>
                  </a:cubicBezTo>
                  <a:cubicBezTo>
                    <a:pt x="3184" y="2944"/>
                    <a:pt x="3670" y="2026"/>
                    <a:pt x="3406" y="1161"/>
                  </a:cubicBezTo>
                  <a:cubicBezTo>
                    <a:pt x="3189" y="455"/>
                    <a:pt x="2539" y="0"/>
                    <a:pt x="18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1440906" y="1069619"/>
              <a:ext cx="82018" cy="76871"/>
            </a:xfrm>
            <a:custGeom>
              <a:avLst/>
              <a:gdLst/>
              <a:ahLst/>
              <a:cxnLst/>
              <a:rect l="l" t="t" r="r" b="b"/>
              <a:pathLst>
                <a:path w="3426" h="3211" extrusionOk="0">
                  <a:moveTo>
                    <a:pt x="1838" y="0"/>
                  </a:moveTo>
                  <a:cubicBezTo>
                    <a:pt x="1678" y="0"/>
                    <a:pt x="1516" y="24"/>
                    <a:pt x="1356" y="73"/>
                  </a:cubicBezTo>
                  <a:cubicBezTo>
                    <a:pt x="489" y="339"/>
                    <a:pt x="1" y="1257"/>
                    <a:pt x="267" y="2123"/>
                  </a:cubicBezTo>
                  <a:cubicBezTo>
                    <a:pt x="434" y="2663"/>
                    <a:pt x="853" y="3056"/>
                    <a:pt x="1358" y="3210"/>
                  </a:cubicBezTo>
                  <a:cubicBezTo>
                    <a:pt x="1243" y="3071"/>
                    <a:pt x="1153" y="2909"/>
                    <a:pt x="1096" y="2727"/>
                  </a:cubicBezTo>
                  <a:cubicBezTo>
                    <a:pt x="865" y="1968"/>
                    <a:pt x="1290" y="1165"/>
                    <a:pt x="2049" y="933"/>
                  </a:cubicBezTo>
                  <a:cubicBezTo>
                    <a:pt x="2187" y="890"/>
                    <a:pt x="2326" y="870"/>
                    <a:pt x="2463" y="870"/>
                  </a:cubicBezTo>
                  <a:cubicBezTo>
                    <a:pt x="2821" y="870"/>
                    <a:pt x="3164" y="1008"/>
                    <a:pt x="3426" y="1243"/>
                  </a:cubicBezTo>
                  <a:cubicBezTo>
                    <a:pt x="3418" y="1216"/>
                    <a:pt x="3414" y="1188"/>
                    <a:pt x="3406" y="1161"/>
                  </a:cubicBezTo>
                  <a:cubicBezTo>
                    <a:pt x="3189" y="455"/>
                    <a:pt x="2539" y="0"/>
                    <a:pt x="1838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1489290" y="1105650"/>
              <a:ext cx="28920" cy="25903"/>
            </a:xfrm>
            <a:custGeom>
              <a:avLst/>
              <a:gdLst/>
              <a:ahLst/>
              <a:cxnLst/>
              <a:rect l="l" t="t" r="r" b="b"/>
              <a:pathLst>
                <a:path w="1208" h="1082" extrusionOk="0">
                  <a:moveTo>
                    <a:pt x="605" y="0"/>
                  </a:moveTo>
                  <a:cubicBezTo>
                    <a:pt x="552" y="0"/>
                    <a:pt x="499" y="8"/>
                    <a:pt x="446" y="24"/>
                  </a:cubicBezTo>
                  <a:cubicBezTo>
                    <a:pt x="161" y="112"/>
                    <a:pt x="1" y="414"/>
                    <a:pt x="89" y="699"/>
                  </a:cubicBezTo>
                  <a:cubicBezTo>
                    <a:pt x="161" y="932"/>
                    <a:pt x="375" y="1081"/>
                    <a:pt x="607" y="1081"/>
                  </a:cubicBezTo>
                  <a:cubicBezTo>
                    <a:pt x="658" y="1081"/>
                    <a:pt x="710" y="1074"/>
                    <a:pt x="762" y="1058"/>
                  </a:cubicBezTo>
                  <a:cubicBezTo>
                    <a:pt x="1048" y="970"/>
                    <a:pt x="1207" y="668"/>
                    <a:pt x="1120" y="384"/>
                  </a:cubicBezTo>
                  <a:cubicBezTo>
                    <a:pt x="1050" y="151"/>
                    <a:pt x="837" y="0"/>
                    <a:pt x="605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1472412" y="1122073"/>
              <a:ext cx="13454" cy="12018"/>
            </a:xfrm>
            <a:custGeom>
              <a:avLst/>
              <a:gdLst/>
              <a:ahLst/>
              <a:cxnLst/>
              <a:rect l="l" t="t" r="r" b="b"/>
              <a:pathLst>
                <a:path w="562" h="502" extrusionOk="0">
                  <a:moveTo>
                    <a:pt x="282" y="0"/>
                  </a:moveTo>
                  <a:cubicBezTo>
                    <a:pt x="258" y="0"/>
                    <a:pt x="233" y="4"/>
                    <a:pt x="208" y="11"/>
                  </a:cubicBezTo>
                  <a:cubicBezTo>
                    <a:pt x="75" y="51"/>
                    <a:pt x="0" y="192"/>
                    <a:pt x="40" y="325"/>
                  </a:cubicBezTo>
                  <a:cubicBezTo>
                    <a:pt x="74" y="432"/>
                    <a:pt x="173" y="502"/>
                    <a:pt x="280" y="502"/>
                  </a:cubicBezTo>
                  <a:cubicBezTo>
                    <a:pt x="304" y="502"/>
                    <a:pt x="329" y="498"/>
                    <a:pt x="354" y="490"/>
                  </a:cubicBezTo>
                  <a:cubicBezTo>
                    <a:pt x="487" y="450"/>
                    <a:pt x="562" y="308"/>
                    <a:pt x="520" y="178"/>
                  </a:cubicBezTo>
                  <a:cubicBezTo>
                    <a:pt x="488" y="70"/>
                    <a:pt x="389" y="0"/>
                    <a:pt x="282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1153018" y="804690"/>
              <a:ext cx="333173" cy="195997"/>
            </a:xfrm>
            <a:custGeom>
              <a:avLst/>
              <a:gdLst/>
              <a:ahLst/>
              <a:cxnLst/>
              <a:rect l="l" t="t" r="r" b="b"/>
              <a:pathLst>
                <a:path w="13917" h="8187" extrusionOk="0">
                  <a:moveTo>
                    <a:pt x="603" y="0"/>
                  </a:moveTo>
                  <a:cubicBezTo>
                    <a:pt x="1" y="0"/>
                    <a:pt x="525" y="1535"/>
                    <a:pt x="1067" y="1946"/>
                  </a:cubicBezTo>
                  <a:cubicBezTo>
                    <a:pt x="1067" y="1946"/>
                    <a:pt x="4907" y="6907"/>
                    <a:pt x="8762" y="7925"/>
                  </a:cubicBezTo>
                  <a:cubicBezTo>
                    <a:pt x="9454" y="8108"/>
                    <a:pt x="10046" y="8187"/>
                    <a:pt x="10548" y="8187"/>
                  </a:cubicBezTo>
                  <a:cubicBezTo>
                    <a:pt x="12842" y="8187"/>
                    <a:pt x="13265" y="6547"/>
                    <a:pt x="12872" y="5723"/>
                  </a:cubicBezTo>
                  <a:cubicBezTo>
                    <a:pt x="12096" y="4089"/>
                    <a:pt x="13916" y="2833"/>
                    <a:pt x="12188" y="1302"/>
                  </a:cubicBezTo>
                  <a:cubicBezTo>
                    <a:pt x="11288" y="506"/>
                    <a:pt x="9706" y="300"/>
                    <a:pt x="8007" y="300"/>
                  </a:cubicBezTo>
                  <a:cubicBezTo>
                    <a:pt x="6181" y="300"/>
                    <a:pt x="4219" y="538"/>
                    <a:pt x="2827" y="538"/>
                  </a:cubicBezTo>
                  <a:cubicBezTo>
                    <a:pt x="2073" y="538"/>
                    <a:pt x="1486" y="468"/>
                    <a:pt x="1178" y="253"/>
                  </a:cubicBezTo>
                  <a:cubicBezTo>
                    <a:pt x="923" y="75"/>
                    <a:pt x="736" y="0"/>
                    <a:pt x="6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1153018" y="804690"/>
              <a:ext cx="310765" cy="172464"/>
            </a:xfrm>
            <a:custGeom>
              <a:avLst/>
              <a:gdLst/>
              <a:ahLst/>
              <a:cxnLst/>
              <a:rect l="l" t="t" r="r" b="b"/>
              <a:pathLst>
                <a:path w="12981" h="7204" extrusionOk="0">
                  <a:moveTo>
                    <a:pt x="603" y="0"/>
                  </a:moveTo>
                  <a:cubicBezTo>
                    <a:pt x="1" y="0"/>
                    <a:pt x="525" y="1535"/>
                    <a:pt x="1067" y="1946"/>
                  </a:cubicBezTo>
                  <a:cubicBezTo>
                    <a:pt x="1067" y="1946"/>
                    <a:pt x="3813" y="5493"/>
                    <a:pt x="6993" y="7203"/>
                  </a:cubicBezTo>
                  <a:cubicBezTo>
                    <a:pt x="6163" y="6307"/>
                    <a:pt x="5465" y="5415"/>
                    <a:pt x="5523" y="5007"/>
                  </a:cubicBezTo>
                  <a:cubicBezTo>
                    <a:pt x="5568" y="4693"/>
                    <a:pt x="6069" y="4586"/>
                    <a:pt x="6727" y="4586"/>
                  </a:cubicBezTo>
                  <a:cubicBezTo>
                    <a:pt x="8117" y="4586"/>
                    <a:pt x="10212" y="5062"/>
                    <a:pt x="10212" y="5062"/>
                  </a:cubicBezTo>
                  <a:cubicBezTo>
                    <a:pt x="10212" y="5062"/>
                    <a:pt x="6389" y="3026"/>
                    <a:pt x="6276" y="2133"/>
                  </a:cubicBezTo>
                  <a:cubicBezTo>
                    <a:pt x="6198" y="1501"/>
                    <a:pt x="6885" y="1191"/>
                    <a:pt x="8093" y="1191"/>
                  </a:cubicBezTo>
                  <a:cubicBezTo>
                    <a:pt x="8594" y="1191"/>
                    <a:pt x="9186" y="1244"/>
                    <a:pt x="9849" y="1351"/>
                  </a:cubicBezTo>
                  <a:cubicBezTo>
                    <a:pt x="11261" y="1577"/>
                    <a:pt x="12327" y="2390"/>
                    <a:pt x="12960" y="2920"/>
                  </a:cubicBezTo>
                  <a:cubicBezTo>
                    <a:pt x="12980" y="2397"/>
                    <a:pt x="12827" y="1868"/>
                    <a:pt x="12188" y="1302"/>
                  </a:cubicBezTo>
                  <a:cubicBezTo>
                    <a:pt x="11288" y="506"/>
                    <a:pt x="9706" y="300"/>
                    <a:pt x="8007" y="300"/>
                  </a:cubicBezTo>
                  <a:cubicBezTo>
                    <a:pt x="6181" y="300"/>
                    <a:pt x="4219" y="538"/>
                    <a:pt x="2827" y="538"/>
                  </a:cubicBezTo>
                  <a:cubicBezTo>
                    <a:pt x="2073" y="538"/>
                    <a:pt x="1486" y="468"/>
                    <a:pt x="1178" y="253"/>
                  </a:cubicBezTo>
                  <a:cubicBezTo>
                    <a:pt x="923" y="75"/>
                    <a:pt x="736" y="0"/>
                    <a:pt x="603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1173511" y="828152"/>
              <a:ext cx="253932" cy="100404"/>
            </a:xfrm>
            <a:custGeom>
              <a:avLst/>
              <a:gdLst/>
              <a:ahLst/>
              <a:cxnLst/>
              <a:rect l="l" t="t" r="r" b="b"/>
              <a:pathLst>
                <a:path w="10607" h="4194" extrusionOk="0">
                  <a:moveTo>
                    <a:pt x="37" y="1"/>
                  </a:moveTo>
                  <a:cubicBezTo>
                    <a:pt x="26" y="1"/>
                    <a:pt x="19" y="3"/>
                    <a:pt x="17" y="7"/>
                  </a:cubicBezTo>
                  <a:cubicBezTo>
                    <a:pt x="0" y="47"/>
                    <a:pt x="314" y="221"/>
                    <a:pt x="782" y="481"/>
                  </a:cubicBezTo>
                  <a:cubicBezTo>
                    <a:pt x="1252" y="743"/>
                    <a:pt x="1876" y="1091"/>
                    <a:pt x="2500" y="1440"/>
                  </a:cubicBezTo>
                  <a:cubicBezTo>
                    <a:pt x="3124" y="1790"/>
                    <a:pt x="3753" y="2138"/>
                    <a:pt x="4230" y="2390"/>
                  </a:cubicBezTo>
                  <a:cubicBezTo>
                    <a:pt x="4710" y="2638"/>
                    <a:pt x="5030" y="2803"/>
                    <a:pt x="5030" y="2803"/>
                  </a:cubicBezTo>
                  <a:cubicBezTo>
                    <a:pt x="5030" y="2803"/>
                    <a:pt x="5360" y="2948"/>
                    <a:pt x="5862" y="3155"/>
                  </a:cubicBezTo>
                  <a:cubicBezTo>
                    <a:pt x="6365" y="3357"/>
                    <a:pt x="7043" y="3611"/>
                    <a:pt x="7742" y="3806"/>
                  </a:cubicBezTo>
                  <a:cubicBezTo>
                    <a:pt x="8442" y="3996"/>
                    <a:pt x="9155" y="4143"/>
                    <a:pt x="9700" y="4174"/>
                  </a:cubicBezTo>
                  <a:cubicBezTo>
                    <a:pt x="9829" y="4189"/>
                    <a:pt x="9948" y="4193"/>
                    <a:pt x="10055" y="4193"/>
                  </a:cubicBezTo>
                  <a:cubicBezTo>
                    <a:pt x="10172" y="4193"/>
                    <a:pt x="10274" y="4188"/>
                    <a:pt x="10356" y="4187"/>
                  </a:cubicBezTo>
                  <a:cubicBezTo>
                    <a:pt x="10515" y="4181"/>
                    <a:pt x="10605" y="4169"/>
                    <a:pt x="10605" y="4149"/>
                  </a:cubicBezTo>
                  <a:cubicBezTo>
                    <a:pt x="10607" y="4129"/>
                    <a:pt x="10518" y="4103"/>
                    <a:pt x="10364" y="4071"/>
                  </a:cubicBezTo>
                  <a:cubicBezTo>
                    <a:pt x="10211" y="4036"/>
                    <a:pt x="9990" y="4018"/>
                    <a:pt x="9732" y="3952"/>
                  </a:cubicBezTo>
                  <a:cubicBezTo>
                    <a:pt x="9210" y="3854"/>
                    <a:pt x="8531" y="3652"/>
                    <a:pt x="7866" y="3418"/>
                  </a:cubicBezTo>
                  <a:cubicBezTo>
                    <a:pt x="7202" y="3178"/>
                    <a:pt x="6555" y="2892"/>
                    <a:pt x="6075" y="2667"/>
                  </a:cubicBezTo>
                  <a:cubicBezTo>
                    <a:pt x="5596" y="2436"/>
                    <a:pt x="5276" y="2281"/>
                    <a:pt x="5276" y="2281"/>
                  </a:cubicBezTo>
                  <a:cubicBezTo>
                    <a:pt x="5276" y="2281"/>
                    <a:pt x="4952" y="2135"/>
                    <a:pt x="4465" y="1913"/>
                  </a:cubicBezTo>
                  <a:cubicBezTo>
                    <a:pt x="3980" y="1685"/>
                    <a:pt x="3333" y="1382"/>
                    <a:pt x="2685" y="1076"/>
                  </a:cubicBezTo>
                  <a:cubicBezTo>
                    <a:pt x="2035" y="773"/>
                    <a:pt x="1382" y="475"/>
                    <a:pt x="878" y="278"/>
                  </a:cubicBezTo>
                  <a:cubicBezTo>
                    <a:pt x="439" y="103"/>
                    <a:pt x="119" y="1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1345765" y="956211"/>
              <a:ext cx="87525" cy="22144"/>
            </a:xfrm>
            <a:custGeom>
              <a:avLst/>
              <a:gdLst/>
              <a:ahLst/>
              <a:cxnLst/>
              <a:rect l="l" t="t" r="r" b="b"/>
              <a:pathLst>
                <a:path w="3656" h="925" extrusionOk="0">
                  <a:moveTo>
                    <a:pt x="625" y="1"/>
                  </a:moveTo>
                  <a:cubicBezTo>
                    <a:pt x="306" y="1"/>
                    <a:pt x="63" y="98"/>
                    <a:pt x="36" y="258"/>
                  </a:cubicBezTo>
                  <a:cubicBezTo>
                    <a:pt x="1" y="463"/>
                    <a:pt x="340" y="692"/>
                    <a:pt x="793" y="770"/>
                  </a:cubicBezTo>
                  <a:cubicBezTo>
                    <a:pt x="896" y="788"/>
                    <a:pt x="996" y="796"/>
                    <a:pt x="1090" y="796"/>
                  </a:cubicBezTo>
                  <a:cubicBezTo>
                    <a:pt x="1408" y="796"/>
                    <a:pt x="1650" y="699"/>
                    <a:pt x="1679" y="539"/>
                  </a:cubicBezTo>
                  <a:cubicBezTo>
                    <a:pt x="1714" y="334"/>
                    <a:pt x="1374" y="105"/>
                    <a:pt x="922" y="27"/>
                  </a:cubicBezTo>
                  <a:cubicBezTo>
                    <a:pt x="819" y="9"/>
                    <a:pt x="718" y="1"/>
                    <a:pt x="625" y="1"/>
                  </a:cubicBezTo>
                  <a:close/>
                  <a:moveTo>
                    <a:pt x="2890" y="324"/>
                  </a:moveTo>
                  <a:cubicBezTo>
                    <a:pt x="2591" y="324"/>
                    <a:pt x="2358" y="421"/>
                    <a:pt x="2344" y="562"/>
                  </a:cubicBezTo>
                  <a:cubicBezTo>
                    <a:pt x="2330" y="726"/>
                    <a:pt x="2607" y="885"/>
                    <a:pt x="2967" y="919"/>
                  </a:cubicBezTo>
                  <a:cubicBezTo>
                    <a:pt x="3010" y="923"/>
                    <a:pt x="3052" y="924"/>
                    <a:pt x="3093" y="924"/>
                  </a:cubicBezTo>
                  <a:cubicBezTo>
                    <a:pt x="3392" y="924"/>
                    <a:pt x="3628" y="826"/>
                    <a:pt x="3640" y="683"/>
                  </a:cubicBezTo>
                  <a:cubicBezTo>
                    <a:pt x="3655" y="521"/>
                    <a:pt x="3378" y="362"/>
                    <a:pt x="3019" y="330"/>
                  </a:cubicBezTo>
                  <a:cubicBezTo>
                    <a:pt x="2975" y="326"/>
                    <a:pt x="2932" y="324"/>
                    <a:pt x="2890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1090819" y="540024"/>
              <a:ext cx="235163" cy="297455"/>
            </a:xfrm>
            <a:custGeom>
              <a:avLst/>
              <a:gdLst/>
              <a:ahLst/>
              <a:cxnLst/>
              <a:rect l="l" t="t" r="r" b="b"/>
              <a:pathLst>
                <a:path w="9823" h="12425" extrusionOk="0">
                  <a:moveTo>
                    <a:pt x="3792" y="0"/>
                  </a:moveTo>
                  <a:cubicBezTo>
                    <a:pt x="3343" y="0"/>
                    <a:pt x="2876" y="159"/>
                    <a:pt x="2356" y="667"/>
                  </a:cubicBezTo>
                  <a:cubicBezTo>
                    <a:pt x="72" y="2898"/>
                    <a:pt x="1593" y="10238"/>
                    <a:pt x="508" y="11572"/>
                  </a:cubicBezTo>
                  <a:cubicBezTo>
                    <a:pt x="0" y="12198"/>
                    <a:pt x="220" y="12425"/>
                    <a:pt x="652" y="12425"/>
                  </a:cubicBezTo>
                  <a:cubicBezTo>
                    <a:pt x="1140" y="12425"/>
                    <a:pt x="1899" y="12136"/>
                    <a:pt x="2189" y="11805"/>
                  </a:cubicBezTo>
                  <a:cubicBezTo>
                    <a:pt x="2189" y="11805"/>
                    <a:pt x="7415" y="8335"/>
                    <a:pt x="8712" y="4565"/>
                  </a:cubicBezTo>
                  <a:cubicBezTo>
                    <a:pt x="9822" y="1333"/>
                    <a:pt x="8397" y="216"/>
                    <a:pt x="7313" y="216"/>
                  </a:cubicBezTo>
                  <a:cubicBezTo>
                    <a:pt x="7133" y="216"/>
                    <a:pt x="6962" y="247"/>
                    <a:pt x="6813" y="305"/>
                  </a:cubicBezTo>
                  <a:cubicBezTo>
                    <a:pt x="6548" y="408"/>
                    <a:pt x="6297" y="448"/>
                    <a:pt x="6056" y="448"/>
                  </a:cubicBezTo>
                  <a:cubicBezTo>
                    <a:pt x="5246" y="448"/>
                    <a:pt x="4545" y="0"/>
                    <a:pt x="3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1090819" y="540024"/>
              <a:ext cx="188288" cy="297455"/>
            </a:xfrm>
            <a:custGeom>
              <a:avLst/>
              <a:gdLst/>
              <a:ahLst/>
              <a:cxnLst/>
              <a:rect l="l" t="t" r="r" b="b"/>
              <a:pathLst>
                <a:path w="7865" h="12425" extrusionOk="0">
                  <a:moveTo>
                    <a:pt x="3793" y="1"/>
                  </a:moveTo>
                  <a:cubicBezTo>
                    <a:pt x="3343" y="1"/>
                    <a:pt x="2876" y="159"/>
                    <a:pt x="2356" y="667"/>
                  </a:cubicBezTo>
                  <a:cubicBezTo>
                    <a:pt x="72" y="2898"/>
                    <a:pt x="1593" y="10238"/>
                    <a:pt x="508" y="11571"/>
                  </a:cubicBezTo>
                  <a:cubicBezTo>
                    <a:pt x="0" y="12197"/>
                    <a:pt x="220" y="12425"/>
                    <a:pt x="652" y="12425"/>
                  </a:cubicBezTo>
                  <a:cubicBezTo>
                    <a:pt x="1140" y="12425"/>
                    <a:pt x="1899" y="12135"/>
                    <a:pt x="2189" y="11803"/>
                  </a:cubicBezTo>
                  <a:cubicBezTo>
                    <a:pt x="2189" y="11803"/>
                    <a:pt x="2189" y="11803"/>
                    <a:pt x="2189" y="11803"/>
                  </a:cubicBezTo>
                  <a:cubicBezTo>
                    <a:pt x="2192" y="11803"/>
                    <a:pt x="5927" y="9323"/>
                    <a:pt x="7864" y="6277"/>
                  </a:cubicBezTo>
                  <a:lnTo>
                    <a:pt x="7864" y="6277"/>
                  </a:lnTo>
                  <a:cubicBezTo>
                    <a:pt x="6970" y="6992"/>
                    <a:pt x="6089" y="7591"/>
                    <a:pt x="5648" y="7591"/>
                  </a:cubicBezTo>
                  <a:cubicBezTo>
                    <a:pt x="5619" y="7591"/>
                    <a:pt x="5591" y="7588"/>
                    <a:pt x="5565" y="7583"/>
                  </a:cubicBezTo>
                  <a:cubicBezTo>
                    <a:pt x="4602" y="7373"/>
                    <a:pt x="5961" y="2912"/>
                    <a:pt x="5961" y="2911"/>
                  </a:cubicBezTo>
                  <a:lnTo>
                    <a:pt x="5961" y="2911"/>
                  </a:lnTo>
                  <a:cubicBezTo>
                    <a:pt x="5961" y="2912"/>
                    <a:pt x="3652" y="6576"/>
                    <a:pt x="2754" y="6622"/>
                  </a:cubicBezTo>
                  <a:cubicBezTo>
                    <a:pt x="2739" y="6623"/>
                    <a:pt x="2725" y="6623"/>
                    <a:pt x="2711" y="6623"/>
                  </a:cubicBezTo>
                  <a:cubicBezTo>
                    <a:pt x="1850" y="6623"/>
                    <a:pt x="1716" y="5196"/>
                    <a:pt x="2234" y="3003"/>
                  </a:cubicBezTo>
                  <a:cubicBezTo>
                    <a:pt x="2563" y="1611"/>
                    <a:pt x="3450" y="608"/>
                    <a:pt x="4026" y="14"/>
                  </a:cubicBezTo>
                  <a:cubicBezTo>
                    <a:pt x="3949" y="6"/>
                    <a:pt x="3871" y="1"/>
                    <a:pt x="3793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1119189" y="579981"/>
              <a:ext cx="118742" cy="245672"/>
            </a:xfrm>
            <a:custGeom>
              <a:avLst/>
              <a:gdLst/>
              <a:ahLst/>
              <a:cxnLst/>
              <a:rect l="l" t="t" r="r" b="b"/>
              <a:pathLst>
                <a:path w="4960" h="10262" extrusionOk="0">
                  <a:moveTo>
                    <a:pt x="4933" y="0"/>
                  </a:moveTo>
                  <a:cubicBezTo>
                    <a:pt x="4913" y="0"/>
                    <a:pt x="4880" y="87"/>
                    <a:pt x="4839" y="236"/>
                  </a:cubicBezTo>
                  <a:cubicBezTo>
                    <a:pt x="4792" y="386"/>
                    <a:pt x="4758" y="604"/>
                    <a:pt x="4672" y="857"/>
                  </a:cubicBezTo>
                  <a:cubicBezTo>
                    <a:pt x="4538" y="1371"/>
                    <a:pt x="4287" y="2033"/>
                    <a:pt x="4007" y="2679"/>
                  </a:cubicBezTo>
                  <a:cubicBezTo>
                    <a:pt x="3719" y="3324"/>
                    <a:pt x="3386" y="3948"/>
                    <a:pt x="3127" y="4412"/>
                  </a:cubicBezTo>
                  <a:cubicBezTo>
                    <a:pt x="2861" y="4872"/>
                    <a:pt x="2684" y="5180"/>
                    <a:pt x="2684" y="5180"/>
                  </a:cubicBezTo>
                  <a:cubicBezTo>
                    <a:pt x="2684" y="5180"/>
                    <a:pt x="2514" y="5492"/>
                    <a:pt x="2259" y="5961"/>
                  </a:cubicBezTo>
                  <a:cubicBezTo>
                    <a:pt x="1996" y="6429"/>
                    <a:pt x="1645" y="7052"/>
                    <a:pt x="1295" y="7676"/>
                  </a:cubicBezTo>
                  <a:cubicBezTo>
                    <a:pt x="945" y="8302"/>
                    <a:pt x="600" y="8933"/>
                    <a:pt x="366" y="9420"/>
                  </a:cubicBezTo>
                  <a:cubicBezTo>
                    <a:pt x="131" y="9906"/>
                    <a:pt x="1" y="10243"/>
                    <a:pt x="34" y="10261"/>
                  </a:cubicBezTo>
                  <a:cubicBezTo>
                    <a:pt x="36" y="10262"/>
                    <a:pt x="37" y="10262"/>
                    <a:pt x="38" y="10262"/>
                  </a:cubicBezTo>
                  <a:cubicBezTo>
                    <a:pt x="83" y="10262"/>
                    <a:pt x="277" y="9967"/>
                    <a:pt x="562" y="9530"/>
                  </a:cubicBezTo>
                  <a:cubicBezTo>
                    <a:pt x="857" y="9082"/>
                    <a:pt x="1251" y="8485"/>
                    <a:pt x="1644" y="7887"/>
                  </a:cubicBezTo>
                  <a:cubicBezTo>
                    <a:pt x="2038" y="7291"/>
                    <a:pt x="2430" y="6688"/>
                    <a:pt x="2716" y="6231"/>
                  </a:cubicBezTo>
                  <a:cubicBezTo>
                    <a:pt x="2999" y="5770"/>
                    <a:pt x="3187" y="5463"/>
                    <a:pt x="3187" y="5463"/>
                  </a:cubicBezTo>
                  <a:cubicBezTo>
                    <a:pt x="3187" y="5463"/>
                    <a:pt x="3357" y="5144"/>
                    <a:pt x="3597" y="4660"/>
                  </a:cubicBezTo>
                  <a:cubicBezTo>
                    <a:pt x="3836" y="4172"/>
                    <a:pt x="4139" y="3514"/>
                    <a:pt x="4385" y="2832"/>
                  </a:cubicBezTo>
                  <a:cubicBezTo>
                    <a:pt x="4625" y="2146"/>
                    <a:pt x="4822" y="1446"/>
                    <a:pt x="4893" y="904"/>
                  </a:cubicBezTo>
                  <a:cubicBezTo>
                    <a:pt x="4945" y="638"/>
                    <a:pt x="4943" y="409"/>
                    <a:pt x="4954" y="251"/>
                  </a:cubicBezTo>
                  <a:cubicBezTo>
                    <a:pt x="4960" y="92"/>
                    <a:pt x="4954" y="2"/>
                    <a:pt x="4934" y="0"/>
                  </a:cubicBezTo>
                  <a:cubicBezTo>
                    <a:pt x="4934" y="0"/>
                    <a:pt x="4933" y="0"/>
                    <a:pt x="49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1259602" y="577731"/>
              <a:ext cx="28920" cy="85514"/>
            </a:xfrm>
            <a:custGeom>
              <a:avLst/>
              <a:gdLst/>
              <a:ahLst/>
              <a:cxnLst/>
              <a:rect l="l" t="t" r="r" b="b"/>
              <a:pathLst>
                <a:path w="1208" h="3572" extrusionOk="0">
                  <a:moveTo>
                    <a:pt x="941" y="1"/>
                  </a:moveTo>
                  <a:cubicBezTo>
                    <a:pt x="787" y="1"/>
                    <a:pt x="623" y="258"/>
                    <a:pt x="567" y="597"/>
                  </a:cubicBezTo>
                  <a:cubicBezTo>
                    <a:pt x="508" y="951"/>
                    <a:pt x="589" y="1260"/>
                    <a:pt x="750" y="1286"/>
                  </a:cubicBezTo>
                  <a:cubicBezTo>
                    <a:pt x="758" y="1287"/>
                    <a:pt x="765" y="1288"/>
                    <a:pt x="773" y="1288"/>
                  </a:cubicBezTo>
                  <a:cubicBezTo>
                    <a:pt x="927" y="1288"/>
                    <a:pt x="1092" y="1030"/>
                    <a:pt x="1149" y="692"/>
                  </a:cubicBezTo>
                  <a:cubicBezTo>
                    <a:pt x="1207" y="337"/>
                    <a:pt x="1125" y="28"/>
                    <a:pt x="964" y="2"/>
                  </a:cubicBezTo>
                  <a:cubicBezTo>
                    <a:pt x="957" y="1"/>
                    <a:pt x="949" y="1"/>
                    <a:pt x="941" y="1"/>
                  </a:cubicBezTo>
                  <a:close/>
                  <a:moveTo>
                    <a:pt x="636" y="1943"/>
                  </a:moveTo>
                  <a:cubicBezTo>
                    <a:pt x="442" y="1943"/>
                    <a:pt x="215" y="2251"/>
                    <a:pt x="112" y="2666"/>
                  </a:cubicBezTo>
                  <a:cubicBezTo>
                    <a:pt x="1" y="3114"/>
                    <a:pt x="74" y="3516"/>
                    <a:pt x="277" y="3567"/>
                  </a:cubicBezTo>
                  <a:cubicBezTo>
                    <a:pt x="291" y="3570"/>
                    <a:pt x="305" y="3571"/>
                    <a:pt x="319" y="3571"/>
                  </a:cubicBezTo>
                  <a:cubicBezTo>
                    <a:pt x="514" y="3571"/>
                    <a:pt x="741" y="3264"/>
                    <a:pt x="845" y="2848"/>
                  </a:cubicBezTo>
                  <a:cubicBezTo>
                    <a:pt x="955" y="2401"/>
                    <a:pt x="882" y="1999"/>
                    <a:pt x="678" y="1948"/>
                  </a:cubicBezTo>
                  <a:cubicBezTo>
                    <a:pt x="664" y="1945"/>
                    <a:pt x="650" y="1943"/>
                    <a:pt x="636" y="19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1025222" y="921018"/>
              <a:ext cx="229369" cy="303272"/>
            </a:xfrm>
            <a:custGeom>
              <a:avLst/>
              <a:gdLst/>
              <a:ahLst/>
              <a:cxnLst/>
              <a:rect l="l" t="t" r="r" b="b"/>
              <a:pathLst>
                <a:path w="9581" h="12668" extrusionOk="0">
                  <a:moveTo>
                    <a:pt x="1191" y="1"/>
                  </a:moveTo>
                  <a:cubicBezTo>
                    <a:pt x="812" y="1"/>
                    <a:pt x="633" y="224"/>
                    <a:pt x="1067" y="844"/>
                  </a:cubicBezTo>
                  <a:cubicBezTo>
                    <a:pt x="2050" y="2253"/>
                    <a:pt x="1" y="9462"/>
                    <a:pt x="2116" y="11854"/>
                  </a:cubicBezTo>
                  <a:cubicBezTo>
                    <a:pt x="2650" y="12458"/>
                    <a:pt x="3151" y="12629"/>
                    <a:pt x="3646" y="12629"/>
                  </a:cubicBezTo>
                  <a:cubicBezTo>
                    <a:pt x="4294" y="12629"/>
                    <a:pt x="4933" y="12335"/>
                    <a:pt x="5624" y="12335"/>
                  </a:cubicBezTo>
                  <a:cubicBezTo>
                    <a:pt x="5917" y="12335"/>
                    <a:pt x="6219" y="12388"/>
                    <a:pt x="6535" y="12538"/>
                  </a:cubicBezTo>
                  <a:cubicBezTo>
                    <a:pt x="6710" y="12621"/>
                    <a:pt x="6921" y="12667"/>
                    <a:pt x="7145" y="12667"/>
                  </a:cubicBezTo>
                  <a:cubicBezTo>
                    <a:pt x="8212" y="12667"/>
                    <a:pt x="9580" y="11615"/>
                    <a:pt x="8738" y="8428"/>
                  </a:cubicBezTo>
                  <a:cubicBezTo>
                    <a:pt x="7719" y="4573"/>
                    <a:pt x="2759" y="734"/>
                    <a:pt x="2759" y="734"/>
                  </a:cubicBezTo>
                  <a:cubicBezTo>
                    <a:pt x="2479" y="363"/>
                    <a:pt x="1673" y="1"/>
                    <a:pt x="1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1025222" y="921018"/>
              <a:ext cx="191951" cy="302338"/>
            </a:xfrm>
            <a:custGeom>
              <a:avLst/>
              <a:gdLst/>
              <a:ahLst/>
              <a:cxnLst/>
              <a:rect l="l" t="t" r="r" b="b"/>
              <a:pathLst>
                <a:path w="8018" h="12629" extrusionOk="0">
                  <a:moveTo>
                    <a:pt x="1191" y="1"/>
                  </a:moveTo>
                  <a:cubicBezTo>
                    <a:pt x="812" y="1"/>
                    <a:pt x="633" y="224"/>
                    <a:pt x="1067" y="844"/>
                  </a:cubicBezTo>
                  <a:cubicBezTo>
                    <a:pt x="2050" y="2253"/>
                    <a:pt x="1" y="9463"/>
                    <a:pt x="2116" y="11854"/>
                  </a:cubicBezTo>
                  <a:cubicBezTo>
                    <a:pt x="2651" y="12459"/>
                    <a:pt x="3152" y="12628"/>
                    <a:pt x="3648" y="12628"/>
                  </a:cubicBezTo>
                  <a:cubicBezTo>
                    <a:pt x="3677" y="12628"/>
                    <a:pt x="3706" y="12628"/>
                    <a:pt x="3735" y="12627"/>
                  </a:cubicBezTo>
                  <a:cubicBezTo>
                    <a:pt x="3202" y="11993"/>
                    <a:pt x="2392" y="10927"/>
                    <a:pt x="2164" y="9515"/>
                  </a:cubicBezTo>
                  <a:cubicBezTo>
                    <a:pt x="1814" y="7336"/>
                    <a:pt x="2035" y="5936"/>
                    <a:pt x="2851" y="5936"/>
                  </a:cubicBezTo>
                  <a:cubicBezTo>
                    <a:pt x="2881" y="5936"/>
                    <a:pt x="2913" y="5938"/>
                    <a:pt x="2945" y="5942"/>
                  </a:cubicBezTo>
                  <a:cubicBezTo>
                    <a:pt x="3839" y="6054"/>
                    <a:pt x="5876" y="9878"/>
                    <a:pt x="5876" y="9878"/>
                  </a:cubicBezTo>
                  <a:cubicBezTo>
                    <a:pt x="5876" y="9878"/>
                    <a:pt x="4844" y="5329"/>
                    <a:pt x="5820" y="5189"/>
                  </a:cubicBezTo>
                  <a:cubicBezTo>
                    <a:pt x="5836" y="5187"/>
                    <a:pt x="5853" y="5186"/>
                    <a:pt x="5871" y="5186"/>
                  </a:cubicBezTo>
                  <a:cubicBezTo>
                    <a:pt x="6301" y="5186"/>
                    <a:pt x="7157" y="5862"/>
                    <a:pt x="8018" y="6659"/>
                  </a:cubicBezTo>
                  <a:cubicBezTo>
                    <a:pt x="6306" y="3479"/>
                    <a:pt x="2759" y="734"/>
                    <a:pt x="2759" y="734"/>
                  </a:cubicBezTo>
                  <a:cubicBezTo>
                    <a:pt x="2479" y="363"/>
                    <a:pt x="1673" y="1"/>
                    <a:pt x="1191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1067477" y="933874"/>
              <a:ext cx="101410" cy="253549"/>
            </a:xfrm>
            <a:custGeom>
              <a:avLst/>
              <a:gdLst/>
              <a:ahLst/>
              <a:cxnLst/>
              <a:rect l="l" t="t" r="r" b="b"/>
              <a:pathLst>
                <a:path w="4236" h="10591" extrusionOk="0">
                  <a:moveTo>
                    <a:pt x="38" y="0"/>
                  </a:moveTo>
                  <a:cubicBezTo>
                    <a:pt x="37" y="0"/>
                    <a:pt x="36" y="0"/>
                    <a:pt x="35" y="1"/>
                  </a:cubicBezTo>
                  <a:cubicBezTo>
                    <a:pt x="1" y="16"/>
                    <a:pt x="107" y="362"/>
                    <a:pt x="307" y="864"/>
                  </a:cubicBezTo>
                  <a:cubicBezTo>
                    <a:pt x="504" y="1367"/>
                    <a:pt x="803" y="2020"/>
                    <a:pt x="1105" y="2670"/>
                  </a:cubicBezTo>
                  <a:cubicBezTo>
                    <a:pt x="1410" y="3319"/>
                    <a:pt x="1713" y="3966"/>
                    <a:pt x="1941" y="4451"/>
                  </a:cubicBezTo>
                  <a:cubicBezTo>
                    <a:pt x="2162" y="4937"/>
                    <a:pt x="2309" y="5261"/>
                    <a:pt x="2309" y="5261"/>
                  </a:cubicBezTo>
                  <a:cubicBezTo>
                    <a:pt x="2309" y="5261"/>
                    <a:pt x="2464" y="5579"/>
                    <a:pt x="2696" y="6058"/>
                  </a:cubicBezTo>
                  <a:cubicBezTo>
                    <a:pt x="2920" y="6540"/>
                    <a:pt x="3207" y="7187"/>
                    <a:pt x="3447" y="7851"/>
                  </a:cubicBezTo>
                  <a:cubicBezTo>
                    <a:pt x="3680" y="8516"/>
                    <a:pt x="3882" y="9194"/>
                    <a:pt x="3978" y="9716"/>
                  </a:cubicBezTo>
                  <a:cubicBezTo>
                    <a:pt x="4045" y="9976"/>
                    <a:pt x="4064" y="10196"/>
                    <a:pt x="4100" y="10349"/>
                  </a:cubicBezTo>
                  <a:cubicBezTo>
                    <a:pt x="4131" y="10502"/>
                    <a:pt x="4157" y="10591"/>
                    <a:pt x="4177" y="10591"/>
                  </a:cubicBezTo>
                  <a:cubicBezTo>
                    <a:pt x="4197" y="10589"/>
                    <a:pt x="4209" y="10499"/>
                    <a:pt x="4215" y="10341"/>
                  </a:cubicBezTo>
                  <a:cubicBezTo>
                    <a:pt x="4217" y="10182"/>
                    <a:pt x="4235" y="9954"/>
                    <a:pt x="4201" y="9685"/>
                  </a:cubicBezTo>
                  <a:cubicBezTo>
                    <a:pt x="4171" y="9140"/>
                    <a:pt x="4024" y="8426"/>
                    <a:pt x="3836" y="7726"/>
                  </a:cubicBezTo>
                  <a:cubicBezTo>
                    <a:pt x="3638" y="7026"/>
                    <a:pt x="3385" y="6349"/>
                    <a:pt x="3183" y="5846"/>
                  </a:cubicBezTo>
                  <a:cubicBezTo>
                    <a:pt x="2978" y="5345"/>
                    <a:pt x="2831" y="5015"/>
                    <a:pt x="2831" y="5015"/>
                  </a:cubicBezTo>
                  <a:cubicBezTo>
                    <a:pt x="2831" y="5015"/>
                    <a:pt x="2666" y="4695"/>
                    <a:pt x="2418" y="4213"/>
                  </a:cubicBezTo>
                  <a:cubicBezTo>
                    <a:pt x="2165" y="3736"/>
                    <a:pt x="1818" y="3108"/>
                    <a:pt x="1468" y="2483"/>
                  </a:cubicBezTo>
                  <a:cubicBezTo>
                    <a:pt x="1119" y="1859"/>
                    <a:pt x="772" y="1235"/>
                    <a:pt x="509" y="767"/>
                  </a:cubicBezTo>
                  <a:cubicBezTo>
                    <a:pt x="255" y="310"/>
                    <a:pt x="83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1194962" y="1106560"/>
              <a:ext cx="24012" cy="86376"/>
            </a:xfrm>
            <a:custGeom>
              <a:avLst/>
              <a:gdLst/>
              <a:ahLst/>
              <a:cxnLst/>
              <a:rect l="l" t="t" r="r" b="b"/>
              <a:pathLst>
                <a:path w="1003" h="3608" extrusionOk="0">
                  <a:moveTo>
                    <a:pt x="339" y="1"/>
                  </a:moveTo>
                  <a:cubicBezTo>
                    <a:pt x="329" y="1"/>
                    <a:pt x="319" y="1"/>
                    <a:pt x="310" y="3"/>
                  </a:cubicBezTo>
                  <a:cubicBezTo>
                    <a:pt x="103" y="38"/>
                    <a:pt x="1" y="435"/>
                    <a:pt x="79" y="887"/>
                  </a:cubicBezTo>
                  <a:cubicBezTo>
                    <a:pt x="153" y="1320"/>
                    <a:pt x="365" y="1647"/>
                    <a:pt x="562" y="1647"/>
                  </a:cubicBezTo>
                  <a:cubicBezTo>
                    <a:pt x="571" y="1647"/>
                    <a:pt x="581" y="1646"/>
                    <a:pt x="591" y="1644"/>
                  </a:cubicBezTo>
                  <a:cubicBezTo>
                    <a:pt x="798" y="1609"/>
                    <a:pt x="900" y="1213"/>
                    <a:pt x="824" y="760"/>
                  </a:cubicBezTo>
                  <a:cubicBezTo>
                    <a:pt x="748" y="329"/>
                    <a:pt x="536" y="1"/>
                    <a:pt x="339" y="1"/>
                  </a:cubicBezTo>
                  <a:close/>
                  <a:moveTo>
                    <a:pt x="628" y="2311"/>
                  </a:moveTo>
                  <a:cubicBezTo>
                    <a:pt x="624" y="2311"/>
                    <a:pt x="620" y="2311"/>
                    <a:pt x="616" y="2311"/>
                  </a:cubicBezTo>
                  <a:cubicBezTo>
                    <a:pt x="453" y="2325"/>
                    <a:pt x="349" y="2628"/>
                    <a:pt x="382" y="2986"/>
                  </a:cubicBezTo>
                  <a:cubicBezTo>
                    <a:pt x="414" y="3335"/>
                    <a:pt x="565" y="3608"/>
                    <a:pt x="724" y="3608"/>
                  </a:cubicBezTo>
                  <a:cubicBezTo>
                    <a:pt x="728" y="3608"/>
                    <a:pt x="732" y="3607"/>
                    <a:pt x="736" y="3607"/>
                  </a:cubicBezTo>
                  <a:cubicBezTo>
                    <a:pt x="899" y="3593"/>
                    <a:pt x="1003" y="3290"/>
                    <a:pt x="970" y="2932"/>
                  </a:cubicBezTo>
                  <a:cubicBezTo>
                    <a:pt x="938" y="2584"/>
                    <a:pt x="786" y="2311"/>
                    <a:pt x="628" y="2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757348" y="852500"/>
              <a:ext cx="327116" cy="216537"/>
            </a:xfrm>
            <a:custGeom>
              <a:avLst/>
              <a:gdLst/>
              <a:ahLst/>
              <a:cxnLst/>
              <a:rect l="l" t="t" r="r" b="b"/>
              <a:pathLst>
                <a:path w="13664" h="9045" extrusionOk="0">
                  <a:moveTo>
                    <a:pt x="13098" y="144"/>
                  </a:moveTo>
                  <a:cubicBezTo>
                    <a:pt x="12964" y="144"/>
                    <a:pt x="12775" y="231"/>
                    <a:pt x="12519" y="438"/>
                  </a:cubicBezTo>
                  <a:cubicBezTo>
                    <a:pt x="11185" y="1523"/>
                    <a:pt x="3846" y="1"/>
                    <a:pt x="1614" y="2285"/>
                  </a:cubicBezTo>
                  <a:cubicBezTo>
                    <a:pt x="0" y="3937"/>
                    <a:pt x="1908" y="5059"/>
                    <a:pt x="1253" y="6744"/>
                  </a:cubicBezTo>
                  <a:cubicBezTo>
                    <a:pt x="938" y="7552"/>
                    <a:pt x="1412" y="9044"/>
                    <a:pt x="3428" y="9044"/>
                  </a:cubicBezTo>
                  <a:cubicBezTo>
                    <a:pt x="3995" y="9044"/>
                    <a:pt x="4684" y="8926"/>
                    <a:pt x="5512" y="8642"/>
                  </a:cubicBezTo>
                  <a:cubicBezTo>
                    <a:pt x="9284" y="7345"/>
                    <a:pt x="12752" y="2119"/>
                    <a:pt x="12752" y="2119"/>
                  </a:cubicBezTo>
                  <a:cubicBezTo>
                    <a:pt x="13256" y="1676"/>
                    <a:pt x="13663" y="144"/>
                    <a:pt x="13098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778942" y="852500"/>
              <a:ext cx="305522" cy="186564"/>
            </a:xfrm>
            <a:custGeom>
              <a:avLst/>
              <a:gdLst/>
              <a:ahLst/>
              <a:cxnLst/>
              <a:rect l="l" t="t" r="r" b="b"/>
              <a:pathLst>
                <a:path w="12762" h="7793" extrusionOk="0">
                  <a:moveTo>
                    <a:pt x="12196" y="144"/>
                  </a:moveTo>
                  <a:cubicBezTo>
                    <a:pt x="12062" y="144"/>
                    <a:pt x="11873" y="231"/>
                    <a:pt x="11617" y="438"/>
                  </a:cubicBezTo>
                  <a:cubicBezTo>
                    <a:pt x="10283" y="1523"/>
                    <a:pt x="2944" y="1"/>
                    <a:pt x="712" y="2285"/>
                  </a:cubicBezTo>
                  <a:cubicBezTo>
                    <a:pt x="116" y="2897"/>
                    <a:pt x="1" y="3435"/>
                    <a:pt x="59" y="3955"/>
                  </a:cubicBezTo>
                  <a:cubicBezTo>
                    <a:pt x="652" y="3378"/>
                    <a:pt x="1656" y="2493"/>
                    <a:pt x="3049" y="2164"/>
                  </a:cubicBezTo>
                  <a:cubicBezTo>
                    <a:pt x="3901" y="1963"/>
                    <a:pt x="4637" y="1860"/>
                    <a:pt x="5220" y="1860"/>
                  </a:cubicBezTo>
                  <a:cubicBezTo>
                    <a:pt x="6159" y="1860"/>
                    <a:pt x="6697" y="2128"/>
                    <a:pt x="6669" y="2682"/>
                  </a:cubicBezTo>
                  <a:cubicBezTo>
                    <a:pt x="6621" y="3582"/>
                    <a:pt x="2956" y="5892"/>
                    <a:pt x="2956" y="5892"/>
                  </a:cubicBezTo>
                  <a:cubicBezTo>
                    <a:pt x="2956" y="5892"/>
                    <a:pt x="5389" y="5150"/>
                    <a:pt x="6746" y="5150"/>
                  </a:cubicBezTo>
                  <a:cubicBezTo>
                    <a:pt x="7227" y="5150"/>
                    <a:pt x="7573" y="5243"/>
                    <a:pt x="7628" y="5495"/>
                  </a:cubicBezTo>
                  <a:cubicBezTo>
                    <a:pt x="7718" y="5899"/>
                    <a:pt x="7085" y="6838"/>
                    <a:pt x="6323" y="7793"/>
                  </a:cubicBezTo>
                  <a:cubicBezTo>
                    <a:pt x="9368" y="5856"/>
                    <a:pt x="11850" y="2119"/>
                    <a:pt x="11850" y="2119"/>
                  </a:cubicBezTo>
                  <a:cubicBezTo>
                    <a:pt x="12354" y="1676"/>
                    <a:pt x="12761" y="144"/>
                    <a:pt x="12196" y="144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819929" y="879864"/>
              <a:ext cx="246175" cy="118000"/>
            </a:xfrm>
            <a:custGeom>
              <a:avLst/>
              <a:gdLst/>
              <a:ahLst/>
              <a:cxnLst/>
              <a:rect l="l" t="t" r="r" b="b"/>
              <a:pathLst>
                <a:path w="10283" h="4929" extrusionOk="0">
                  <a:moveTo>
                    <a:pt x="10248" y="0"/>
                  </a:moveTo>
                  <a:cubicBezTo>
                    <a:pt x="10177" y="0"/>
                    <a:pt x="9861" y="127"/>
                    <a:pt x="9423" y="339"/>
                  </a:cubicBezTo>
                  <a:cubicBezTo>
                    <a:pt x="8935" y="571"/>
                    <a:pt x="8305" y="917"/>
                    <a:pt x="7678" y="1266"/>
                  </a:cubicBezTo>
                  <a:cubicBezTo>
                    <a:pt x="7054" y="1617"/>
                    <a:pt x="6431" y="1966"/>
                    <a:pt x="5963" y="2229"/>
                  </a:cubicBezTo>
                  <a:cubicBezTo>
                    <a:pt x="5495" y="2486"/>
                    <a:pt x="5181" y="2656"/>
                    <a:pt x="5181" y="2656"/>
                  </a:cubicBezTo>
                  <a:cubicBezTo>
                    <a:pt x="5181" y="2656"/>
                    <a:pt x="4876" y="2833"/>
                    <a:pt x="4415" y="3098"/>
                  </a:cubicBezTo>
                  <a:cubicBezTo>
                    <a:pt x="3952" y="3357"/>
                    <a:pt x="3326" y="3690"/>
                    <a:pt x="2682" y="3978"/>
                  </a:cubicBezTo>
                  <a:cubicBezTo>
                    <a:pt x="2035" y="4259"/>
                    <a:pt x="1374" y="4510"/>
                    <a:pt x="859" y="4645"/>
                  </a:cubicBezTo>
                  <a:cubicBezTo>
                    <a:pt x="606" y="4730"/>
                    <a:pt x="388" y="4764"/>
                    <a:pt x="238" y="4811"/>
                  </a:cubicBezTo>
                  <a:cubicBezTo>
                    <a:pt x="86" y="4853"/>
                    <a:pt x="1" y="4886"/>
                    <a:pt x="4" y="4906"/>
                  </a:cubicBezTo>
                  <a:cubicBezTo>
                    <a:pt x="5" y="4921"/>
                    <a:pt x="56" y="4928"/>
                    <a:pt x="150" y="4928"/>
                  </a:cubicBezTo>
                  <a:cubicBezTo>
                    <a:pt x="180" y="4928"/>
                    <a:pt x="215" y="4928"/>
                    <a:pt x="254" y="4926"/>
                  </a:cubicBezTo>
                  <a:cubicBezTo>
                    <a:pt x="410" y="4915"/>
                    <a:pt x="641" y="4917"/>
                    <a:pt x="906" y="4865"/>
                  </a:cubicBezTo>
                  <a:cubicBezTo>
                    <a:pt x="1449" y="4794"/>
                    <a:pt x="2148" y="4597"/>
                    <a:pt x="2833" y="4357"/>
                  </a:cubicBezTo>
                  <a:cubicBezTo>
                    <a:pt x="3517" y="4111"/>
                    <a:pt x="4175" y="3806"/>
                    <a:pt x="4661" y="3569"/>
                  </a:cubicBezTo>
                  <a:cubicBezTo>
                    <a:pt x="5146" y="3328"/>
                    <a:pt x="5466" y="3159"/>
                    <a:pt x="5466" y="3159"/>
                  </a:cubicBezTo>
                  <a:cubicBezTo>
                    <a:pt x="5466" y="3159"/>
                    <a:pt x="5773" y="2971"/>
                    <a:pt x="6234" y="2688"/>
                  </a:cubicBezTo>
                  <a:cubicBezTo>
                    <a:pt x="6691" y="2402"/>
                    <a:pt x="7294" y="2011"/>
                    <a:pt x="7890" y="1614"/>
                  </a:cubicBezTo>
                  <a:cubicBezTo>
                    <a:pt x="8487" y="1223"/>
                    <a:pt x="9085" y="830"/>
                    <a:pt x="9533" y="534"/>
                  </a:cubicBezTo>
                  <a:cubicBezTo>
                    <a:pt x="9983" y="241"/>
                    <a:pt x="10283" y="43"/>
                    <a:pt x="10263" y="5"/>
                  </a:cubicBezTo>
                  <a:cubicBezTo>
                    <a:pt x="10261" y="2"/>
                    <a:pt x="10256" y="0"/>
                    <a:pt x="10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817104" y="1021019"/>
              <a:ext cx="87213" cy="26549"/>
            </a:xfrm>
            <a:custGeom>
              <a:avLst/>
              <a:gdLst/>
              <a:ahLst/>
              <a:cxnLst/>
              <a:rect l="l" t="t" r="r" b="b"/>
              <a:pathLst>
                <a:path w="3643" h="1109" extrusionOk="0">
                  <a:moveTo>
                    <a:pt x="3092" y="1"/>
                  </a:moveTo>
                  <a:cubicBezTo>
                    <a:pt x="2969" y="1"/>
                    <a:pt x="2833" y="17"/>
                    <a:pt x="2693" y="52"/>
                  </a:cubicBezTo>
                  <a:cubicBezTo>
                    <a:pt x="2246" y="162"/>
                    <a:pt x="1925" y="416"/>
                    <a:pt x="1974" y="618"/>
                  </a:cubicBezTo>
                  <a:cubicBezTo>
                    <a:pt x="2010" y="757"/>
                    <a:pt x="2210" y="836"/>
                    <a:pt x="2476" y="836"/>
                  </a:cubicBezTo>
                  <a:cubicBezTo>
                    <a:pt x="2598" y="836"/>
                    <a:pt x="2735" y="819"/>
                    <a:pt x="2875" y="785"/>
                  </a:cubicBezTo>
                  <a:cubicBezTo>
                    <a:pt x="3320" y="674"/>
                    <a:pt x="3643" y="421"/>
                    <a:pt x="3592" y="219"/>
                  </a:cubicBezTo>
                  <a:cubicBezTo>
                    <a:pt x="3558" y="79"/>
                    <a:pt x="3358" y="1"/>
                    <a:pt x="3092" y="1"/>
                  </a:cubicBezTo>
                  <a:close/>
                  <a:moveTo>
                    <a:pt x="843" y="488"/>
                  </a:moveTo>
                  <a:cubicBezTo>
                    <a:pt x="773" y="488"/>
                    <a:pt x="699" y="494"/>
                    <a:pt x="623" y="506"/>
                  </a:cubicBezTo>
                  <a:cubicBezTo>
                    <a:pt x="267" y="566"/>
                    <a:pt x="1" y="745"/>
                    <a:pt x="30" y="905"/>
                  </a:cubicBezTo>
                  <a:cubicBezTo>
                    <a:pt x="50" y="1031"/>
                    <a:pt x="242" y="1108"/>
                    <a:pt x="493" y="1108"/>
                  </a:cubicBezTo>
                  <a:cubicBezTo>
                    <a:pt x="564" y="1108"/>
                    <a:pt x="640" y="1102"/>
                    <a:pt x="718" y="1089"/>
                  </a:cubicBezTo>
                  <a:cubicBezTo>
                    <a:pt x="1073" y="1031"/>
                    <a:pt x="1339" y="852"/>
                    <a:pt x="1312" y="691"/>
                  </a:cubicBezTo>
                  <a:cubicBezTo>
                    <a:pt x="1291" y="565"/>
                    <a:pt x="1097" y="488"/>
                    <a:pt x="843" y="4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86439" y="829947"/>
              <a:ext cx="270450" cy="49412"/>
            </a:xfrm>
            <a:custGeom>
              <a:avLst/>
              <a:gdLst/>
              <a:ahLst/>
              <a:cxnLst/>
              <a:rect l="l" t="t" r="r" b="b"/>
              <a:pathLst>
                <a:path w="11297" h="2064" extrusionOk="0">
                  <a:moveTo>
                    <a:pt x="59" y="0"/>
                  </a:moveTo>
                  <a:cubicBezTo>
                    <a:pt x="45" y="0"/>
                    <a:pt x="37" y="3"/>
                    <a:pt x="34" y="8"/>
                  </a:cubicBezTo>
                  <a:cubicBezTo>
                    <a:pt x="0" y="68"/>
                    <a:pt x="1284" y="759"/>
                    <a:pt x="2677" y="1206"/>
                  </a:cubicBezTo>
                  <a:cubicBezTo>
                    <a:pt x="3378" y="1397"/>
                    <a:pt x="4078" y="1611"/>
                    <a:pt x="4618" y="1700"/>
                  </a:cubicBezTo>
                  <a:cubicBezTo>
                    <a:pt x="5154" y="1807"/>
                    <a:pt x="5512" y="1879"/>
                    <a:pt x="5512" y="1879"/>
                  </a:cubicBezTo>
                  <a:cubicBezTo>
                    <a:pt x="5512" y="1879"/>
                    <a:pt x="5873" y="1911"/>
                    <a:pt x="6416" y="1962"/>
                  </a:cubicBezTo>
                  <a:cubicBezTo>
                    <a:pt x="6957" y="2024"/>
                    <a:pt x="7684" y="2037"/>
                    <a:pt x="8407" y="2063"/>
                  </a:cubicBezTo>
                  <a:cubicBezTo>
                    <a:pt x="8484" y="2063"/>
                    <a:pt x="8561" y="2064"/>
                    <a:pt x="8638" y="2064"/>
                  </a:cubicBezTo>
                  <a:cubicBezTo>
                    <a:pt x="10005" y="2064"/>
                    <a:pt x="11297" y="1964"/>
                    <a:pt x="11294" y="1891"/>
                  </a:cubicBezTo>
                  <a:cubicBezTo>
                    <a:pt x="11292" y="1807"/>
                    <a:pt x="9854" y="1770"/>
                    <a:pt x="8427" y="1656"/>
                  </a:cubicBezTo>
                  <a:cubicBezTo>
                    <a:pt x="7714" y="1578"/>
                    <a:pt x="7003" y="1524"/>
                    <a:pt x="6475" y="1434"/>
                  </a:cubicBezTo>
                  <a:cubicBezTo>
                    <a:pt x="5946" y="1359"/>
                    <a:pt x="5593" y="1307"/>
                    <a:pt x="5593" y="1307"/>
                  </a:cubicBezTo>
                  <a:cubicBezTo>
                    <a:pt x="5593" y="1307"/>
                    <a:pt x="5241" y="1255"/>
                    <a:pt x="4713" y="1177"/>
                  </a:cubicBezTo>
                  <a:cubicBezTo>
                    <a:pt x="4179" y="1120"/>
                    <a:pt x="3489" y="949"/>
                    <a:pt x="2787" y="813"/>
                  </a:cubicBezTo>
                  <a:cubicBezTo>
                    <a:pt x="1493" y="499"/>
                    <a:pt x="253" y="0"/>
                    <a:pt x="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430947" y="835382"/>
              <a:ext cx="88363" cy="78595"/>
            </a:xfrm>
            <a:custGeom>
              <a:avLst/>
              <a:gdLst/>
              <a:ahLst/>
              <a:cxnLst/>
              <a:rect l="l" t="t" r="r" b="b"/>
              <a:pathLst>
                <a:path w="3691" h="3283" extrusionOk="0">
                  <a:moveTo>
                    <a:pt x="1846" y="1"/>
                  </a:moveTo>
                  <a:cubicBezTo>
                    <a:pt x="1481" y="1"/>
                    <a:pt x="1114" y="122"/>
                    <a:pt x="810" y="370"/>
                  </a:cubicBezTo>
                  <a:cubicBezTo>
                    <a:pt x="106" y="942"/>
                    <a:pt x="1" y="1975"/>
                    <a:pt x="574" y="2678"/>
                  </a:cubicBezTo>
                  <a:cubicBezTo>
                    <a:pt x="899" y="3076"/>
                    <a:pt x="1371" y="3283"/>
                    <a:pt x="1847" y="3283"/>
                  </a:cubicBezTo>
                  <a:cubicBezTo>
                    <a:pt x="2212" y="3283"/>
                    <a:pt x="2578" y="3162"/>
                    <a:pt x="2883" y="2914"/>
                  </a:cubicBezTo>
                  <a:cubicBezTo>
                    <a:pt x="3585" y="2342"/>
                    <a:pt x="3690" y="1308"/>
                    <a:pt x="3118" y="606"/>
                  </a:cubicBezTo>
                  <a:cubicBezTo>
                    <a:pt x="2794" y="207"/>
                    <a:pt x="2322" y="1"/>
                    <a:pt x="1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430947" y="835382"/>
              <a:ext cx="70527" cy="78595"/>
            </a:xfrm>
            <a:custGeom>
              <a:avLst/>
              <a:gdLst/>
              <a:ahLst/>
              <a:cxnLst/>
              <a:rect l="l" t="t" r="r" b="b"/>
              <a:pathLst>
                <a:path w="2946" h="3283" extrusionOk="0">
                  <a:moveTo>
                    <a:pt x="1846" y="1"/>
                  </a:moveTo>
                  <a:cubicBezTo>
                    <a:pt x="1482" y="1"/>
                    <a:pt x="1115" y="122"/>
                    <a:pt x="810" y="370"/>
                  </a:cubicBezTo>
                  <a:cubicBezTo>
                    <a:pt x="106" y="942"/>
                    <a:pt x="1" y="1975"/>
                    <a:pt x="574" y="2678"/>
                  </a:cubicBezTo>
                  <a:cubicBezTo>
                    <a:pt x="899" y="3076"/>
                    <a:pt x="1371" y="3283"/>
                    <a:pt x="1847" y="3283"/>
                  </a:cubicBezTo>
                  <a:cubicBezTo>
                    <a:pt x="2212" y="3283"/>
                    <a:pt x="2578" y="3162"/>
                    <a:pt x="2883" y="2914"/>
                  </a:cubicBezTo>
                  <a:cubicBezTo>
                    <a:pt x="2904" y="2896"/>
                    <a:pt x="2924" y="2877"/>
                    <a:pt x="2945" y="2857"/>
                  </a:cubicBezTo>
                  <a:lnTo>
                    <a:pt x="2945" y="2857"/>
                  </a:lnTo>
                  <a:cubicBezTo>
                    <a:pt x="2876" y="2868"/>
                    <a:pt x="2805" y="2873"/>
                    <a:pt x="2735" y="2873"/>
                  </a:cubicBezTo>
                  <a:cubicBezTo>
                    <a:pt x="2320" y="2873"/>
                    <a:pt x="1911" y="2695"/>
                    <a:pt x="1628" y="2348"/>
                  </a:cubicBezTo>
                  <a:cubicBezTo>
                    <a:pt x="1127" y="1733"/>
                    <a:pt x="1220" y="829"/>
                    <a:pt x="1835" y="329"/>
                  </a:cubicBezTo>
                  <a:cubicBezTo>
                    <a:pt x="1983" y="208"/>
                    <a:pt x="2148" y="124"/>
                    <a:pt x="2321" y="70"/>
                  </a:cubicBezTo>
                  <a:cubicBezTo>
                    <a:pt x="2167" y="24"/>
                    <a:pt x="2007" y="1"/>
                    <a:pt x="1846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481677" y="864231"/>
              <a:ext cx="29087" cy="25879"/>
            </a:xfrm>
            <a:custGeom>
              <a:avLst/>
              <a:gdLst/>
              <a:ahLst/>
              <a:cxnLst/>
              <a:rect l="l" t="t" r="r" b="b"/>
              <a:pathLst>
                <a:path w="1215" h="1081" extrusionOk="0">
                  <a:moveTo>
                    <a:pt x="608" y="1"/>
                  </a:moveTo>
                  <a:cubicBezTo>
                    <a:pt x="489" y="1"/>
                    <a:pt x="368" y="40"/>
                    <a:pt x="268" y="121"/>
                  </a:cubicBezTo>
                  <a:cubicBezTo>
                    <a:pt x="36" y="311"/>
                    <a:pt x="0" y="651"/>
                    <a:pt x="188" y="881"/>
                  </a:cubicBezTo>
                  <a:cubicBezTo>
                    <a:pt x="295" y="1012"/>
                    <a:pt x="451" y="1081"/>
                    <a:pt x="608" y="1081"/>
                  </a:cubicBezTo>
                  <a:cubicBezTo>
                    <a:pt x="728" y="1081"/>
                    <a:pt x="849" y="1041"/>
                    <a:pt x="949" y="959"/>
                  </a:cubicBezTo>
                  <a:cubicBezTo>
                    <a:pt x="1181" y="770"/>
                    <a:pt x="1215" y="430"/>
                    <a:pt x="1027" y="199"/>
                  </a:cubicBezTo>
                  <a:cubicBezTo>
                    <a:pt x="920" y="68"/>
                    <a:pt x="765" y="1"/>
                    <a:pt x="608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1474280" y="849579"/>
              <a:ext cx="13526" cy="12042"/>
            </a:xfrm>
            <a:custGeom>
              <a:avLst/>
              <a:gdLst/>
              <a:ahLst/>
              <a:cxnLst/>
              <a:rect l="l" t="t" r="r" b="b"/>
              <a:pathLst>
                <a:path w="565" h="503" extrusionOk="0">
                  <a:moveTo>
                    <a:pt x="282" y="0"/>
                  </a:moveTo>
                  <a:cubicBezTo>
                    <a:pt x="227" y="0"/>
                    <a:pt x="171" y="19"/>
                    <a:pt x="124" y="57"/>
                  </a:cubicBezTo>
                  <a:cubicBezTo>
                    <a:pt x="17" y="144"/>
                    <a:pt x="0" y="302"/>
                    <a:pt x="88" y="410"/>
                  </a:cubicBezTo>
                  <a:cubicBezTo>
                    <a:pt x="138" y="471"/>
                    <a:pt x="210" y="502"/>
                    <a:pt x="283" y="502"/>
                  </a:cubicBezTo>
                  <a:cubicBezTo>
                    <a:pt x="339" y="502"/>
                    <a:pt x="395" y="484"/>
                    <a:pt x="442" y="446"/>
                  </a:cubicBezTo>
                  <a:cubicBezTo>
                    <a:pt x="548" y="358"/>
                    <a:pt x="565" y="201"/>
                    <a:pt x="476" y="92"/>
                  </a:cubicBezTo>
                  <a:cubicBezTo>
                    <a:pt x="427" y="32"/>
                    <a:pt x="355" y="0"/>
                    <a:pt x="282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1223164" y="981780"/>
              <a:ext cx="115822" cy="249191"/>
            </a:xfrm>
            <a:custGeom>
              <a:avLst/>
              <a:gdLst/>
              <a:ahLst/>
              <a:cxnLst/>
              <a:rect l="l" t="t" r="r" b="b"/>
              <a:pathLst>
                <a:path w="4838" h="10409" extrusionOk="0">
                  <a:moveTo>
                    <a:pt x="70" y="1"/>
                  </a:moveTo>
                  <a:cubicBezTo>
                    <a:pt x="70" y="1"/>
                    <a:pt x="70" y="1"/>
                    <a:pt x="69" y="1"/>
                  </a:cubicBezTo>
                  <a:cubicBezTo>
                    <a:pt x="1" y="7"/>
                    <a:pt x="141" y="1458"/>
                    <a:pt x="545" y="2864"/>
                  </a:cubicBezTo>
                  <a:cubicBezTo>
                    <a:pt x="776" y="3552"/>
                    <a:pt x="987" y="4255"/>
                    <a:pt x="1214" y="4752"/>
                  </a:cubicBezTo>
                  <a:cubicBezTo>
                    <a:pt x="1423" y="5256"/>
                    <a:pt x="1562" y="5593"/>
                    <a:pt x="1562" y="5593"/>
                  </a:cubicBezTo>
                  <a:cubicBezTo>
                    <a:pt x="1562" y="5593"/>
                    <a:pt x="1737" y="5913"/>
                    <a:pt x="1997" y="6391"/>
                  </a:cubicBezTo>
                  <a:cubicBezTo>
                    <a:pt x="2246" y="6876"/>
                    <a:pt x="2639" y="7487"/>
                    <a:pt x="3020" y="8103"/>
                  </a:cubicBezTo>
                  <a:cubicBezTo>
                    <a:pt x="3800" y="9290"/>
                    <a:pt x="4674" y="10408"/>
                    <a:pt x="4764" y="10408"/>
                  </a:cubicBezTo>
                  <a:cubicBezTo>
                    <a:pt x="4766" y="10408"/>
                    <a:pt x="4767" y="10408"/>
                    <a:pt x="4768" y="10407"/>
                  </a:cubicBezTo>
                  <a:cubicBezTo>
                    <a:pt x="4837" y="10358"/>
                    <a:pt x="4068" y="9142"/>
                    <a:pt x="3369" y="7892"/>
                  </a:cubicBezTo>
                  <a:cubicBezTo>
                    <a:pt x="3038" y="7257"/>
                    <a:pt x="2687" y="6636"/>
                    <a:pt x="2468" y="6147"/>
                  </a:cubicBezTo>
                  <a:cubicBezTo>
                    <a:pt x="2237" y="5665"/>
                    <a:pt x="2082" y="5344"/>
                    <a:pt x="2082" y="5344"/>
                  </a:cubicBezTo>
                  <a:cubicBezTo>
                    <a:pt x="2082" y="5344"/>
                    <a:pt x="1929" y="5022"/>
                    <a:pt x="1700" y="4541"/>
                  </a:cubicBezTo>
                  <a:cubicBezTo>
                    <a:pt x="1451" y="4065"/>
                    <a:pt x="1209" y="3396"/>
                    <a:pt x="932" y="2737"/>
                  </a:cubicBezTo>
                  <a:cubicBezTo>
                    <a:pt x="441" y="1402"/>
                    <a:pt x="160" y="1"/>
                    <a:pt x="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1304012" y="1206513"/>
              <a:ext cx="87860" cy="78595"/>
            </a:xfrm>
            <a:custGeom>
              <a:avLst/>
              <a:gdLst/>
              <a:ahLst/>
              <a:cxnLst/>
              <a:rect l="l" t="t" r="r" b="b"/>
              <a:pathLst>
                <a:path w="3670" h="3283" extrusionOk="0">
                  <a:moveTo>
                    <a:pt x="1836" y="1"/>
                  </a:moveTo>
                  <a:cubicBezTo>
                    <a:pt x="1134" y="1"/>
                    <a:pt x="484" y="455"/>
                    <a:pt x="267" y="1162"/>
                  </a:cubicBezTo>
                  <a:cubicBezTo>
                    <a:pt x="1" y="2028"/>
                    <a:pt x="489" y="2946"/>
                    <a:pt x="1355" y="3210"/>
                  </a:cubicBezTo>
                  <a:cubicBezTo>
                    <a:pt x="1515" y="3260"/>
                    <a:pt x="1677" y="3283"/>
                    <a:pt x="1836" y="3283"/>
                  </a:cubicBezTo>
                  <a:cubicBezTo>
                    <a:pt x="2538" y="3283"/>
                    <a:pt x="3188" y="2828"/>
                    <a:pt x="3404" y="2123"/>
                  </a:cubicBezTo>
                  <a:cubicBezTo>
                    <a:pt x="3669" y="1257"/>
                    <a:pt x="3184" y="339"/>
                    <a:pt x="2317" y="73"/>
                  </a:cubicBezTo>
                  <a:cubicBezTo>
                    <a:pt x="2157" y="24"/>
                    <a:pt x="1995" y="1"/>
                    <a:pt x="18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1304012" y="1206536"/>
              <a:ext cx="81516" cy="77350"/>
            </a:xfrm>
            <a:custGeom>
              <a:avLst/>
              <a:gdLst/>
              <a:ahLst/>
              <a:cxnLst/>
              <a:rect l="l" t="t" r="r" b="b"/>
              <a:pathLst>
                <a:path w="3405" h="3231" extrusionOk="0">
                  <a:moveTo>
                    <a:pt x="1834" y="1"/>
                  </a:moveTo>
                  <a:cubicBezTo>
                    <a:pt x="1132" y="1"/>
                    <a:pt x="484" y="454"/>
                    <a:pt x="267" y="1161"/>
                  </a:cubicBezTo>
                  <a:cubicBezTo>
                    <a:pt x="1" y="2028"/>
                    <a:pt x="489" y="2945"/>
                    <a:pt x="1355" y="3211"/>
                  </a:cubicBezTo>
                  <a:cubicBezTo>
                    <a:pt x="1382" y="3218"/>
                    <a:pt x="1410" y="3225"/>
                    <a:pt x="1437" y="3231"/>
                  </a:cubicBezTo>
                  <a:cubicBezTo>
                    <a:pt x="1112" y="2868"/>
                    <a:pt x="974" y="2353"/>
                    <a:pt x="1127" y="1852"/>
                  </a:cubicBezTo>
                  <a:cubicBezTo>
                    <a:pt x="1316" y="1235"/>
                    <a:pt x="1885" y="838"/>
                    <a:pt x="2499" y="838"/>
                  </a:cubicBezTo>
                  <a:cubicBezTo>
                    <a:pt x="2638" y="838"/>
                    <a:pt x="2780" y="858"/>
                    <a:pt x="2920" y="901"/>
                  </a:cubicBezTo>
                  <a:cubicBezTo>
                    <a:pt x="3103" y="958"/>
                    <a:pt x="3265" y="1048"/>
                    <a:pt x="3404" y="1161"/>
                  </a:cubicBezTo>
                  <a:cubicBezTo>
                    <a:pt x="3250" y="658"/>
                    <a:pt x="2857" y="239"/>
                    <a:pt x="2317" y="73"/>
                  </a:cubicBezTo>
                  <a:cubicBezTo>
                    <a:pt x="2156" y="24"/>
                    <a:pt x="1994" y="1"/>
                    <a:pt x="1834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1343132" y="1251809"/>
              <a:ext cx="28967" cy="25879"/>
            </a:xfrm>
            <a:custGeom>
              <a:avLst/>
              <a:gdLst/>
              <a:ahLst/>
              <a:cxnLst/>
              <a:rect l="l" t="t" r="r" b="b"/>
              <a:pathLst>
                <a:path w="1210" h="1081" extrusionOk="0">
                  <a:moveTo>
                    <a:pt x="605" y="0"/>
                  </a:moveTo>
                  <a:cubicBezTo>
                    <a:pt x="374" y="0"/>
                    <a:pt x="160" y="149"/>
                    <a:pt x="89" y="382"/>
                  </a:cubicBezTo>
                  <a:cubicBezTo>
                    <a:pt x="1" y="667"/>
                    <a:pt x="161" y="970"/>
                    <a:pt x="449" y="1057"/>
                  </a:cubicBezTo>
                  <a:cubicBezTo>
                    <a:pt x="501" y="1073"/>
                    <a:pt x="554" y="1080"/>
                    <a:pt x="606" y="1080"/>
                  </a:cubicBezTo>
                  <a:cubicBezTo>
                    <a:pt x="836" y="1080"/>
                    <a:pt x="1051" y="931"/>
                    <a:pt x="1123" y="697"/>
                  </a:cubicBezTo>
                  <a:cubicBezTo>
                    <a:pt x="1209" y="413"/>
                    <a:pt x="1048" y="111"/>
                    <a:pt x="764" y="24"/>
                  </a:cubicBezTo>
                  <a:cubicBezTo>
                    <a:pt x="711" y="8"/>
                    <a:pt x="657" y="0"/>
                    <a:pt x="605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1360345" y="1234068"/>
              <a:ext cx="13454" cy="12042"/>
            </a:xfrm>
            <a:custGeom>
              <a:avLst/>
              <a:gdLst/>
              <a:ahLst/>
              <a:cxnLst/>
              <a:rect l="l" t="t" r="r" b="b"/>
              <a:pathLst>
                <a:path w="562" h="503" extrusionOk="0">
                  <a:moveTo>
                    <a:pt x="285" y="1"/>
                  </a:moveTo>
                  <a:cubicBezTo>
                    <a:pt x="177" y="1"/>
                    <a:pt x="76" y="70"/>
                    <a:pt x="42" y="179"/>
                  </a:cubicBezTo>
                  <a:cubicBezTo>
                    <a:pt x="1" y="311"/>
                    <a:pt x="77" y="452"/>
                    <a:pt x="210" y="491"/>
                  </a:cubicBezTo>
                  <a:cubicBezTo>
                    <a:pt x="234" y="499"/>
                    <a:pt x="259" y="503"/>
                    <a:pt x="283" y="503"/>
                  </a:cubicBezTo>
                  <a:cubicBezTo>
                    <a:pt x="389" y="503"/>
                    <a:pt x="489" y="433"/>
                    <a:pt x="522" y="325"/>
                  </a:cubicBezTo>
                  <a:cubicBezTo>
                    <a:pt x="562" y="193"/>
                    <a:pt x="489" y="52"/>
                    <a:pt x="355" y="11"/>
                  </a:cubicBezTo>
                  <a:cubicBezTo>
                    <a:pt x="332" y="4"/>
                    <a:pt x="308" y="1"/>
                    <a:pt x="285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1067238" y="948191"/>
              <a:ext cx="51399" cy="269636"/>
            </a:xfrm>
            <a:custGeom>
              <a:avLst/>
              <a:gdLst/>
              <a:ahLst/>
              <a:cxnLst/>
              <a:rect l="l" t="t" r="r" b="b"/>
              <a:pathLst>
                <a:path w="2147" h="11263" extrusionOk="0">
                  <a:moveTo>
                    <a:pt x="84" y="0"/>
                  </a:moveTo>
                  <a:cubicBezTo>
                    <a:pt x="83" y="0"/>
                    <a:pt x="82" y="0"/>
                    <a:pt x="81" y="1"/>
                  </a:cubicBezTo>
                  <a:cubicBezTo>
                    <a:pt x="0" y="41"/>
                    <a:pt x="549" y="1367"/>
                    <a:pt x="886" y="2754"/>
                  </a:cubicBezTo>
                  <a:cubicBezTo>
                    <a:pt x="1022" y="3456"/>
                    <a:pt x="1192" y="4146"/>
                    <a:pt x="1250" y="4680"/>
                  </a:cubicBezTo>
                  <a:cubicBezTo>
                    <a:pt x="1328" y="5208"/>
                    <a:pt x="1380" y="5560"/>
                    <a:pt x="1380" y="5560"/>
                  </a:cubicBezTo>
                  <a:cubicBezTo>
                    <a:pt x="1380" y="5560"/>
                    <a:pt x="1430" y="5913"/>
                    <a:pt x="1505" y="6442"/>
                  </a:cubicBezTo>
                  <a:cubicBezTo>
                    <a:pt x="1597" y="6970"/>
                    <a:pt x="1649" y="7683"/>
                    <a:pt x="1729" y="8394"/>
                  </a:cubicBezTo>
                  <a:cubicBezTo>
                    <a:pt x="1843" y="9821"/>
                    <a:pt x="1880" y="11259"/>
                    <a:pt x="1964" y="11262"/>
                  </a:cubicBezTo>
                  <a:cubicBezTo>
                    <a:pt x="1964" y="11262"/>
                    <a:pt x="1964" y="11262"/>
                    <a:pt x="1964" y="11262"/>
                  </a:cubicBezTo>
                  <a:cubicBezTo>
                    <a:pt x="2039" y="11262"/>
                    <a:pt x="2146" y="9824"/>
                    <a:pt x="2136" y="8374"/>
                  </a:cubicBezTo>
                  <a:cubicBezTo>
                    <a:pt x="2108" y="7651"/>
                    <a:pt x="2097" y="6926"/>
                    <a:pt x="2035" y="6384"/>
                  </a:cubicBezTo>
                  <a:cubicBezTo>
                    <a:pt x="1984" y="5841"/>
                    <a:pt x="1951" y="5479"/>
                    <a:pt x="1951" y="5479"/>
                  </a:cubicBezTo>
                  <a:cubicBezTo>
                    <a:pt x="1951" y="5479"/>
                    <a:pt x="1880" y="5121"/>
                    <a:pt x="1773" y="4585"/>
                  </a:cubicBezTo>
                  <a:cubicBezTo>
                    <a:pt x="1684" y="4045"/>
                    <a:pt x="1469" y="3346"/>
                    <a:pt x="1278" y="2644"/>
                  </a:cubicBezTo>
                  <a:cubicBezTo>
                    <a:pt x="838" y="1270"/>
                    <a:pt x="159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1069536" y="1196817"/>
              <a:ext cx="88363" cy="78595"/>
            </a:xfrm>
            <a:custGeom>
              <a:avLst/>
              <a:gdLst/>
              <a:ahLst/>
              <a:cxnLst/>
              <a:rect l="l" t="t" r="r" b="b"/>
              <a:pathLst>
                <a:path w="3691" h="3283" extrusionOk="0">
                  <a:moveTo>
                    <a:pt x="1846" y="1"/>
                  </a:moveTo>
                  <a:cubicBezTo>
                    <a:pt x="1370" y="1"/>
                    <a:pt x="898" y="207"/>
                    <a:pt x="574" y="605"/>
                  </a:cubicBezTo>
                  <a:cubicBezTo>
                    <a:pt x="1" y="1307"/>
                    <a:pt x="106" y="2341"/>
                    <a:pt x="808" y="2915"/>
                  </a:cubicBezTo>
                  <a:cubicBezTo>
                    <a:pt x="1113" y="3162"/>
                    <a:pt x="1480" y="3283"/>
                    <a:pt x="1845" y="3283"/>
                  </a:cubicBezTo>
                  <a:cubicBezTo>
                    <a:pt x="2321" y="3283"/>
                    <a:pt x="2794" y="3076"/>
                    <a:pt x="3118" y="2678"/>
                  </a:cubicBezTo>
                  <a:cubicBezTo>
                    <a:pt x="3690" y="1975"/>
                    <a:pt x="3585" y="941"/>
                    <a:pt x="2882" y="369"/>
                  </a:cubicBezTo>
                  <a:cubicBezTo>
                    <a:pt x="2578" y="121"/>
                    <a:pt x="2211" y="1"/>
                    <a:pt x="1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1072457" y="1196817"/>
              <a:ext cx="85442" cy="65620"/>
            </a:xfrm>
            <a:custGeom>
              <a:avLst/>
              <a:gdLst/>
              <a:ahLst/>
              <a:cxnLst/>
              <a:rect l="l" t="t" r="r" b="b"/>
              <a:pathLst>
                <a:path w="3569" h="2741" extrusionOk="0">
                  <a:moveTo>
                    <a:pt x="1724" y="1"/>
                  </a:moveTo>
                  <a:cubicBezTo>
                    <a:pt x="1248" y="1"/>
                    <a:pt x="776" y="207"/>
                    <a:pt x="452" y="605"/>
                  </a:cubicBezTo>
                  <a:cubicBezTo>
                    <a:pt x="94" y="1044"/>
                    <a:pt x="1" y="1611"/>
                    <a:pt x="152" y="2116"/>
                  </a:cubicBezTo>
                  <a:cubicBezTo>
                    <a:pt x="206" y="1943"/>
                    <a:pt x="290" y="1778"/>
                    <a:pt x="411" y="1630"/>
                  </a:cubicBezTo>
                  <a:cubicBezTo>
                    <a:pt x="694" y="1281"/>
                    <a:pt x="1107" y="1101"/>
                    <a:pt x="1524" y="1101"/>
                  </a:cubicBezTo>
                  <a:cubicBezTo>
                    <a:pt x="1843" y="1101"/>
                    <a:pt x="2164" y="1207"/>
                    <a:pt x="2430" y="1423"/>
                  </a:cubicBezTo>
                  <a:cubicBezTo>
                    <a:pt x="2835" y="1754"/>
                    <a:pt x="3008" y="2258"/>
                    <a:pt x="2939" y="2740"/>
                  </a:cubicBezTo>
                  <a:cubicBezTo>
                    <a:pt x="2958" y="2719"/>
                    <a:pt x="2978" y="2701"/>
                    <a:pt x="2996" y="2678"/>
                  </a:cubicBezTo>
                  <a:cubicBezTo>
                    <a:pt x="3568" y="1975"/>
                    <a:pt x="3463" y="941"/>
                    <a:pt x="2760" y="369"/>
                  </a:cubicBezTo>
                  <a:cubicBezTo>
                    <a:pt x="2456" y="121"/>
                    <a:pt x="2089" y="1"/>
                    <a:pt x="1724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1101689" y="1244243"/>
              <a:ext cx="29063" cy="25903"/>
            </a:xfrm>
            <a:custGeom>
              <a:avLst/>
              <a:gdLst/>
              <a:ahLst/>
              <a:cxnLst/>
              <a:rect l="l" t="t" r="r" b="b"/>
              <a:pathLst>
                <a:path w="1214" h="1082" extrusionOk="0">
                  <a:moveTo>
                    <a:pt x="608" y="1"/>
                  </a:moveTo>
                  <a:cubicBezTo>
                    <a:pt x="451" y="1"/>
                    <a:pt x="295" y="69"/>
                    <a:pt x="187" y="201"/>
                  </a:cubicBezTo>
                  <a:cubicBezTo>
                    <a:pt x="1" y="432"/>
                    <a:pt x="34" y="772"/>
                    <a:pt x="265" y="960"/>
                  </a:cubicBezTo>
                  <a:cubicBezTo>
                    <a:pt x="366" y="1041"/>
                    <a:pt x="487" y="1081"/>
                    <a:pt x="607" y="1081"/>
                  </a:cubicBezTo>
                  <a:cubicBezTo>
                    <a:pt x="763" y="1081"/>
                    <a:pt x="918" y="1014"/>
                    <a:pt x="1026" y="883"/>
                  </a:cubicBezTo>
                  <a:cubicBezTo>
                    <a:pt x="1214" y="651"/>
                    <a:pt x="1180" y="311"/>
                    <a:pt x="948" y="121"/>
                  </a:cubicBezTo>
                  <a:cubicBezTo>
                    <a:pt x="848" y="40"/>
                    <a:pt x="728" y="1"/>
                    <a:pt x="608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1087851" y="1235984"/>
              <a:ext cx="13526" cy="12042"/>
            </a:xfrm>
            <a:custGeom>
              <a:avLst/>
              <a:gdLst/>
              <a:ahLst/>
              <a:cxnLst/>
              <a:rect l="l" t="t" r="r" b="b"/>
              <a:pathLst>
                <a:path w="565" h="503" extrusionOk="0">
                  <a:moveTo>
                    <a:pt x="284" y="1"/>
                  </a:moveTo>
                  <a:cubicBezTo>
                    <a:pt x="211" y="1"/>
                    <a:pt x="138" y="32"/>
                    <a:pt x="88" y="93"/>
                  </a:cubicBezTo>
                  <a:cubicBezTo>
                    <a:pt x="0" y="200"/>
                    <a:pt x="17" y="358"/>
                    <a:pt x="124" y="445"/>
                  </a:cubicBezTo>
                  <a:cubicBezTo>
                    <a:pt x="171" y="484"/>
                    <a:pt x="228" y="502"/>
                    <a:pt x="284" y="502"/>
                  </a:cubicBezTo>
                  <a:cubicBezTo>
                    <a:pt x="356" y="502"/>
                    <a:pt x="428" y="470"/>
                    <a:pt x="478" y="410"/>
                  </a:cubicBezTo>
                  <a:cubicBezTo>
                    <a:pt x="565" y="303"/>
                    <a:pt x="550" y="145"/>
                    <a:pt x="443" y="57"/>
                  </a:cubicBezTo>
                  <a:cubicBezTo>
                    <a:pt x="396" y="19"/>
                    <a:pt x="340" y="1"/>
                    <a:pt x="284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993404" y="614288"/>
              <a:ext cx="450311" cy="240262"/>
            </a:xfrm>
            <a:custGeom>
              <a:avLst/>
              <a:gdLst/>
              <a:ahLst/>
              <a:cxnLst/>
              <a:rect l="l" t="t" r="r" b="b"/>
              <a:pathLst>
                <a:path w="18810" h="10036" extrusionOk="0">
                  <a:moveTo>
                    <a:pt x="16029" y="1"/>
                  </a:moveTo>
                  <a:cubicBezTo>
                    <a:pt x="16016" y="1"/>
                    <a:pt x="16004" y="2"/>
                    <a:pt x="15991" y="5"/>
                  </a:cubicBezTo>
                  <a:cubicBezTo>
                    <a:pt x="15321" y="172"/>
                    <a:pt x="15196" y="3060"/>
                    <a:pt x="11848" y="4065"/>
                  </a:cubicBezTo>
                  <a:cubicBezTo>
                    <a:pt x="10122" y="4582"/>
                    <a:pt x="0" y="3438"/>
                    <a:pt x="1842" y="8293"/>
                  </a:cubicBezTo>
                  <a:cubicBezTo>
                    <a:pt x="1842" y="8293"/>
                    <a:pt x="5501" y="10035"/>
                    <a:pt x="9357" y="10035"/>
                  </a:cubicBezTo>
                  <a:cubicBezTo>
                    <a:pt x="11477" y="10035"/>
                    <a:pt x="13658" y="9508"/>
                    <a:pt x="15321" y="7874"/>
                  </a:cubicBezTo>
                  <a:cubicBezTo>
                    <a:pt x="18809" y="4449"/>
                    <a:pt x="16739" y="1"/>
                    <a:pt x="160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993404" y="619460"/>
              <a:ext cx="376744" cy="235067"/>
            </a:xfrm>
            <a:custGeom>
              <a:avLst/>
              <a:gdLst/>
              <a:ahLst/>
              <a:cxnLst/>
              <a:rect l="l" t="t" r="r" b="b"/>
              <a:pathLst>
                <a:path w="15737" h="9819" extrusionOk="0">
                  <a:moveTo>
                    <a:pt x="15736" y="0"/>
                  </a:moveTo>
                  <a:cubicBezTo>
                    <a:pt x="15227" y="716"/>
                    <a:pt x="14737" y="2983"/>
                    <a:pt x="11848" y="3849"/>
                  </a:cubicBezTo>
                  <a:cubicBezTo>
                    <a:pt x="10122" y="4366"/>
                    <a:pt x="0" y="3222"/>
                    <a:pt x="1842" y="8077"/>
                  </a:cubicBezTo>
                  <a:cubicBezTo>
                    <a:pt x="1842" y="8077"/>
                    <a:pt x="5501" y="9819"/>
                    <a:pt x="9357" y="9819"/>
                  </a:cubicBezTo>
                  <a:cubicBezTo>
                    <a:pt x="11110" y="9819"/>
                    <a:pt x="12905" y="9458"/>
                    <a:pt x="14414" y="8410"/>
                  </a:cubicBezTo>
                  <a:lnTo>
                    <a:pt x="14414" y="8410"/>
                  </a:lnTo>
                  <a:cubicBezTo>
                    <a:pt x="13163" y="8806"/>
                    <a:pt x="11941" y="8922"/>
                    <a:pt x="10938" y="8922"/>
                  </a:cubicBezTo>
                  <a:cubicBezTo>
                    <a:pt x="9520" y="8922"/>
                    <a:pt x="8541" y="8690"/>
                    <a:pt x="8541" y="8690"/>
                  </a:cubicBezTo>
                  <a:cubicBezTo>
                    <a:pt x="13842" y="7853"/>
                    <a:pt x="14986" y="4198"/>
                    <a:pt x="14986" y="4198"/>
                  </a:cubicBezTo>
                  <a:lnTo>
                    <a:pt x="14986" y="4198"/>
                  </a:lnTo>
                  <a:cubicBezTo>
                    <a:pt x="13781" y="5901"/>
                    <a:pt x="10672" y="6857"/>
                    <a:pt x="8856" y="6857"/>
                  </a:cubicBezTo>
                  <a:cubicBezTo>
                    <a:pt x="8024" y="6857"/>
                    <a:pt x="7463" y="6656"/>
                    <a:pt x="7480" y="6235"/>
                  </a:cubicBezTo>
                  <a:cubicBezTo>
                    <a:pt x="7536" y="4895"/>
                    <a:pt x="10941" y="5342"/>
                    <a:pt x="12978" y="4198"/>
                  </a:cubicBezTo>
                  <a:cubicBezTo>
                    <a:pt x="14586" y="3295"/>
                    <a:pt x="15445" y="949"/>
                    <a:pt x="15736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1095536" y="619364"/>
              <a:ext cx="291302" cy="190634"/>
            </a:xfrm>
            <a:custGeom>
              <a:avLst/>
              <a:gdLst/>
              <a:ahLst/>
              <a:cxnLst/>
              <a:rect l="l" t="t" r="r" b="b"/>
              <a:pathLst>
                <a:path w="12168" h="7963" extrusionOk="0">
                  <a:moveTo>
                    <a:pt x="11936" y="1"/>
                  </a:moveTo>
                  <a:cubicBezTo>
                    <a:pt x="11936" y="1"/>
                    <a:pt x="11935" y="1"/>
                    <a:pt x="11935" y="1"/>
                  </a:cubicBezTo>
                  <a:cubicBezTo>
                    <a:pt x="11883" y="12"/>
                    <a:pt x="12010" y="526"/>
                    <a:pt x="11918" y="1289"/>
                  </a:cubicBezTo>
                  <a:cubicBezTo>
                    <a:pt x="11829" y="2049"/>
                    <a:pt x="11479" y="3025"/>
                    <a:pt x="10933" y="3885"/>
                  </a:cubicBezTo>
                  <a:cubicBezTo>
                    <a:pt x="10659" y="4315"/>
                    <a:pt x="10352" y="4723"/>
                    <a:pt x="10037" y="5080"/>
                  </a:cubicBezTo>
                  <a:cubicBezTo>
                    <a:pt x="9714" y="5430"/>
                    <a:pt x="9397" y="5742"/>
                    <a:pt x="9102" y="5979"/>
                  </a:cubicBezTo>
                  <a:cubicBezTo>
                    <a:pt x="8958" y="6103"/>
                    <a:pt x="8815" y="6199"/>
                    <a:pt x="8695" y="6294"/>
                  </a:cubicBezTo>
                  <a:cubicBezTo>
                    <a:pt x="8568" y="6378"/>
                    <a:pt x="8457" y="6446"/>
                    <a:pt x="8365" y="6504"/>
                  </a:cubicBezTo>
                  <a:cubicBezTo>
                    <a:pt x="8186" y="6626"/>
                    <a:pt x="8070" y="6673"/>
                    <a:pt x="8070" y="6673"/>
                  </a:cubicBezTo>
                  <a:cubicBezTo>
                    <a:pt x="8070" y="6673"/>
                    <a:pt x="7961" y="6732"/>
                    <a:pt x="7770" y="6836"/>
                  </a:cubicBezTo>
                  <a:cubicBezTo>
                    <a:pt x="7673" y="6888"/>
                    <a:pt x="7548" y="6932"/>
                    <a:pt x="7410" y="6993"/>
                  </a:cubicBezTo>
                  <a:cubicBezTo>
                    <a:pt x="7273" y="7059"/>
                    <a:pt x="7109" y="7111"/>
                    <a:pt x="6928" y="7168"/>
                  </a:cubicBezTo>
                  <a:cubicBezTo>
                    <a:pt x="6574" y="7288"/>
                    <a:pt x="6138" y="7374"/>
                    <a:pt x="5667" y="7447"/>
                  </a:cubicBezTo>
                  <a:cubicBezTo>
                    <a:pt x="5216" y="7500"/>
                    <a:pt x="4733" y="7540"/>
                    <a:pt x="4245" y="7540"/>
                  </a:cubicBezTo>
                  <a:cubicBezTo>
                    <a:pt x="4218" y="7540"/>
                    <a:pt x="4192" y="7540"/>
                    <a:pt x="4166" y="7539"/>
                  </a:cubicBezTo>
                  <a:cubicBezTo>
                    <a:pt x="4138" y="7539"/>
                    <a:pt x="4109" y="7540"/>
                    <a:pt x="4081" y="7540"/>
                  </a:cubicBezTo>
                  <a:cubicBezTo>
                    <a:pt x="3078" y="7540"/>
                    <a:pt x="2075" y="7437"/>
                    <a:pt x="1315" y="7377"/>
                  </a:cubicBezTo>
                  <a:cubicBezTo>
                    <a:pt x="794" y="7332"/>
                    <a:pt x="387" y="7308"/>
                    <a:pt x="172" y="7308"/>
                  </a:cubicBezTo>
                  <a:cubicBezTo>
                    <a:pt x="65" y="7308"/>
                    <a:pt x="5" y="7314"/>
                    <a:pt x="4" y="7327"/>
                  </a:cubicBezTo>
                  <a:cubicBezTo>
                    <a:pt x="1" y="7368"/>
                    <a:pt x="513" y="7464"/>
                    <a:pt x="1287" y="7599"/>
                  </a:cubicBezTo>
                  <a:cubicBezTo>
                    <a:pt x="2060" y="7729"/>
                    <a:pt x="3097" y="7900"/>
                    <a:pt x="4157" y="7946"/>
                  </a:cubicBezTo>
                  <a:cubicBezTo>
                    <a:pt x="4345" y="7958"/>
                    <a:pt x="4534" y="7963"/>
                    <a:pt x="4722" y="7963"/>
                  </a:cubicBezTo>
                  <a:cubicBezTo>
                    <a:pt x="5061" y="7963"/>
                    <a:pt x="5397" y="7946"/>
                    <a:pt x="5720" y="7922"/>
                  </a:cubicBezTo>
                  <a:cubicBezTo>
                    <a:pt x="6219" y="7868"/>
                    <a:pt x="6688" y="7793"/>
                    <a:pt x="7078" y="7677"/>
                  </a:cubicBezTo>
                  <a:cubicBezTo>
                    <a:pt x="7276" y="7623"/>
                    <a:pt x="7455" y="7573"/>
                    <a:pt x="7609" y="7507"/>
                  </a:cubicBezTo>
                  <a:cubicBezTo>
                    <a:pt x="7764" y="7446"/>
                    <a:pt x="7903" y="7400"/>
                    <a:pt x="8010" y="7348"/>
                  </a:cubicBezTo>
                  <a:cubicBezTo>
                    <a:pt x="8224" y="7241"/>
                    <a:pt x="8348" y="7180"/>
                    <a:pt x="8348" y="7180"/>
                  </a:cubicBezTo>
                  <a:cubicBezTo>
                    <a:pt x="8348" y="7180"/>
                    <a:pt x="8473" y="7123"/>
                    <a:pt x="8668" y="6981"/>
                  </a:cubicBezTo>
                  <a:cubicBezTo>
                    <a:pt x="8767" y="6914"/>
                    <a:pt x="8888" y="6834"/>
                    <a:pt x="9023" y="6736"/>
                  </a:cubicBezTo>
                  <a:cubicBezTo>
                    <a:pt x="9150" y="6631"/>
                    <a:pt x="9301" y="6521"/>
                    <a:pt x="9448" y="6383"/>
                  </a:cubicBezTo>
                  <a:cubicBezTo>
                    <a:pt x="9754" y="6117"/>
                    <a:pt x="10077" y="5774"/>
                    <a:pt x="10399" y="5390"/>
                  </a:cubicBezTo>
                  <a:cubicBezTo>
                    <a:pt x="10717" y="5000"/>
                    <a:pt x="11020" y="4558"/>
                    <a:pt x="11283" y="4093"/>
                  </a:cubicBezTo>
                  <a:cubicBezTo>
                    <a:pt x="11811" y="3163"/>
                    <a:pt x="12120" y="2111"/>
                    <a:pt x="12142" y="1306"/>
                  </a:cubicBezTo>
                  <a:cubicBezTo>
                    <a:pt x="12167" y="507"/>
                    <a:pt x="11964" y="1"/>
                    <a:pt x="11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1340977" y="711751"/>
              <a:ext cx="52836" cy="75387"/>
            </a:xfrm>
            <a:custGeom>
              <a:avLst/>
              <a:gdLst/>
              <a:ahLst/>
              <a:cxnLst/>
              <a:rect l="l" t="t" r="r" b="b"/>
              <a:pathLst>
                <a:path w="2207" h="3149" extrusionOk="0">
                  <a:moveTo>
                    <a:pt x="1988" y="0"/>
                  </a:moveTo>
                  <a:cubicBezTo>
                    <a:pt x="1842" y="0"/>
                    <a:pt x="1634" y="173"/>
                    <a:pt x="1484" y="436"/>
                  </a:cubicBezTo>
                  <a:cubicBezTo>
                    <a:pt x="1305" y="746"/>
                    <a:pt x="1273" y="1066"/>
                    <a:pt x="1415" y="1146"/>
                  </a:cubicBezTo>
                  <a:cubicBezTo>
                    <a:pt x="1438" y="1159"/>
                    <a:pt x="1463" y="1165"/>
                    <a:pt x="1491" y="1165"/>
                  </a:cubicBezTo>
                  <a:cubicBezTo>
                    <a:pt x="1637" y="1165"/>
                    <a:pt x="1845" y="992"/>
                    <a:pt x="1997" y="730"/>
                  </a:cubicBezTo>
                  <a:cubicBezTo>
                    <a:pt x="2176" y="418"/>
                    <a:pt x="2206" y="99"/>
                    <a:pt x="2065" y="20"/>
                  </a:cubicBezTo>
                  <a:cubicBezTo>
                    <a:pt x="2043" y="7"/>
                    <a:pt x="2017" y="0"/>
                    <a:pt x="1988" y="0"/>
                  </a:cubicBezTo>
                  <a:close/>
                  <a:moveTo>
                    <a:pt x="1001" y="1708"/>
                  </a:moveTo>
                  <a:cubicBezTo>
                    <a:pt x="815" y="1708"/>
                    <a:pt x="545" y="1906"/>
                    <a:pt x="332" y="2215"/>
                  </a:cubicBezTo>
                  <a:cubicBezTo>
                    <a:pt x="72" y="2594"/>
                    <a:pt x="0" y="2998"/>
                    <a:pt x="173" y="3116"/>
                  </a:cubicBezTo>
                  <a:cubicBezTo>
                    <a:pt x="206" y="3138"/>
                    <a:pt x="244" y="3148"/>
                    <a:pt x="287" y="3148"/>
                  </a:cubicBezTo>
                  <a:cubicBezTo>
                    <a:pt x="474" y="3148"/>
                    <a:pt x="745" y="2950"/>
                    <a:pt x="956" y="2642"/>
                  </a:cubicBezTo>
                  <a:cubicBezTo>
                    <a:pt x="1216" y="2262"/>
                    <a:pt x="1287" y="1860"/>
                    <a:pt x="1114" y="1741"/>
                  </a:cubicBezTo>
                  <a:cubicBezTo>
                    <a:pt x="1082" y="1719"/>
                    <a:pt x="1044" y="1708"/>
                    <a:pt x="1001" y="1708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852058" y="792169"/>
              <a:ext cx="300998" cy="375140"/>
            </a:xfrm>
            <a:custGeom>
              <a:avLst/>
              <a:gdLst/>
              <a:ahLst/>
              <a:cxnLst/>
              <a:rect l="l" t="t" r="r" b="b"/>
              <a:pathLst>
                <a:path w="12573" h="15670" extrusionOk="0">
                  <a:moveTo>
                    <a:pt x="7299" y="0"/>
                  </a:moveTo>
                  <a:cubicBezTo>
                    <a:pt x="3709" y="0"/>
                    <a:pt x="4633" y="8646"/>
                    <a:pt x="4158" y="10229"/>
                  </a:cubicBezTo>
                  <a:cubicBezTo>
                    <a:pt x="3153" y="13577"/>
                    <a:pt x="265" y="13703"/>
                    <a:pt x="98" y="14373"/>
                  </a:cubicBezTo>
                  <a:cubicBezTo>
                    <a:pt x="0" y="14761"/>
                    <a:pt x="1491" y="15669"/>
                    <a:pt x="3441" y="15669"/>
                  </a:cubicBezTo>
                  <a:cubicBezTo>
                    <a:pt x="4852" y="15669"/>
                    <a:pt x="6503" y="15194"/>
                    <a:pt x="7968" y="13703"/>
                  </a:cubicBezTo>
                  <a:cubicBezTo>
                    <a:pt x="12572" y="9014"/>
                    <a:pt x="8386" y="223"/>
                    <a:pt x="8386" y="223"/>
                  </a:cubicBezTo>
                  <a:cubicBezTo>
                    <a:pt x="7984" y="71"/>
                    <a:pt x="7623" y="0"/>
                    <a:pt x="7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859479" y="792169"/>
              <a:ext cx="281606" cy="337985"/>
            </a:xfrm>
            <a:custGeom>
              <a:avLst/>
              <a:gdLst/>
              <a:ahLst/>
              <a:cxnLst/>
              <a:rect l="l" t="t" r="r" b="b"/>
              <a:pathLst>
                <a:path w="11763" h="14118" extrusionOk="0">
                  <a:moveTo>
                    <a:pt x="6989" y="0"/>
                  </a:moveTo>
                  <a:cubicBezTo>
                    <a:pt x="3399" y="0"/>
                    <a:pt x="4323" y="8646"/>
                    <a:pt x="3848" y="10229"/>
                  </a:cubicBezTo>
                  <a:cubicBezTo>
                    <a:pt x="2982" y="13117"/>
                    <a:pt x="715" y="13608"/>
                    <a:pt x="1" y="14117"/>
                  </a:cubicBezTo>
                  <a:cubicBezTo>
                    <a:pt x="949" y="13827"/>
                    <a:pt x="3294" y="12967"/>
                    <a:pt x="4196" y="11359"/>
                  </a:cubicBezTo>
                  <a:cubicBezTo>
                    <a:pt x="5341" y="9322"/>
                    <a:pt x="4894" y="5917"/>
                    <a:pt x="6234" y="5860"/>
                  </a:cubicBezTo>
                  <a:cubicBezTo>
                    <a:pt x="6240" y="5860"/>
                    <a:pt x="6246" y="5860"/>
                    <a:pt x="6253" y="5860"/>
                  </a:cubicBezTo>
                  <a:cubicBezTo>
                    <a:pt x="7565" y="5860"/>
                    <a:pt x="6669" y="11618"/>
                    <a:pt x="4196" y="13368"/>
                  </a:cubicBezTo>
                  <a:cubicBezTo>
                    <a:pt x="4196" y="13368"/>
                    <a:pt x="7852" y="12224"/>
                    <a:pt x="8690" y="6922"/>
                  </a:cubicBezTo>
                  <a:lnTo>
                    <a:pt x="8690" y="6922"/>
                  </a:lnTo>
                  <a:cubicBezTo>
                    <a:pt x="8691" y="6922"/>
                    <a:pt x="9365" y="9775"/>
                    <a:pt x="8409" y="12794"/>
                  </a:cubicBezTo>
                  <a:cubicBezTo>
                    <a:pt x="11762" y="7966"/>
                    <a:pt x="8076" y="223"/>
                    <a:pt x="8076" y="223"/>
                  </a:cubicBezTo>
                  <a:cubicBezTo>
                    <a:pt x="7674" y="71"/>
                    <a:pt x="7313" y="0"/>
                    <a:pt x="6989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859120" y="855612"/>
              <a:ext cx="191281" cy="290656"/>
            </a:xfrm>
            <a:custGeom>
              <a:avLst/>
              <a:gdLst/>
              <a:ahLst/>
              <a:cxnLst/>
              <a:rect l="l" t="t" r="r" b="b"/>
              <a:pathLst>
                <a:path w="7990" h="12141" extrusionOk="0">
                  <a:moveTo>
                    <a:pt x="7339" y="1"/>
                  </a:moveTo>
                  <a:cubicBezTo>
                    <a:pt x="7338" y="1"/>
                    <a:pt x="7338" y="1"/>
                    <a:pt x="7338" y="1"/>
                  </a:cubicBezTo>
                  <a:cubicBezTo>
                    <a:pt x="7298" y="6"/>
                    <a:pt x="7320" y="530"/>
                    <a:pt x="7387" y="1312"/>
                  </a:cubicBezTo>
                  <a:cubicBezTo>
                    <a:pt x="7448" y="2092"/>
                    <a:pt x="7557" y="3132"/>
                    <a:pt x="7549" y="4163"/>
                  </a:cubicBezTo>
                  <a:cubicBezTo>
                    <a:pt x="7555" y="4679"/>
                    <a:pt x="7512" y="5190"/>
                    <a:pt x="7457" y="5664"/>
                  </a:cubicBezTo>
                  <a:cubicBezTo>
                    <a:pt x="7385" y="6135"/>
                    <a:pt x="7300" y="6569"/>
                    <a:pt x="7177" y="6926"/>
                  </a:cubicBezTo>
                  <a:cubicBezTo>
                    <a:pt x="7121" y="7105"/>
                    <a:pt x="7069" y="7270"/>
                    <a:pt x="7003" y="7406"/>
                  </a:cubicBezTo>
                  <a:cubicBezTo>
                    <a:pt x="6943" y="7545"/>
                    <a:pt x="6897" y="7671"/>
                    <a:pt x="6845" y="7767"/>
                  </a:cubicBezTo>
                  <a:cubicBezTo>
                    <a:pt x="6743" y="7958"/>
                    <a:pt x="6683" y="8067"/>
                    <a:pt x="6683" y="8067"/>
                  </a:cubicBezTo>
                  <a:cubicBezTo>
                    <a:pt x="6683" y="8067"/>
                    <a:pt x="6637" y="8183"/>
                    <a:pt x="6515" y="8362"/>
                  </a:cubicBezTo>
                  <a:cubicBezTo>
                    <a:pt x="6455" y="8452"/>
                    <a:pt x="6388" y="8565"/>
                    <a:pt x="6304" y="8692"/>
                  </a:cubicBezTo>
                  <a:cubicBezTo>
                    <a:pt x="6209" y="8812"/>
                    <a:pt x="6113" y="8956"/>
                    <a:pt x="5989" y="9099"/>
                  </a:cubicBezTo>
                  <a:cubicBezTo>
                    <a:pt x="5752" y="9393"/>
                    <a:pt x="5441" y="9711"/>
                    <a:pt x="5089" y="10032"/>
                  </a:cubicBezTo>
                  <a:cubicBezTo>
                    <a:pt x="4733" y="10349"/>
                    <a:pt x="4326" y="10656"/>
                    <a:pt x="3896" y="10929"/>
                  </a:cubicBezTo>
                  <a:cubicBezTo>
                    <a:pt x="3035" y="11476"/>
                    <a:pt x="2059" y="11827"/>
                    <a:pt x="1299" y="11914"/>
                  </a:cubicBezTo>
                  <a:cubicBezTo>
                    <a:pt x="1081" y="11941"/>
                    <a:pt x="884" y="11949"/>
                    <a:pt x="712" y="11949"/>
                  </a:cubicBezTo>
                  <a:cubicBezTo>
                    <a:pt x="393" y="11949"/>
                    <a:pt x="165" y="11919"/>
                    <a:pt x="66" y="11919"/>
                  </a:cubicBezTo>
                  <a:cubicBezTo>
                    <a:pt x="33" y="11919"/>
                    <a:pt x="14" y="11923"/>
                    <a:pt x="12" y="11932"/>
                  </a:cubicBezTo>
                  <a:cubicBezTo>
                    <a:pt x="1" y="11954"/>
                    <a:pt x="451" y="12141"/>
                    <a:pt x="1178" y="12141"/>
                  </a:cubicBezTo>
                  <a:cubicBezTo>
                    <a:pt x="1223" y="12141"/>
                    <a:pt x="1269" y="12140"/>
                    <a:pt x="1316" y="12139"/>
                  </a:cubicBezTo>
                  <a:cubicBezTo>
                    <a:pt x="2120" y="12117"/>
                    <a:pt x="3173" y="11808"/>
                    <a:pt x="4103" y="11281"/>
                  </a:cubicBezTo>
                  <a:cubicBezTo>
                    <a:pt x="4568" y="11017"/>
                    <a:pt x="5011" y="10713"/>
                    <a:pt x="5400" y="10396"/>
                  </a:cubicBezTo>
                  <a:cubicBezTo>
                    <a:pt x="5784" y="10074"/>
                    <a:pt x="6126" y="9751"/>
                    <a:pt x="6393" y="9445"/>
                  </a:cubicBezTo>
                  <a:cubicBezTo>
                    <a:pt x="6530" y="9298"/>
                    <a:pt x="6640" y="9147"/>
                    <a:pt x="6746" y="9020"/>
                  </a:cubicBezTo>
                  <a:cubicBezTo>
                    <a:pt x="6844" y="8885"/>
                    <a:pt x="6923" y="8763"/>
                    <a:pt x="6992" y="8665"/>
                  </a:cubicBezTo>
                  <a:cubicBezTo>
                    <a:pt x="7133" y="8471"/>
                    <a:pt x="7190" y="8344"/>
                    <a:pt x="7190" y="8344"/>
                  </a:cubicBezTo>
                  <a:cubicBezTo>
                    <a:pt x="7190" y="8344"/>
                    <a:pt x="7251" y="8221"/>
                    <a:pt x="7358" y="8007"/>
                  </a:cubicBezTo>
                  <a:cubicBezTo>
                    <a:pt x="7410" y="7900"/>
                    <a:pt x="7456" y="7761"/>
                    <a:pt x="7517" y="7606"/>
                  </a:cubicBezTo>
                  <a:cubicBezTo>
                    <a:pt x="7583" y="7452"/>
                    <a:pt x="7633" y="7273"/>
                    <a:pt x="7688" y="7076"/>
                  </a:cubicBezTo>
                  <a:cubicBezTo>
                    <a:pt x="7805" y="6686"/>
                    <a:pt x="7878" y="6216"/>
                    <a:pt x="7933" y="5717"/>
                  </a:cubicBezTo>
                  <a:cubicBezTo>
                    <a:pt x="7970" y="5216"/>
                    <a:pt x="7990" y="4682"/>
                    <a:pt x="7957" y="4154"/>
                  </a:cubicBezTo>
                  <a:cubicBezTo>
                    <a:pt x="7912" y="3094"/>
                    <a:pt x="7739" y="2057"/>
                    <a:pt x="7609" y="1283"/>
                  </a:cubicBezTo>
                  <a:cubicBezTo>
                    <a:pt x="7475" y="514"/>
                    <a:pt x="7379" y="1"/>
                    <a:pt x="73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950239" y="1102873"/>
              <a:ext cx="78930" cy="49652"/>
            </a:xfrm>
            <a:custGeom>
              <a:avLst/>
              <a:gdLst/>
              <a:ahLst/>
              <a:cxnLst/>
              <a:rect l="l" t="t" r="r" b="b"/>
              <a:pathLst>
                <a:path w="3297" h="2074" extrusionOk="0">
                  <a:moveTo>
                    <a:pt x="2949" y="0"/>
                  </a:moveTo>
                  <a:cubicBezTo>
                    <a:pt x="2768" y="0"/>
                    <a:pt x="2518" y="89"/>
                    <a:pt x="2278" y="254"/>
                  </a:cubicBezTo>
                  <a:cubicBezTo>
                    <a:pt x="1900" y="514"/>
                    <a:pt x="1686" y="864"/>
                    <a:pt x="1805" y="1035"/>
                  </a:cubicBezTo>
                  <a:cubicBezTo>
                    <a:pt x="1849" y="1099"/>
                    <a:pt x="1931" y="1129"/>
                    <a:pt x="2037" y="1129"/>
                  </a:cubicBezTo>
                  <a:cubicBezTo>
                    <a:pt x="2217" y="1129"/>
                    <a:pt x="2466" y="1041"/>
                    <a:pt x="2706" y="878"/>
                  </a:cubicBezTo>
                  <a:cubicBezTo>
                    <a:pt x="3084" y="616"/>
                    <a:pt x="3296" y="267"/>
                    <a:pt x="3180" y="94"/>
                  </a:cubicBezTo>
                  <a:cubicBezTo>
                    <a:pt x="3137" y="31"/>
                    <a:pt x="3054" y="0"/>
                    <a:pt x="2949" y="0"/>
                  </a:cubicBezTo>
                  <a:close/>
                  <a:moveTo>
                    <a:pt x="998" y="1247"/>
                  </a:moveTo>
                  <a:cubicBezTo>
                    <a:pt x="860" y="1247"/>
                    <a:pt x="678" y="1301"/>
                    <a:pt x="499" y="1404"/>
                  </a:cubicBezTo>
                  <a:cubicBezTo>
                    <a:pt x="187" y="1584"/>
                    <a:pt x="0" y="1844"/>
                    <a:pt x="83" y="1987"/>
                  </a:cubicBezTo>
                  <a:cubicBezTo>
                    <a:pt x="116" y="2045"/>
                    <a:pt x="192" y="2074"/>
                    <a:pt x="293" y="2074"/>
                  </a:cubicBezTo>
                  <a:cubicBezTo>
                    <a:pt x="430" y="2074"/>
                    <a:pt x="613" y="2020"/>
                    <a:pt x="792" y="1918"/>
                  </a:cubicBezTo>
                  <a:cubicBezTo>
                    <a:pt x="1104" y="1737"/>
                    <a:pt x="1291" y="1477"/>
                    <a:pt x="1208" y="1337"/>
                  </a:cubicBezTo>
                  <a:cubicBezTo>
                    <a:pt x="1175" y="1276"/>
                    <a:pt x="1098" y="1247"/>
                    <a:pt x="998" y="1247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027616" y="793318"/>
              <a:ext cx="354743" cy="334466"/>
            </a:xfrm>
            <a:custGeom>
              <a:avLst/>
              <a:gdLst/>
              <a:ahLst/>
              <a:cxnLst/>
              <a:rect l="l" t="t" r="r" b="b"/>
              <a:pathLst>
                <a:path w="14818" h="13971" extrusionOk="0">
                  <a:moveTo>
                    <a:pt x="167" y="1"/>
                  </a:moveTo>
                  <a:cubicBezTo>
                    <a:pt x="0" y="2848"/>
                    <a:pt x="2596" y="6782"/>
                    <a:pt x="4354" y="9043"/>
                  </a:cubicBezTo>
                  <a:cubicBezTo>
                    <a:pt x="5967" y="11118"/>
                    <a:pt x="11322" y="13970"/>
                    <a:pt x="13159" y="13970"/>
                  </a:cubicBezTo>
                  <a:cubicBezTo>
                    <a:pt x="13323" y="13970"/>
                    <a:pt x="13459" y="13947"/>
                    <a:pt x="13562" y="13899"/>
                  </a:cubicBezTo>
                  <a:cubicBezTo>
                    <a:pt x="14818" y="13312"/>
                    <a:pt x="12306" y="7620"/>
                    <a:pt x="9879" y="4689"/>
                  </a:cubicBezTo>
                  <a:cubicBezTo>
                    <a:pt x="7451" y="1760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027616" y="793318"/>
              <a:ext cx="267601" cy="284982"/>
            </a:xfrm>
            <a:custGeom>
              <a:avLst/>
              <a:gdLst/>
              <a:ahLst/>
              <a:cxnLst/>
              <a:rect l="l" t="t" r="r" b="b"/>
              <a:pathLst>
                <a:path w="11178" h="11904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2848"/>
                    <a:pt x="2596" y="6782"/>
                    <a:pt x="4354" y="9043"/>
                  </a:cubicBezTo>
                  <a:cubicBezTo>
                    <a:pt x="5059" y="9948"/>
                    <a:pt x="6477" y="11002"/>
                    <a:pt x="8003" y="11903"/>
                  </a:cubicBezTo>
                  <a:cubicBezTo>
                    <a:pt x="5993" y="10216"/>
                    <a:pt x="3281" y="7623"/>
                    <a:pt x="4032" y="6433"/>
                  </a:cubicBezTo>
                  <a:cubicBezTo>
                    <a:pt x="4152" y="6243"/>
                    <a:pt x="4342" y="6159"/>
                    <a:pt x="4582" y="6159"/>
                  </a:cubicBezTo>
                  <a:cubicBezTo>
                    <a:pt x="6354" y="6159"/>
                    <a:pt x="10897" y="10702"/>
                    <a:pt x="10897" y="10702"/>
                  </a:cubicBezTo>
                  <a:cubicBezTo>
                    <a:pt x="10897" y="10702"/>
                    <a:pt x="5288" y="4341"/>
                    <a:pt x="6711" y="3504"/>
                  </a:cubicBezTo>
                  <a:cubicBezTo>
                    <a:pt x="6802" y="3450"/>
                    <a:pt x="6909" y="3425"/>
                    <a:pt x="7028" y="3425"/>
                  </a:cubicBezTo>
                  <a:cubicBezTo>
                    <a:pt x="7985" y="3425"/>
                    <a:pt x="9766" y="5042"/>
                    <a:pt x="11177" y="6499"/>
                  </a:cubicBezTo>
                  <a:cubicBezTo>
                    <a:pt x="10757" y="5837"/>
                    <a:pt x="10316" y="5219"/>
                    <a:pt x="9879" y="4689"/>
                  </a:cubicBezTo>
                  <a:cubicBezTo>
                    <a:pt x="7451" y="1759"/>
                    <a:pt x="167" y="1"/>
                    <a:pt x="167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048301" y="808999"/>
              <a:ext cx="273969" cy="272701"/>
            </a:xfrm>
            <a:custGeom>
              <a:avLst/>
              <a:gdLst/>
              <a:ahLst/>
              <a:cxnLst/>
              <a:rect l="l" t="t" r="r" b="b"/>
              <a:pathLst>
                <a:path w="11444" h="11391" extrusionOk="0">
                  <a:moveTo>
                    <a:pt x="35" y="0"/>
                  </a:moveTo>
                  <a:cubicBezTo>
                    <a:pt x="32" y="0"/>
                    <a:pt x="31" y="1"/>
                    <a:pt x="29" y="2"/>
                  </a:cubicBezTo>
                  <a:cubicBezTo>
                    <a:pt x="0" y="30"/>
                    <a:pt x="329" y="414"/>
                    <a:pt x="839" y="972"/>
                  </a:cubicBezTo>
                  <a:cubicBezTo>
                    <a:pt x="1348" y="1530"/>
                    <a:pt x="2039" y="2265"/>
                    <a:pt x="2732" y="2994"/>
                  </a:cubicBezTo>
                  <a:cubicBezTo>
                    <a:pt x="4127" y="4449"/>
                    <a:pt x="5521" y="5902"/>
                    <a:pt x="5521" y="5902"/>
                  </a:cubicBezTo>
                  <a:cubicBezTo>
                    <a:pt x="5521" y="5902"/>
                    <a:pt x="6973" y="7296"/>
                    <a:pt x="8426" y="8688"/>
                  </a:cubicBezTo>
                  <a:cubicBezTo>
                    <a:pt x="9155" y="9381"/>
                    <a:pt x="9890" y="10069"/>
                    <a:pt x="10446" y="10578"/>
                  </a:cubicBezTo>
                  <a:cubicBezTo>
                    <a:pt x="10983" y="11068"/>
                    <a:pt x="11357" y="11391"/>
                    <a:pt x="11410" y="11391"/>
                  </a:cubicBezTo>
                  <a:cubicBezTo>
                    <a:pt x="11412" y="11391"/>
                    <a:pt x="11414" y="11390"/>
                    <a:pt x="11415" y="11389"/>
                  </a:cubicBezTo>
                  <a:cubicBezTo>
                    <a:pt x="11444" y="11360"/>
                    <a:pt x="11113" y="10977"/>
                    <a:pt x="10606" y="10419"/>
                  </a:cubicBezTo>
                  <a:cubicBezTo>
                    <a:pt x="10096" y="9862"/>
                    <a:pt x="9408" y="9130"/>
                    <a:pt x="8715" y="8398"/>
                  </a:cubicBezTo>
                  <a:cubicBezTo>
                    <a:pt x="7321" y="6947"/>
                    <a:pt x="5929" y="5494"/>
                    <a:pt x="5929" y="5494"/>
                  </a:cubicBezTo>
                  <a:cubicBezTo>
                    <a:pt x="5929" y="5494"/>
                    <a:pt x="4476" y="4100"/>
                    <a:pt x="3021" y="2705"/>
                  </a:cubicBezTo>
                  <a:cubicBezTo>
                    <a:pt x="2290" y="2012"/>
                    <a:pt x="1556" y="1322"/>
                    <a:pt x="998" y="813"/>
                  </a:cubicBezTo>
                  <a:cubicBezTo>
                    <a:pt x="462" y="324"/>
                    <a:pt x="89" y="0"/>
                    <a:pt x="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24074" y="1037419"/>
              <a:ext cx="74477" cy="56331"/>
            </a:xfrm>
            <a:custGeom>
              <a:avLst/>
              <a:gdLst/>
              <a:ahLst/>
              <a:cxnLst/>
              <a:rect l="l" t="t" r="r" b="b"/>
              <a:pathLst>
                <a:path w="3111" h="2353" extrusionOk="0">
                  <a:moveTo>
                    <a:pt x="325" y="0"/>
                  </a:moveTo>
                  <a:cubicBezTo>
                    <a:pt x="243" y="0"/>
                    <a:pt x="178" y="23"/>
                    <a:pt x="137" y="72"/>
                  </a:cubicBezTo>
                  <a:cubicBezTo>
                    <a:pt x="1" y="231"/>
                    <a:pt x="175" y="601"/>
                    <a:pt x="524" y="901"/>
                  </a:cubicBezTo>
                  <a:cubicBezTo>
                    <a:pt x="767" y="1108"/>
                    <a:pt x="1030" y="1227"/>
                    <a:pt x="1214" y="1227"/>
                  </a:cubicBezTo>
                  <a:cubicBezTo>
                    <a:pt x="1295" y="1227"/>
                    <a:pt x="1361" y="1204"/>
                    <a:pt x="1403" y="1155"/>
                  </a:cubicBezTo>
                  <a:cubicBezTo>
                    <a:pt x="1538" y="997"/>
                    <a:pt x="1364" y="626"/>
                    <a:pt x="1016" y="327"/>
                  </a:cubicBezTo>
                  <a:cubicBezTo>
                    <a:pt x="773" y="119"/>
                    <a:pt x="509" y="0"/>
                    <a:pt x="325" y="0"/>
                  </a:cubicBezTo>
                  <a:close/>
                  <a:moveTo>
                    <a:pt x="2132" y="1449"/>
                  </a:moveTo>
                  <a:cubicBezTo>
                    <a:pt x="2056" y="1449"/>
                    <a:pt x="1995" y="1471"/>
                    <a:pt x="1962" y="1518"/>
                  </a:cubicBezTo>
                  <a:cubicBezTo>
                    <a:pt x="1867" y="1649"/>
                    <a:pt x="2023" y="1927"/>
                    <a:pt x="2315" y="2140"/>
                  </a:cubicBezTo>
                  <a:cubicBezTo>
                    <a:pt x="2504" y="2277"/>
                    <a:pt x="2701" y="2352"/>
                    <a:pt x="2843" y="2352"/>
                  </a:cubicBezTo>
                  <a:cubicBezTo>
                    <a:pt x="2920" y="2352"/>
                    <a:pt x="2980" y="2330"/>
                    <a:pt x="3014" y="2284"/>
                  </a:cubicBezTo>
                  <a:cubicBezTo>
                    <a:pt x="3111" y="2152"/>
                    <a:pt x="2953" y="1874"/>
                    <a:pt x="2661" y="1661"/>
                  </a:cubicBezTo>
                  <a:cubicBezTo>
                    <a:pt x="2473" y="1525"/>
                    <a:pt x="2275" y="1449"/>
                    <a:pt x="2132" y="1449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772718" y="607154"/>
              <a:ext cx="232960" cy="167915"/>
            </a:xfrm>
            <a:custGeom>
              <a:avLst/>
              <a:gdLst/>
              <a:ahLst/>
              <a:cxnLst/>
              <a:rect l="l" t="t" r="r" b="b"/>
              <a:pathLst>
                <a:path w="9731" h="7014" extrusionOk="0">
                  <a:moveTo>
                    <a:pt x="5169" y="1"/>
                  </a:moveTo>
                  <a:cubicBezTo>
                    <a:pt x="4679" y="1"/>
                    <a:pt x="4158" y="223"/>
                    <a:pt x="3612" y="747"/>
                  </a:cubicBezTo>
                  <a:cubicBezTo>
                    <a:pt x="1" y="4211"/>
                    <a:pt x="9731" y="7014"/>
                    <a:pt x="9731" y="7014"/>
                  </a:cubicBezTo>
                  <a:cubicBezTo>
                    <a:pt x="9731" y="7014"/>
                    <a:pt x="7924" y="1"/>
                    <a:pt x="5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836376" y="648620"/>
              <a:ext cx="156544" cy="112805"/>
            </a:xfrm>
            <a:custGeom>
              <a:avLst/>
              <a:gdLst/>
              <a:ahLst/>
              <a:cxnLst/>
              <a:rect l="l" t="t" r="r" b="b"/>
              <a:pathLst>
                <a:path w="6539" h="4712" extrusionOk="0">
                  <a:moveTo>
                    <a:pt x="3473" y="0"/>
                  </a:moveTo>
                  <a:cubicBezTo>
                    <a:pt x="3143" y="0"/>
                    <a:pt x="2793" y="150"/>
                    <a:pt x="2426" y="502"/>
                  </a:cubicBezTo>
                  <a:cubicBezTo>
                    <a:pt x="0" y="2828"/>
                    <a:pt x="6538" y="4711"/>
                    <a:pt x="6538" y="4711"/>
                  </a:cubicBezTo>
                  <a:cubicBezTo>
                    <a:pt x="6538" y="4711"/>
                    <a:pt x="5325" y="0"/>
                    <a:pt x="34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866254" y="637846"/>
              <a:ext cx="140097" cy="133681"/>
            </a:xfrm>
            <a:custGeom>
              <a:avLst/>
              <a:gdLst/>
              <a:ahLst/>
              <a:cxnLst/>
              <a:rect l="l" t="t" r="r" b="b"/>
              <a:pathLst>
                <a:path w="5852" h="5584" extrusionOk="0">
                  <a:moveTo>
                    <a:pt x="156" y="1"/>
                  </a:moveTo>
                  <a:cubicBezTo>
                    <a:pt x="149" y="1"/>
                    <a:pt x="143" y="3"/>
                    <a:pt x="140" y="6"/>
                  </a:cubicBezTo>
                  <a:cubicBezTo>
                    <a:pt x="1" y="145"/>
                    <a:pt x="2676" y="3046"/>
                    <a:pt x="2676" y="3046"/>
                  </a:cubicBezTo>
                  <a:cubicBezTo>
                    <a:pt x="2676" y="3046"/>
                    <a:pt x="5428" y="5584"/>
                    <a:pt x="5696" y="5584"/>
                  </a:cubicBezTo>
                  <a:cubicBezTo>
                    <a:pt x="5703" y="5584"/>
                    <a:pt x="5709" y="5582"/>
                    <a:pt x="5712" y="5579"/>
                  </a:cubicBezTo>
                  <a:cubicBezTo>
                    <a:pt x="5851" y="5440"/>
                    <a:pt x="3179" y="2542"/>
                    <a:pt x="3179" y="2542"/>
                  </a:cubicBezTo>
                  <a:cubicBezTo>
                    <a:pt x="3179" y="2542"/>
                    <a:pt x="424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874825" y="619531"/>
              <a:ext cx="70408" cy="58485"/>
            </a:xfrm>
            <a:custGeom>
              <a:avLst/>
              <a:gdLst/>
              <a:ahLst/>
              <a:cxnLst/>
              <a:rect l="l" t="t" r="r" b="b"/>
              <a:pathLst>
                <a:path w="2941" h="2443" extrusionOk="0">
                  <a:moveTo>
                    <a:pt x="355" y="1"/>
                  </a:moveTo>
                  <a:cubicBezTo>
                    <a:pt x="214" y="1"/>
                    <a:pt x="109" y="41"/>
                    <a:pt x="72" y="123"/>
                  </a:cubicBezTo>
                  <a:cubicBezTo>
                    <a:pt x="0" y="282"/>
                    <a:pt x="228" y="539"/>
                    <a:pt x="582" y="698"/>
                  </a:cubicBezTo>
                  <a:cubicBezTo>
                    <a:pt x="756" y="774"/>
                    <a:pt x="928" y="812"/>
                    <a:pt x="1066" y="812"/>
                  </a:cubicBezTo>
                  <a:cubicBezTo>
                    <a:pt x="1207" y="812"/>
                    <a:pt x="1313" y="772"/>
                    <a:pt x="1350" y="692"/>
                  </a:cubicBezTo>
                  <a:cubicBezTo>
                    <a:pt x="1420" y="533"/>
                    <a:pt x="1192" y="274"/>
                    <a:pt x="837" y="117"/>
                  </a:cubicBezTo>
                  <a:cubicBezTo>
                    <a:pt x="664" y="39"/>
                    <a:pt x="493" y="1"/>
                    <a:pt x="355" y="1"/>
                  </a:cubicBezTo>
                  <a:close/>
                  <a:moveTo>
                    <a:pt x="1972" y="832"/>
                  </a:moveTo>
                  <a:cubicBezTo>
                    <a:pt x="1936" y="832"/>
                    <a:pt x="1902" y="840"/>
                    <a:pt x="1871" y="857"/>
                  </a:cubicBezTo>
                  <a:cubicBezTo>
                    <a:pt x="1677" y="965"/>
                    <a:pt x="1714" y="1403"/>
                    <a:pt x="1954" y="1834"/>
                  </a:cubicBezTo>
                  <a:cubicBezTo>
                    <a:pt x="2158" y="2199"/>
                    <a:pt x="2442" y="2442"/>
                    <a:pt x="2644" y="2442"/>
                  </a:cubicBezTo>
                  <a:cubicBezTo>
                    <a:pt x="2681" y="2442"/>
                    <a:pt x="2716" y="2434"/>
                    <a:pt x="2746" y="2417"/>
                  </a:cubicBezTo>
                  <a:cubicBezTo>
                    <a:pt x="2940" y="2307"/>
                    <a:pt x="2902" y="1869"/>
                    <a:pt x="2662" y="1440"/>
                  </a:cubicBezTo>
                  <a:cubicBezTo>
                    <a:pt x="2458" y="1075"/>
                    <a:pt x="2174" y="832"/>
                    <a:pt x="1972" y="832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941357" y="559177"/>
              <a:ext cx="189533" cy="169495"/>
            </a:xfrm>
            <a:custGeom>
              <a:avLst/>
              <a:gdLst/>
              <a:ahLst/>
              <a:cxnLst/>
              <a:rect l="l" t="t" r="r" b="b"/>
              <a:pathLst>
                <a:path w="7917" h="7080" extrusionOk="0">
                  <a:moveTo>
                    <a:pt x="4339" y="1"/>
                  </a:moveTo>
                  <a:cubicBezTo>
                    <a:pt x="4245" y="1"/>
                    <a:pt x="4146" y="6"/>
                    <a:pt x="4042" y="16"/>
                  </a:cubicBezTo>
                  <a:cubicBezTo>
                    <a:pt x="1" y="409"/>
                    <a:pt x="4793" y="7080"/>
                    <a:pt x="4793" y="7080"/>
                  </a:cubicBezTo>
                  <a:cubicBezTo>
                    <a:pt x="4793" y="7080"/>
                    <a:pt x="7917" y="1"/>
                    <a:pt x="43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977723" y="599684"/>
              <a:ext cx="127385" cy="113907"/>
            </a:xfrm>
            <a:custGeom>
              <a:avLst/>
              <a:gdLst/>
              <a:ahLst/>
              <a:cxnLst/>
              <a:rect l="l" t="t" r="r" b="b"/>
              <a:pathLst>
                <a:path w="5321" h="4758" extrusionOk="0">
                  <a:moveTo>
                    <a:pt x="2916" y="1"/>
                  </a:moveTo>
                  <a:cubicBezTo>
                    <a:pt x="2852" y="1"/>
                    <a:pt x="2786" y="4"/>
                    <a:pt x="2716" y="11"/>
                  </a:cubicBezTo>
                  <a:cubicBezTo>
                    <a:pt x="1" y="274"/>
                    <a:pt x="3221" y="4757"/>
                    <a:pt x="3221" y="4757"/>
                  </a:cubicBezTo>
                  <a:cubicBezTo>
                    <a:pt x="3221" y="4757"/>
                    <a:pt x="5320" y="1"/>
                    <a:pt x="29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1034463" y="573014"/>
              <a:ext cx="25568" cy="152043"/>
            </a:xfrm>
            <a:custGeom>
              <a:avLst/>
              <a:gdLst/>
              <a:ahLst/>
              <a:cxnLst/>
              <a:rect l="l" t="t" r="r" b="b"/>
              <a:pathLst>
                <a:path w="1068" h="6351" extrusionOk="0">
                  <a:moveTo>
                    <a:pt x="159" y="1"/>
                  </a:moveTo>
                  <a:cubicBezTo>
                    <a:pt x="159" y="1"/>
                    <a:pt x="158" y="1"/>
                    <a:pt x="158" y="1"/>
                  </a:cubicBezTo>
                  <a:cubicBezTo>
                    <a:pt x="0" y="19"/>
                    <a:pt x="248" y="3211"/>
                    <a:pt x="248" y="3211"/>
                  </a:cubicBezTo>
                  <a:cubicBezTo>
                    <a:pt x="248" y="3211"/>
                    <a:pt x="748" y="6350"/>
                    <a:pt x="909" y="6350"/>
                  </a:cubicBezTo>
                  <a:cubicBezTo>
                    <a:pt x="909" y="6350"/>
                    <a:pt x="910" y="6350"/>
                    <a:pt x="910" y="6350"/>
                  </a:cubicBezTo>
                  <a:cubicBezTo>
                    <a:pt x="1068" y="6330"/>
                    <a:pt x="820" y="3143"/>
                    <a:pt x="820" y="3143"/>
                  </a:cubicBezTo>
                  <a:cubicBezTo>
                    <a:pt x="820" y="3143"/>
                    <a:pt x="320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1047463" y="566263"/>
              <a:ext cx="28225" cy="67583"/>
            </a:xfrm>
            <a:custGeom>
              <a:avLst/>
              <a:gdLst/>
              <a:ahLst/>
              <a:cxnLst/>
              <a:rect l="l" t="t" r="r" b="b"/>
              <a:pathLst>
                <a:path w="1179" h="2823" extrusionOk="0">
                  <a:moveTo>
                    <a:pt x="187" y="0"/>
                  </a:moveTo>
                  <a:cubicBezTo>
                    <a:pt x="165" y="0"/>
                    <a:pt x="144" y="5"/>
                    <a:pt x="126" y="15"/>
                  </a:cubicBezTo>
                  <a:cubicBezTo>
                    <a:pt x="0" y="81"/>
                    <a:pt x="17" y="359"/>
                    <a:pt x="162" y="637"/>
                  </a:cubicBezTo>
                  <a:cubicBezTo>
                    <a:pt x="288" y="873"/>
                    <a:pt x="467" y="1032"/>
                    <a:pt x="594" y="1032"/>
                  </a:cubicBezTo>
                  <a:cubicBezTo>
                    <a:pt x="616" y="1032"/>
                    <a:pt x="635" y="1028"/>
                    <a:pt x="653" y="1018"/>
                  </a:cubicBezTo>
                  <a:cubicBezTo>
                    <a:pt x="779" y="953"/>
                    <a:pt x="764" y="674"/>
                    <a:pt x="618" y="396"/>
                  </a:cubicBezTo>
                  <a:cubicBezTo>
                    <a:pt x="494" y="160"/>
                    <a:pt x="316" y="0"/>
                    <a:pt x="187" y="0"/>
                  </a:cubicBezTo>
                  <a:close/>
                  <a:moveTo>
                    <a:pt x="880" y="1384"/>
                  </a:moveTo>
                  <a:cubicBezTo>
                    <a:pt x="708" y="1384"/>
                    <a:pt x="527" y="1673"/>
                    <a:pt x="467" y="2051"/>
                  </a:cubicBezTo>
                  <a:cubicBezTo>
                    <a:pt x="404" y="2447"/>
                    <a:pt x="497" y="2791"/>
                    <a:pt x="678" y="2820"/>
                  </a:cubicBezTo>
                  <a:cubicBezTo>
                    <a:pt x="686" y="2821"/>
                    <a:pt x="693" y="2822"/>
                    <a:pt x="701" y="2822"/>
                  </a:cubicBezTo>
                  <a:cubicBezTo>
                    <a:pt x="873" y="2822"/>
                    <a:pt x="1055" y="2533"/>
                    <a:pt x="1115" y="2155"/>
                  </a:cubicBezTo>
                  <a:cubicBezTo>
                    <a:pt x="1178" y="1759"/>
                    <a:pt x="1085" y="1415"/>
                    <a:pt x="904" y="1385"/>
                  </a:cubicBezTo>
                  <a:cubicBezTo>
                    <a:pt x="896" y="1384"/>
                    <a:pt x="888" y="1384"/>
                    <a:pt x="880" y="1384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786077" y="769209"/>
              <a:ext cx="172727" cy="87022"/>
            </a:xfrm>
            <a:custGeom>
              <a:avLst/>
              <a:gdLst/>
              <a:ahLst/>
              <a:cxnLst/>
              <a:rect l="l" t="t" r="r" b="b"/>
              <a:pathLst>
                <a:path w="7215" h="3635" extrusionOk="0">
                  <a:moveTo>
                    <a:pt x="1820" y="1"/>
                  </a:moveTo>
                  <a:cubicBezTo>
                    <a:pt x="936" y="1"/>
                    <a:pt x="267" y="423"/>
                    <a:pt x="149" y="1621"/>
                  </a:cubicBezTo>
                  <a:cubicBezTo>
                    <a:pt x="1" y="3159"/>
                    <a:pt x="987" y="3635"/>
                    <a:pt x="2267" y="3635"/>
                  </a:cubicBezTo>
                  <a:cubicBezTo>
                    <a:pt x="4352" y="3635"/>
                    <a:pt x="7215" y="2371"/>
                    <a:pt x="7215" y="2371"/>
                  </a:cubicBezTo>
                  <a:cubicBezTo>
                    <a:pt x="7215" y="2371"/>
                    <a:pt x="3915" y="1"/>
                    <a:pt x="1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827638" y="786543"/>
              <a:ext cx="116085" cy="58485"/>
            </a:xfrm>
            <a:custGeom>
              <a:avLst/>
              <a:gdLst/>
              <a:ahLst/>
              <a:cxnLst/>
              <a:rect l="l" t="t" r="r" b="b"/>
              <a:pathLst>
                <a:path w="4849" h="2443" extrusionOk="0">
                  <a:moveTo>
                    <a:pt x="1222" y="0"/>
                  </a:moveTo>
                  <a:cubicBezTo>
                    <a:pt x="629" y="0"/>
                    <a:pt x="179" y="283"/>
                    <a:pt x="101" y="1089"/>
                  </a:cubicBezTo>
                  <a:cubicBezTo>
                    <a:pt x="1" y="2122"/>
                    <a:pt x="664" y="2442"/>
                    <a:pt x="1524" y="2442"/>
                  </a:cubicBezTo>
                  <a:cubicBezTo>
                    <a:pt x="2925" y="2442"/>
                    <a:pt x="4849" y="1593"/>
                    <a:pt x="4849" y="1593"/>
                  </a:cubicBezTo>
                  <a:cubicBezTo>
                    <a:pt x="4849" y="1593"/>
                    <a:pt x="2630" y="0"/>
                    <a:pt x="1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802692" y="806844"/>
              <a:ext cx="152929" cy="20541"/>
            </a:xfrm>
            <a:custGeom>
              <a:avLst/>
              <a:gdLst/>
              <a:ahLst/>
              <a:cxnLst/>
              <a:rect l="l" t="t" r="r" b="b"/>
              <a:pathLst>
                <a:path w="6388" h="858" extrusionOk="0">
                  <a:moveTo>
                    <a:pt x="497" y="0"/>
                  </a:moveTo>
                  <a:cubicBezTo>
                    <a:pt x="212" y="0"/>
                    <a:pt x="23" y="14"/>
                    <a:pt x="18" y="52"/>
                  </a:cubicBezTo>
                  <a:cubicBezTo>
                    <a:pt x="0" y="212"/>
                    <a:pt x="3162" y="716"/>
                    <a:pt x="3162" y="716"/>
                  </a:cubicBezTo>
                  <a:cubicBezTo>
                    <a:pt x="3162" y="716"/>
                    <a:pt x="4992" y="858"/>
                    <a:pt x="5887" y="858"/>
                  </a:cubicBezTo>
                  <a:cubicBezTo>
                    <a:pt x="6174" y="858"/>
                    <a:pt x="6365" y="843"/>
                    <a:pt x="6370" y="805"/>
                  </a:cubicBezTo>
                  <a:cubicBezTo>
                    <a:pt x="6388" y="646"/>
                    <a:pt x="3229" y="143"/>
                    <a:pt x="3229" y="143"/>
                  </a:cubicBezTo>
                  <a:cubicBezTo>
                    <a:pt x="3229" y="143"/>
                    <a:pt x="1392" y="0"/>
                    <a:pt x="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95126" y="818312"/>
              <a:ext cx="69474" cy="26214"/>
            </a:xfrm>
            <a:custGeom>
              <a:avLst/>
              <a:gdLst/>
              <a:ahLst/>
              <a:cxnLst/>
              <a:rect l="l" t="t" r="r" b="b"/>
              <a:pathLst>
                <a:path w="2902" h="1095" extrusionOk="0">
                  <a:moveTo>
                    <a:pt x="268" y="0"/>
                  </a:moveTo>
                  <a:cubicBezTo>
                    <a:pt x="171" y="0"/>
                    <a:pt x="98" y="28"/>
                    <a:pt x="68" y="86"/>
                  </a:cubicBezTo>
                  <a:cubicBezTo>
                    <a:pt x="1" y="211"/>
                    <a:pt x="172" y="430"/>
                    <a:pt x="449" y="577"/>
                  </a:cubicBezTo>
                  <a:cubicBezTo>
                    <a:pt x="601" y="657"/>
                    <a:pt x="754" y="698"/>
                    <a:pt x="872" y="698"/>
                  </a:cubicBezTo>
                  <a:cubicBezTo>
                    <a:pt x="969" y="698"/>
                    <a:pt x="1042" y="670"/>
                    <a:pt x="1072" y="614"/>
                  </a:cubicBezTo>
                  <a:cubicBezTo>
                    <a:pt x="1137" y="488"/>
                    <a:pt x="966" y="268"/>
                    <a:pt x="691" y="121"/>
                  </a:cubicBezTo>
                  <a:cubicBezTo>
                    <a:pt x="538" y="41"/>
                    <a:pt x="386" y="0"/>
                    <a:pt x="268" y="0"/>
                  </a:cubicBezTo>
                  <a:close/>
                  <a:moveTo>
                    <a:pt x="2345" y="406"/>
                  </a:moveTo>
                  <a:cubicBezTo>
                    <a:pt x="2269" y="406"/>
                    <a:pt x="2188" y="412"/>
                    <a:pt x="2104" y="425"/>
                  </a:cubicBezTo>
                  <a:cubicBezTo>
                    <a:pt x="1708" y="488"/>
                    <a:pt x="1410" y="684"/>
                    <a:pt x="1439" y="863"/>
                  </a:cubicBezTo>
                  <a:cubicBezTo>
                    <a:pt x="1462" y="1006"/>
                    <a:pt x="1683" y="1094"/>
                    <a:pt x="1971" y="1094"/>
                  </a:cubicBezTo>
                  <a:cubicBezTo>
                    <a:pt x="2046" y="1094"/>
                    <a:pt x="2126" y="1088"/>
                    <a:pt x="2208" y="1076"/>
                  </a:cubicBezTo>
                  <a:cubicBezTo>
                    <a:pt x="2603" y="1011"/>
                    <a:pt x="2901" y="816"/>
                    <a:pt x="2872" y="637"/>
                  </a:cubicBezTo>
                  <a:cubicBezTo>
                    <a:pt x="2850" y="494"/>
                    <a:pt x="2631" y="406"/>
                    <a:pt x="2345" y="406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889740" y="1158439"/>
              <a:ext cx="138948" cy="114912"/>
            </a:xfrm>
            <a:custGeom>
              <a:avLst/>
              <a:gdLst/>
              <a:ahLst/>
              <a:cxnLst/>
              <a:rect l="l" t="t" r="r" b="b"/>
              <a:pathLst>
                <a:path w="5804" h="4800" extrusionOk="0">
                  <a:moveTo>
                    <a:pt x="5804" y="1"/>
                  </a:moveTo>
                  <a:cubicBezTo>
                    <a:pt x="5803" y="1"/>
                    <a:pt x="0" y="2641"/>
                    <a:pt x="2568" y="4467"/>
                  </a:cubicBezTo>
                  <a:cubicBezTo>
                    <a:pt x="2894" y="4699"/>
                    <a:pt x="3189" y="4800"/>
                    <a:pt x="3456" y="4800"/>
                  </a:cubicBezTo>
                  <a:cubicBezTo>
                    <a:pt x="5296" y="4800"/>
                    <a:pt x="5804" y="1"/>
                    <a:pt x="58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928620" y="1168111"/>
              <a:ext cx="93366" cy="77207"/>
            </a:xfrm>
            <a:custGeom>
              <a:avLst/>
              <a:gdLst/>
              <a:ahLst/>
              <a:cxnLst/>
              <a:rect l="l" t="t" r="r" b="b"/>
              <a:pathLst>
                <a:path w="3900" h="3225" extrusionOk="0">
                  <a:moveTo>
                    <a:pt x="3900" y="0"/>
                  </a:moveTo>
                  <a:cubicBezTo>
                    <a:pt x="3899" y="1"/>
                    <a:pt x="1" y="1775"/>
                    <a:pt x="1726" y="3002"/>
                  </a:cubicBezTo>
                  <a:cubicBezTo>
                    <a:pt x="1945" y="3157"/>
                    <a:pt x="2143" y="3225"/>
                    <a:pt x="2322" y="3225"/>
                  </a:cubicBezTo>
                  <a:cubicBezTo>
                    <a:pt x="3559" y="3225"/>
                    <a:pt x="3900" y="1"/>
                    <a:pt x="3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954141" y="1160881"/>
              <a:ext cx="75603" cy="95545"/>
            </a:xfrm>
            <a:custGeom>
              <a:avLst/>
              <a:gdLst/>
              <a:ahLst/>
              <a:cxnLst/>
              <a:rect l="l" t="t" r="r" b="b"/>
              <a:pathLst>
                <a:path w="3158" h="3991" extrusionOk="0">
                  <a:moveTo>
                    <a:pt x="3051" y="1"/>
                  </a:moveTo>
                  <a:cubicBezTo>
                    <a:pt x="2901" y="1"/>
                    <a:pt x="1400" y="1861"/>
                    <a:pt x="1400" y="1861"/>
                  </a:cubicBezTo>
                  <a:cubicBezTo>
                    <a:pt x="1400" y="1861"/>
                    <a:pt x="1" y="3916"/>
                    <a:pt x="100" y="3989"/>
                  </a:cubicBezTo>
                  <a:cubicBezTo>
                    <a:pt x="102" y="3990"/>
                    <a:pt x="104" y="3991"/>
                    <a:pt x="107" y="3991"/>
                  </a:cubicBezTo>
                  <a:cubicBezTo>
                    <a:pt x="257" y="3991"/>
                    <a:pt x="1760" y="2129"/>
                    <a:pt x="1760" y="2129"/>
                  </a:cubicBezTo>
                  <a:cubicBezTo>
                    <a:pt x="1760" y="2129"/>
                    <a:pt x="3158" y="78"/>
                    <a:pt x="3058" y="3"/>
                  </a:cubicBezTo>
                  <a:cubicBezTo>
                    <a:pt x="3057" y="1"/>
                    <a:pt x="3054" y="1"/>
                    <a:pt x="3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60845" y="1225091"/>
              <a:ext cx="39836" cy="41608"/>
            </a:xfrm>
            <a:custGeom>
              <a:avLst/>
              <a:gdLst/>
              <a:ahLst/>
              <a:cxnLst/>
              <a:rect l="l" t="t" r="r" b="b"/>
              <a:pathLst>
                <a:path w="1664" h="1738" extrusionOk="0">
                  <a:moveTo>
                    <a:pt x="1471" y="0"/>
                  </a:moveTo>
                  <a:cubicBezTo>
                    <a:pt x="1343" y="0"/>
                    <a:pt x="1174" y="184"/>
                    <a:pt x="1076" y="444"/>
                  </a:cubicBezTo>
                  <a:cubicBezTo>
                    <a:pt x="966" y="735"/>
                    <a:pt x="983" y="1012"/>
                    <a:pt x="1114" y="1061"/>
                  </a:cubicBezTo>
                  <a:cubicBezTo>
                    <a:pt x="1128" y="1066"/>
                    <a:pt x="1143" y="1069"/>
                    <a:pt x="1158" y="1069"/>
                  </a:cubicBezTo>
                  <a:cubicBezTo>
                    <a:pt x="1288" y="1069"/>
                    <a:pt x="1455" y="885"/>
                    <a:pt x="1555" y="625"/>
                  </a:cubicBezTo>
                  <a:cubicBezTo>
                    <a:pt x="1663" y="334"/>
                    <a:pt x="1647" y="59"/>
                    <a:pt x="1515" y="8"/>
                  </a:cubicBezTo>
                  <a:cubicBezTo>
                    <a:pt x="1501" y="3"/>
                    <a:pt x="1486" y="0"/>
                    <a:pt x="1471" y="0"/>
                  </a:cubicBezTo>
                  <a:close/>
                  <a:moveTo>
                    <a:pt x="672" y="1158"/>
                  </a:moveTo>
                  <a:cubicBezTo>
                    <a:pt x="578" y="1158"/>
                    <a:pt x="450" y="1200"/>
                    <a:pt x="326" y="1279"/>
                  </a:cubicBezTo>
                  <a:cubicBezTo>
                    <a:pt x="120" y="1409"/>
                    <a:pt x="1" y="1590"/>
                    <a:pt x="60" y="1683"/>
                  </a:cubicBezTo>
                  <a:cubicBezTo>
                    <a:pt x="84" y="1720"/>
                    <a:pt x="131" y="1737"/>
                    <a:pt x="192" y="1737"/>
                  </a:cubicBezTo>
                  <a:cubicBezTo>
                    <a:pt x="287" y="1737"/>
                    <a:pt x="415" y="1695"/>
                    <a:pt x="539" y="1617"/>
                  </a:cubicBezTo>
                  <a:cubicBezTo>
                    <a:pt x="744" y="1486"/>
                    <a:pt x="863" y="1304"/>
                    <a:pt x="804" y="1212"/>
                  </a:cubicBezTo>
                  <a:cubicBezTo>
                    <a:pt x="780" y="1176"/>
                    <a:pt x="733" y="1158"/>
                    <a:pt x="672" y="1158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1370161" y="1138521"/>
              <a:ext cx="130234" cy="92576"/>
            </a:xfrm>
            <a:custGeom>
              <a:avLst/>
              <a:gdLst/>
              <a:ahLst/>
              <a:cxnLst/>
              <a:rect l="l" t="t" r="r" b="b"/>
              <a:pathLst>
                <a:path w="5440" h="3867" extrusionOk="0">
                  <a:moveTo>
                    <a:pt x="1" y="1"/>
                  </a:moveTo>
                  <a:cubicBezTo>
                    <a:pt x="1" y="1"/>
                    <a:pt x="1118" y="3866"/>
                    <a:pt x="2628" y="3866"/>
                  </a:cubicBezTo>
                  <a:cubicBezTo>
                    <a:pt x="2909" y="3866"/>
                    <a:pt x="3203" y="3733"/>
                    <a:pt x="3507" y="3416"/>
                  </a:cubicBezTo>
                  <a:cubicBezTo>
                    <a:pt x="5440" y="139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1377822" y="1145631"/>
              <a:ext cx="87501" cy="62220"/>
            </a:xfrm>
            <a:custGeom>
              <a:avLst/>
              <a:gdLst/>
              <a:ahLst/>
              <a:cxnLst/>
              <a:rect l="l" t="t" r="r" b="b"/>
              <a:pathLst>
                <a:path w="3655" h="2599" extrusionOk="0">
                  <a:moveTo>
                    <a:pt x="0" y="0"/>
                  </a:moveTo>
                  <a:cubicBezTo>
                    <a:pt x="0" y="0"/>
                    <a:pt x="751" y="2598"/>
                    <a:pt x="1765" y="2598"/>
                  </a:cubicBezTo>
                  <a:cubicBezTo>
                    <a:pt x="1954" y="2598"/>
                    <a:pt x="2151" y="2509"/>
                    <a:pt x="2354" y="2296"/>
                  </a:cubicBezTo>
                  <a:cubicBezTo>
                    <a:pt x="3655" y="93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370352" y="1139909"/>
              <a:ext cx="78380" cy="74645"/>
            </a:xfrm>
            <a:custGeom>
              <a:avLst/>
              <a:gdLst/>
              <a:ahLst/>
              <a:cxnLst/>
              <a:rect l="l" t="t" r="r" b="b"/>
              <a:pathLst>
                <a:path w="3274" h="3118" extrusionOk="0">
                  <a:moveTo>
                    <a:pt x="87" y="1"/>
                  </a:moveTo>
                  <a:cubicBezTo>
                    <a:pt x="83" y="1"/>
                    <a:pt x="80" y="2"/>
                    <a:pt x="78" y="4"/>
                  </a:cubicBezTo>
                  <a:cubicBezTo>
                    <a:pt x="0" y="82"/>
                    <a:pt x="1496" y="1700"/>
                    <a:pt x="1496" y="1700"/>
                  </a:cubicBezTo>
                  <a:cubicBezTo>
                    <a:pt x="1496" y="1700"/>
                    <a:pt x="3036" y="3118"/>
                    <a:pt x="3187" y="3118"/>
                  </a:cubicBezTo>
                  <a:cubicBezTo>
                    <a:pt x="3191" y="3118"/>
                    <a:pt x="3194" y="3117"/>
                    <a:pt x="3196" y="3115"/>
                  </a:cubicBezTo>
                  <a:cubicBezTo>
                    <a:pt x="3274" y="3039"/>
                    <a:pt x="1776" y="1419"/>
                    <a:pt x="1776" y="1419"/>
                  </a:cubicBezTo>
                  <a:cubicBezTo>
                    <a:pt x="1776" y="1419"/>
                    <a:pt x="23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423334" y="1173187"/>
              <a:ext cx="34378" cy="37610"/>
            </a:xfrm>
            <a:custGeom>
              <a:avLst/>
              <a:gdLst/>
              <a:ahLst/>
              <a:cxnLst/>
              <a:rect l="l" t="t" r="r" b="b"/>
              <a:pathLst>
                <a:path w="1436" h="1571" extrusionOk="0">
                  <a:moveTo>
                    <a:pt x="228" y="0"/>
                  </a:moveTo>
                  <a:cubicBezTo>
                    <a:pt x="149" y="0"/>
                    <a:pt x="88" y="23"/>
                    <a:pt x="62" y="70"/>
                  </a:cubicBezTo>
                  <a:cubicBezTo>
                    <a:pt x="1" y="180"/>
                    <a:pt x="147" y="377"/>
                    <a:pt x="388" y="512"/>
                  </a:cubicBezTo>
                  <a:cubicBezTo>
                    <a:pt x="524" y="588"/>
                    <a:pt x="662" y="628"/>
                    <a:pt x="767" y="628"/>
                  </a:cubicBezTo>
                  <a:cubicBezTo>
                    <a:pt x="847" y="628"/>
                    <a:pt x="908" y="605"/>
                    <a:pt x="934" y="558"/>
                  </a:cubicBezTo>
                  <a:cubicBezTo>
                    <a:pt x="995" y="448"/>
                    <a:pt x="850" y="250"/>
                    <a:pt x="608" y="116"/>
                  </a:cubicBezTo>
                  <a:cubicBezTo>
                    <a:pt x="471" y="40"/>
                    <a:pt x="333" y="0"/>
                    <a:pt x="228" y="0"/>
                  </a:cubicBezTo>
                  <a:close/>
                  <a:moveTo>
                    <a:pt x="1063" y="842"/>
                  </a:moveTo>
                  <a:cubicBezTo>
                    <a:pt x="1050" y="842"/>
                    <a:pt x="1038" y="845"/>
                    <a:pt x="1027" y="850"/>
                  </a:cubicBezTo>
                  <a:cubicBezTo>
                    <a:pt x="937" y="888"/>
                    <a:pt x="937" y="1081"/>
                    <a:pt x="1024" y="1278"/>
                  </a:cubicBezTo>
                  <a:cubicBezTo>
                    <a:pt x="1100" y="1451"/>
                    <a:pt x="1221" y="1570"/>
                    <a:pt x="1310" y="1570"/>
                  </a:cubicBezTo>
                  <a:cubicBezTo>
                    <a:pt x="1322" y="1570"/>
                    <a:pt x="1334" y="1568"/>
                    <a:pt x="1345" y="1563"/>
                  </a:cubicBezTo>
                  <a:cubicBezTo>
                    <a:pt x="1434" y="1523"/>
                    <a:pt x="1435" y="1330"/>
                    <a:pt x="1348" y="1135"/>
                  </a:cubicBezTo>
                  <a:cubicBezTo>
                    <a:pt x="1271" y="962"/>
                    <a:pt x="1151" y="842"/>
                    <a:pt x="1063" y="842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391588" y="702367"/>
              <a:ext cx="150678" cy="93174"/>
            </a:xfrm>
            <a:custGeom>
              <a:avLst/>
              <a:gdLst/>
              <a:ahLst/>
              <a:cxnLst/>
              <a:rect l="l" t="t" r="r" b="b"/>
              <a:pathLst>
                <a:path w="6294" h="3892" extrusionOk="0">
                  <a:moveTo>
                    <a:pt x="3416" y="1"/>
                  </a:moveTo>
                  <a:cubicBezTo>
                    <a:pt x="1772" y="1"/>
                    <a:pt x="0" y="3892"/>
                    <a:pt x="0" y="3892"/>
                  </a:cubicBezTo>
                  <a:cubicBezTo>
                    <a:pt x="0" y="3892"/>
                    <a:pt x="6293" y="3226"/>
                    <a:pt x="4469" y="657"/>
                  </a:cubicBezTo>
                  <a:cubicBezTo>
                    <a:pt x="4138" y="191"/>
                    <a:pt x="3780" y="1"/>
                    <a:pt x="3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401260" y="726236"/>
              <a:ext cx="101242" cy="62603"/>
            </a:xfrm>
            <a:custGeom>
              <a:avLst/>
              <a:gdLst/>
              <a:ahLst/>
              <a:cxnLst/>
              <a:rect l="l" t="t" r="r" b="b"/>
              <a:pathLst>
                <a:path w="4229" h="2615" extrusionOk="0">
                  <a:moveTo>
                    <a:pt x="2295" y="1"/>
                  </a:moveTo>
                  <a:cubicBezTo>
                    <a:pt x="1191" y="1"/>
                    <a:pt x="0" y="2615"/>
                    <a:pt x="0" y="2615"/>
                  </a:cubicBezTo>
                  <a:cubicBezTo>
                    <a:pt x="0" y="2615"/>
                    <a:pt x="4228" y="2168"/>
                    <a:pt x="3001" y="441"/>
                  </a:cubicBezTo>
                  <a:cubicBezTo>
                    <a:pt x="2779" y="129"/>
                    <a:pt x="2539" y="1"/>
                    <a:pt x="2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392354" y="723267"/>
              <a:ext cx="98944" cy="71078"/>
            </a:xfrm>
            <a:custGeom>
              <a:avLst/>
              <a:gdLst/>
              <a:ahLst/>
              <a:cxnLst/>
              <a:rect l="l" t="t" r="r" b="b"/>
              <a:pathLst>
                <a:path w="4133" h="2969" extrusionOk="0">
                  <a:moveTo>
                    <a:pt x="4044" y="0"/>
                  </a:moveTo>
                  <a:cubicBezTo>
                    <a:pt x="3847" y="0"/>
                    <a:pt x="1931" y="1306"/>
                    <a:pt x="1931" y="1306"/>
                  </a:cubicBezTo>
                  <a:cubicBezTo>
                    <a:pt x="1931" y="1306"/>
                    <a:pt x="1" y="2864"/>
                    <a:pt x="74" y="2964"/>
                  </a:cubicBezTo>
                  <a:cubicBezTo>
                    <a:pt x="76" y="2967"/>
                    <a:pt x="81" y="2969"/>
                    <a:pt x="88" y="2969"/>
                  </a:cubicBezTo>
                  <a:cubicBezTo>
                    <a:pt x="286" y="2969"/>
                    <a:pt x="2199" y="1665"/>
                    <a:pt x="2199" y="1665"/>
                  </a:cubicBezTo>
                  <a:cubicBezTo>
                    <a:pt x="2199" y="1665"/>
                    <a:pt x="4132" y="105"/>
                    <a:pt x="4059" y="5"/>
                  </a:cubicBezTo>
                  <a:cubicBezTo>
                    <a:pt x="4056" y="2"/>
                    <a:pt x="4051" y="0"/>
                    <a:pt x="4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457210" y="728773"/>
              <a:ext cx="43595" cy="37873"/>
            </a:xfrm>
            <a:custGeom>
              <a:avLst/>
              <a:gdLst/>
              <a:ahLst/>
              <a:cxnLst/>
              <a:rect l="l" t="t" r="r" b="b"/>
              <a:pathLst>
                <a:path w="1821" h="1582" extrusionOk="0">
                  <a:moveTo>
                    <a:pt x="1672" y="1"/>
                  </a:moveTo>
                  <a:cubicBezTo>
                    <a:pt x="1573" y="1"/>
                    <a:pt x="1430" y="110"/>
                    <a:pt x="1322" y="282"/>
                  </a:cubicBezTo>
                  <a:cubicBezTo>
                    <a:pt x="1192" y="485"/>
                    <a:pt x="1162" y="699"/>
                    <a:pt x="1255" y="759"/>
                  </a:cubicBezTo>
                  <a:cubicBezTo>
                    <a:pt x="1271" y="769"/>
                    <a:pt x="1290" y="774"/>
                    <a:pt x="1310" y="774"/>
                  </a:cubicBezTo>
                  <a:cubicBezTo>
                    <a:pt x="1409" y="774"/>
                    <a:pt x="1551" y="664"/>
                    <a:pt x="1660" y="494"/>
                  </a:cubicBezTo>
                  <a:cubicBezTo>
                    <a:pt x="1790" y="289"/>
                    <a:pt x="1821" y="75"/>
                    <a:pt x="1728" y="16"/>
                  </a:cubicBezTo>
                  <a:cubicBezTo>
                    <a:pt x="1711" y="5"/>
                    <a:pt x="1692" y="1"/>
                    <a:pt x="1672" y="1"/>
                  </a:cubicBezTo>
                  <a:close/>
                  <a:moveTo>
                    <a:pt x="847" y="959"/>
                  </a:moveTo>
                  <a:cubicBezTo>
                    <a:pt x="742" y="959"/>
                    <a:pt x="616" y="982"/>
                    <a:pt x="487" y="1031"/>
                  </a:cubicBezTo>
                  <a:cubicBezTo>
                    <a:pt x="196" y="1141"/>
                    <a:pt x="1" y="1339"/>
                    <a:pt x="51" y="1470"/>
                  </a:cubicBezTo>
                  <a:cubicBezTo>
                    <a:pt x="79" y="1543"/>
                    <a:pt x="177" y="1581"/>
                    <a:pt x="309" y="1581"/>
                  </a:cubicBezTo>
                  <a:cubicBezTo>
                    <a:pt x="414" y="1581"/>
                    <a:pt x="540" y="1557"/>
                    <a:pt x="669" y="1508"/>
                  </a:cubicBezTo>
                  <a:cubicBezTo>
                    <a:pt x="960" y="1397"/>
                    <a:pt x="1154" y="1201"/>
                    <a:pt x="1103" y="1069"/>
                  </a:cubicBezTo>
                  <a:cubicBezTo>
                    <a:pt x="1076" y="996"/>
                    <a:pt x="978" y="959"/>
                    <a:pt x="847" y="959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0" name="Google Shape;2950;p4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2951" name="Google Shape;2951;p4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2952" name="Google Shape;2952;p4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4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1" name="Google Shape;2961;p4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2962" name="Google Shape;2962;p4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4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4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4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4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4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4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70" name="Google Shape;2970;p4"/>
          <p:cNvGrpSpPr/>
          <p:nvPr/>
        </p:nvGrpSpPr>
        <p:grpSpPr>
          <a:xfrm>
            <a:off x="8357444" y="3498472"/>
            <a:ext cx="286974" cy="448648"/>
            <a:chOff x="2595692" y="1276204"/>
            <a:chExt cx="286974" cy="448648"/>
          </a:xfrm>
        </p:grpSpPr>
        <p:grpSp>
          <p:nvGrpSpPr>
            <p:cNvPr id="2971" name="Google Shape;2971;p4"/>
            <p:cNvGrpSpPr/>
            <p:nvPr/>
          </p:nvGrpSpPr>
          <p:grpSpPr>
            <a:xfrm>
              <a:off x="2740462" y="1469095"/>
              <a:ext cx="142204" cy="126283"/>
              <a:chOff x="2740462" y="1469095"/>
              <a:chExt cx="142204" cy="126283"/>
            </a:xfrm>
          </p:grpSpPr>
          <p:sp>
            <p:nvSpPr>
              <p:cNvPr id="2972" name="Google Shape;2972;p4"/>
              <p:cNvSpPr/>
              <p:nvPr/>
            </p:nvSpPr>
            <p:spPr>
              <a:xfrm>
                <a:off x="2740462" y="1469095"/>
                <a:ext cx="142204" cy="126283"/>
              </a:xfrm>
              <a:custGeom>
                <a:avLst/>
                <a:gdLst/>
                <a:ahLst/>
                <a:cxnLst/>
                <a:rect l="l" t="t" r="r" b="b"/>
                <a:pathLst>
                  <a:path w="5940" h="5275" extrusionOk="0">
                    <a:moveTo>
                      <a:pt x="2970" y="0"/>
                    </a:moveTo>
                    <a:cubicBezTo>
                      <a:pt x="1884" y="0"/>
                      <a:pt x="867" y="677"/>
                      <a:pt x="484" y="1758"/>
                    </a:cubicBezTo>
                    <a:cubicBezTo>
                      <a:pt x="0" y="3132"/>
                      <a:pt x="718" y="4639"/>
                      <a:pt x="2091" y="5122"/>
                    </a:cubicBezTo>
                    <a:cubicBezTo>
                      <a:pt x="2382" y="5225"/>
                      <a:pt x="2679" y="5274"/>
                      <a:pt x="2971" y="5274"/>
                    </a:cubicBezTo>
                    <a:cubicBezTo>
                      <a:pt x="4056" y="5274"/>
                      <a:pt x="5072" y="4598"/>
                      <a:pt x="5455" y="3514"/>
                    </a:cubicBezTo>
                    <a:cubicBezTo>
                      <a:pt x="5940" y="2142"/>
                      <a:pt x="5221" y="637"/>
                      <a:pt x="3849" y="152"/>
                    </a:cubicBezTo>
                    <a:cubicBezTo>
                      <a:pt x="3558" y="49"/>
                      <a:pt x="3261" y="0"/>
                      <a:pt x="2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4"/>
              <p:cNvSpPr/>
              <p:nvPr/>
            </p:nvSpPr>
            <p:spPr>
              <a:xfrm>
                <a:off x="2750445" y="1471801"/>
                <a:ext cx="132221" cy="123554"/>
              </a:xfrm>
              <a:custGeom>
                <a:avLst/>
                <a:gdLst/>
                <a:ahLst/>
                <a:cxnLst/>
                <a:rect l="l" t="t" r="r" b="b"/>
                <a:pathLst>
                  <a:path w="5523" h="5161" extrusionOk="0">
                    <a:moveTo>
                      <a:pt x="3300" y="1"/>
                    </a:moveTo>
                    <a:lnTo>
                      <a:pt x="3300" y="1"/>
                    </a:lnTo>
                    <a:cubicBezTo>
                      <a:pt x="3799" y="604"/>
                      <a:pt x="3984" y="1442"/>
                      <a:pt x="3704" y="2233"/>
                    </a:cubicBezTo>
                    <a:cubicBezTo>
                      <a:pt x="3369" y="3179"/>
                      <a:pt x="2479" y="3771"/>
                      <a:pt x="1529" y="3771"/>
                    </a:cubicBezTo>
                    <a:cubicBezTo>
                      <a:pt x="1274" y="3771"/>
                      <a:pt x="1015" y="3728"/>
                      <a:pt x="761" y="3638"/>
                    </a:cubicBezTo>
                    <a:cubicBezTo>
                      <a:pt x="472" y="3536"/>
                      <a:pt x="218" y="3380"/>
                      <a:pt x="1" y="3187"/>
                    </a:cubicBezTo>
                    <a:lnTo>
                      <a:pt x="1" y="3187"/>
                    </a:lnTo>
                    <a:cubicBezTo>
                      <a:pt x="215" y="4006"/>
                      <a:pt x="816" y="4706"/>
                      <a:pt x="1674" y="5009"/>
                    </a:cubicBezTo>
                    <a:cubicBezTo>
                      <a:pt x="1965" y="5112"/>
                      <a:pt x="2261" y="5160"/>
                      <a:pt x="2553" y="5160"/>
                    </a:cubicBezTo>
                    <a:cubicBezTo>
                      <a:pt x="3638" y="5160"/>
                      <a:pt x="4654" y="4485"/>
                      <a:pt x="5038" y="3401"/>
                    </a:cubicBezTo>
                    <a:cubicBezTo>
                      <a:pt x="5523" y="2029"/>
                      <a:pt x="4802" y="524"/>
                      <a:pt x="3432" y="39"/>
                    </a:cubicBezTo>
                    <a:cubicBezTo>
                      <a:pt x="3387" y="24"/>
                      <a:pt x="3345" y="15"/>
                      <a:pt x="330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4"/>
              <p:cNvSpPr/>
              <p:nvPr/>
            </p:nvSpPr>
            <p:spPr>
              <a:xfrm>
                <a:off x="2773883" y="1480443"/>
                <a:ext cx="46875" cy="4156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736" extrusionOk="0">
                    <a:moveTo>
                      <a:pt x="979" y="0"/>
                    </a:moveTo>
                    <a:cubicBezTo>
                      <a:pt x="622" y="0"/>
                      <a:pt x="287" y="223"/>
                      <a:pt x="160" y="581"/>
                    </a:cubicBezTo>
                    <a:cubicBezTo>
                      <a:pt x="1" y="1032"/>
                      <a:pt x="239" y="1526"/>
                      <a:pt x="689" y="1685"/>
                    </a:cubicBezTo>
                    <a:cubicBezTo>
                      <a:pt x="785" y="1719"/>
                      <a:pt x="884" y="1735"/>
                      <a:pt x="980" y="1735"/>
                    </a:cubicBezTo>
                    <a:cubicBezTo>
                      <a:pt x="1338" y="1735"/>
                      <a:pt x="1672" y="1514"/>
                      <a:pt x="1798" y="1157"/>
                    </a:cubicBezTo>
                    <a:cubicBezTo>
                      <a:pt x="1957" y="706"/>
                      <a:pt x="1720" y="209"/>
                      <a:pt x="1267" y="50"/>
                    </a:cubicBezTo>
                    <a:cubicBezTo>
                      <a:pt x="1172" y="16"/>
                      <a:pt x="1075" y="0"/>
                      <a:pt x="9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4"/>
              <p:cNvSpPr/>
              <p:nvPr/>
            </p:nvSpPr>
            <p:spPr>
              <a:xfrm>
                <a:off x="2769574" y="1530456"/>
                <a:ext cx="21761" cy="19320"/>
              </a:xfrm>
              <a:custGeom>
                <a:avLst/>
                <a:gdLst/>
                <a:ahLst/>
                <a:cxnLst/>
                <a:rect l="l" t="t" r="r" b="b"/>
                <a:pathLst>
                  <a:path w="909" h="807" extrusionOk="0">
                    <a:moveTo>
                      <a:pt x="454" y="0"/>
                    </a:moveTo>
                    <a:cubicBezTo>
                      <a:pt x="288" y="0"/>
                      <a:pt x="132" y="104"/>
                      <a:pt x="74" y="269"/>
                    </a:cubicBezTo>
                    <a:cubicBezTo>
                      <a:pt x="0" y="479"/>
                      <a:pt x="107" y="710"/>
                      <a:pt x="318" y="785"/>
                    </a:cubicBezTo>
                    <a:cubicBezTo>
                      <a:pt x="362" y="800"/>
                      <a:pt x="407" y="807"/>
                      <a:pt x="451" y="807"/>
                    </a:cubicBezTo>
                    <a:cubicBezTo>
                      <a:pt x="617" y="807"/>
                      <a:pt x="775" y="704"/>
                      <a:pt x="834" y="537"/>
                    </a:cubicBezTo>
                    <a:cubicBezTo>
                      <a:pt x="909" y="327"/>
                      <a:pt x="797" y="98"/>
                      <a:pt x="586" y="23"/>
                    </a:cubicBezTo>
                    <a:cubicBezTo>
                      <a:pt x="542" y="7"/>
                      <a:pt x="498" y="0"/>
                      <a:pt x="45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6" name="Google Shape;2976;p4"/>
            <p:cNvGrpSpPr/>
            <p:nvPr/>
          </p:nvGrpSpPr>
          <p:grpSpPr>
            <a:xfrm>
              <a:off x="2714845" y="1276204"/>
              <a:ext cx="103876" cy="92217"/>
              <a:chOff x="2714845" y="1276204"/>
              <a:chExt cx="103876" cy="92217"/>
            </a:xfrm>
          </p:grpSpPr>
          <p:sp>
            <p:nvSpPr>
              <p:cNvPr id="2977" name="Google Shape;2977;p4"/>
              <p:cNvSpPr/>
              <p:nvPr/>
            </p:nvSpPr>
            <p:spPr>
              <a:xfrm>
                <a:off x="2714845" y="1276204"/>
                <a:ext cx="103876" cy="92217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852" extrusionOk="0">
                    <a:moveTo>
                      <a:pt x="2170" y="0"/>
                    </a:moveTo>
                    <a:cubicBezTo>
                      <a:pt x="1377" y="0"/>
                      <a:pt x="634" y="495"/>
                      <a:pt x="354" y="1286"/>
                    </a:cubicBezTo>
                    <a:cubicBezTo>
                      <a:pt x="1" y="2288"/>
                      <a:pt x="524" y="3388"/>
                      <a:pt x="1528" y="3741"/>
                    </a:cubicBezTo>
                    <a:cubicBezTo>
                      <a:pt x="1740" y="3816"/>
                      <a:pt x="1957" y="3852"/>
                      <a:pt x="2170" y="3852"/>
                    </a:cubicBezTo>
                    <a:cubicBezTo>
                      <a:pt x="2962" y="3852"/>
                      <a:pt x="3704" y="3359"/>
                      <a:pt x="3984" y="2568"/>
                    </a:cubicBezTo>
                    <a:cubicBezTo>
                      <a:pt x="4339" y="1566"/>
                      <a:pt x="3813" y="466"/>
                      <a:pt x="2811" y="111"/>
                    </a:cubicBezTo>
                    <a:cubicBezTo>
                      <a:pt x="2599" y="36"/>
                      <a:pt x="2382" y="0"/>
                      <a:pt x="2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4"/>
              <p:cNvSpPr/>
              <p:nvPr/>
            </p:nvSpPr>
            <p:spPr>
              <a:xfrm>
                <a:off x="2722147" y="1278191"/>
                <a:ext cx="96574" cy="9023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3769" extrusionOk="0">
                    <a:moveTo>
                      <a:pt x="2411" y="1"/>
                    </a:moveTo>
                    <a:cubicBezTo>
                      <a:pt x="2775" y="441"/>
                      <a:pt x="2910" y="1053"/>
                      <a:pt x="2705" y="1630"/>
                    </a:cubicBezTo>
                    <a:cubicBezTo>
                      <a:pt x="2460" y="2322"/>
                      <a:pt x="1811" y="2754"/>
                      <a:pt x="1116" y="2754"/>
                    </a:cubicBezTo>
                    <a:cubicBezTo>
                      <a:pt x="930" y="2754"/>
                      <a:pt x="741" y="2723"/>
                      <a:pt x="556" y="2658"/>
                    </a:cubicBezTo>
                    <a:cubicBezTo>
                      <a:pt x="344" y="2583"/>
                      <a:pt x="159" y="2468"/>
                      <a:pt x="0" y="2327"/>
                    </a:cubicBezTo>
                    <a:lnTo>
                      <a:pt x="0" y="2327"/>
                    </a:lnTo>
                    <a:cubicBezTo>
                      <a:pt x="158" y="2925"/>
                      <a:pt x="597" y="3436"/>
                      <a:pt x="1223" y="3658"/>
                    </a:cubicBezTo>
                    <a:cubicBezTo>
                      <a:pt x="1435" y="3733"/>
                      <a:pt x="1652" y="3769"/>
                      <a:pt x="1865" y="3769"/>
                    </a:cubicBezTo>
                    <a:cubicBezTo>
                      <a:pt x="2657" y="3769"/>
                      <a:pt x="3399" y="3276"/>
                      <a:pt x="3679" y="2485"/>
                    </a:cubicBezTo>
                    <a:cubicBezTo>
                      <a:pt x="4034" y="1481"/>
                      <a:pt x="3508" y="383"/>
                      <a:pt x="2506" y="28"/>
                    </a:cubicBezTo>
                    <a:cubicBezTo>
                      <a:pt x="2474" y="17"/>
                      <a:pt x="2442" y="10"/>
                      <a:pt x="24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4"/>
              <p:cNvSpPr/>
              <p:nvPr/>
            </p:nvSpPr>
            <p:spPr>
              <a:xfrm>
                <a:off x="2739289" y="1284512"/>
                <a:ext cx="34210" cy="30356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268" extrusionOk="0">
                    <a:moveTo>
                      <a:pt x="714" y="0"/>
                    </a:moveTo>
                    <a:cubicBezTo>
                      <a:pt x="453" y="0"/>
                      <a:pt x="208" y="163"/>
                      <a:pt x="116" y="423"/>
                    </a:cubicBezTo>
                    <a:cubicBezTo>
                      <a:pt x="0" y="754"/>
                      <a:pt x="173" y="1115"/>
                      <a:pt x="502" y="1231"/>
                    </a:cubicBezTo>
                    <a:cubicBezTo>
                      <a:pt x="572" y="1256"/>
                      <a:pt x="643" y="1267"/>
                      <a:pt x="713" y="1267"/>
                    </a:cubicBezTo>
                    <a:cubicBezTo>
                      <a:pt x="975" y="1267"/>
                      <a:pt x="1220" y="1105"/>
                      <a:pt x="1313" y="846"/>
                    </a:cubicBezTo>
                    <a:cubicBezTo>
                      <a:pt x="1429" y="515"/>
                      <a:pt x="1256" y="153"/>
                      <a:pt x="924" y="36"/>
                    </a:cubicBezTo>
                    <a:cubicBezTo>
                      <a:pt x="855" y="12"/>
                      <a:pt x="784" y="0"/>
                      <a:pt x="71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4"/>
              <p:cNvSpPr/>
              <p:nvPr/>
            </p:nvSpPr>
            <p:spPr>
              <a:xfrm>
                <a:off x="2736129" y="1321022"/>
                <a:ext cx="15872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90" extrusionOk="0">
                    <a:moveTo>
                      <a:pt x="330" y="1"/>
                    </a:moveTo>
                    <a:cubicBezTo>
                      <a:pt x="210" y="1"/>
                      <a:pt x="96" y="77"/>
                      <a:pt x="54" y="197"/>
                    </a:cubicBezTo>
                    <a:cubicBezTo>
                      <a:pt x="1" y="350"/>
                      <a:pt x="79" y="520"/>
                      <a:pt x="232" y="573"/>
                    </a:cubicBezTo>
                    <a:cubicBezTo>
                      <a:pt x="264" y="584"/>
                      <a:pt x="297" y="589"/>
                      <a:pt x="329" y="589"/>
                    </a:cubicBezTo>
                    <a:cubicBezTo>
                      <a:pt x="451" y="589"/>
                      <a:pt x="566" y="515"/>
                      <a:pt x="608" y="393"/>
                    </a:cubicBezTo>
                    <a:cubicBezTo>
                      <a:pt x="663" y="240"/>
                      <a:pt x="582" y="72"/>
                      <a:pt x="427" y="18"/>
                    </a:cubicBezTo>
                    <a:cubicBezTo>
                      <a:pt x="395" y="6"/>
                      <a:pt x="362" y="1"/>
                      <a:pt x="33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1" name="Google Shape;2981;p4"/>
            <p:cNvGrpSpPr/>
            <p:nvPr/>
          </p:nvGrpSpPr>
          <p:grpSpPr>
            <a:xfrm>
              <a:off x="2595692" y="1631127"/>
              <a:ext cx="103445" cy="93725"/>
              <a:chOff x="2595692" y="1631127"/>
              <a:chExt cx="103445" cy="93725"/>
            </a:xfrm>
          </p:grpSpPr>
          <p:sp>
            <p:nvSpPr>
              <p:cNvPr id="2982" name="Google Shape;2982;p4"/>
              <p:cNvSpPr/>
              <p:nvPr/>
            </p:nvSpPr>
            <p:spPr>
              <a:xfrm>
                <a:off x="2595692" y="1631127"/>
                <a:ext cx="103445" cy="93725"/>
              </a:xfrm>
              <a:custGeom>
                <a:avLst/>
                <a:gdLst/>
                <a:ahLst/>
                <a:cxnLst/>
                <a:rect l="l" t="t" r="r" b="b"/>
                <a:pathLst>
                  <a:path w="4321" h="3915" extrusionOk="0">
                    <a:moveTo>
                      <a:pt x="2163" y="1"/>
                    </a:moveTo>
                    <a:cubicBezTo>
                      <a:pt x="2006" y="1"/>
                      <a:pt x="1847" y="20"/>
                      <a:pt x="1688" y="60"/>
                    </a:cubicBezTo>
                    <a:cubicBezTo>
                      <a:pt x="640" y="321"/>
                      <a:pt x="0" y="1383"/>
                      <a:pt x="262" y="2430"/>
                    </a:cubicBezTo>
                    <a:cubicBezTo>
                      <a:pt x="484" y="3320"/>
                      <a:pt x="1282" y="3914"/>
                      <a:pt x="2160" y="3914"/>
                    </a:cubicBezTo>
                    <a:cubicBezTo>
                      <a:pt x="2316" y="3914"/>
                      <a:pt x="2474" y="3895"/>
                      <a:pt x="2633" y="3856"/>
                    </a:cubicBezTo>
                    <a:cubicBezTo>
                      <a:pt x="3682" y="3595"/>
                      <a:pt x="4320" y="2533"/>
                      <a:pt x="4059" y="1485"/>
                    </a:cubicBezTo>
                    <a:cubicBezTo>
                      <a:pt x="3838" y="595"/>
                      <a:pt x="3039" y="1"/>
                      <a:pt x="21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4"/>
              <p:cNvSpPr/>
              <p:nvPr/>
            </p:nvSpPr>
            <p:spPr>
              <a:xfrm>
                <a:off x="2601485" y="1633976"/>
                <a:ext cx="97651" cy="90876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6" extrusionOk="0">
                    <a:moveTo>
                      <a:pt x="2588" y="0"/>
                    </a:moveTo>
                    <a:lnTo>
                      <a:pt x="2588" y="0"/>
                    </a:lnTo>
                    <a:cubicBezTo>
                      <a:pt x="2717" y="175"/>
                      <a:pt x="2813" y="373"/>
                      <a:pt x="2868" y="594"/>
                    </a:cubicBezTo>
                    <a:cubicBezTo>
                      <a:pt x="3098" y="1511"/>
                      <a:pt x="2538" y="2440"/>
                      <a:pt x="1622" y="2668"/>
                    </a:cubicBezTo>
                    <a:cubicBezTo>
                      <a:pt x="1484" y="2702"/>
                      <a:pt x="1346" y="2719"/>
                      <a:pt x="1211" y="2719"/>
                    </a:cubicBezTo>
                    <a:cubicBezTo>
                      <a:pt x="751" y="2719"/>
                      <a:pt x="318" y="2530"/>
                      <a:pt x="0" y="2212"/>
                    </a:cubicBezTo>
                    <a:lnTo>
                      <a:pt x="0" y="2212"/>
                    </a:lnTo>
                    <a:cubicBezTo>
                      <a:pt x="8" y="2246"/>
                      <a:pt x="12" y="2278"/>
                      <a:pt x="20" y="2311"/>
                    </a:cubicBezTo>
                    <a:cubicBezTo>
                      <a:pt x="242" y="3201"/>
                      <a:pt x="1040" y="3795"/>
                      <a:pt x="1918" y="3795"/>
                    </a:cubicBezTo>
                    <a:cubicBezTo>
                      <a:pt x="2074" y="3795"/>
                      <a:pt x="2232" y="3776"/>
                      <a:pt x="2391" y="3737"/>
                    </a:cubicBezTo>
                    <a:cubicBezTo>
                      <a:pt x="3440" y="3476"/>
                      <a:pt x="4078" y="2414"/>
                      <a:pt x="3817" y="1366"/>
                    </a:cubicBezTo>
                    <a:cubicBezTo>
                      <a:pt x="3653" y="711"/>
                      <a:pt x="3177" y="217"/>
                      <a:pt x="258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4"/>
              <p:cNvSpPr/>
              <p:nvPr/>
            </p:nvSpPr>
            <p:spPr>
              <a:xfrm>
                <a:off x="2608500" y="1649849"/>
                <a:ext cx="34043" cy="30883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1290" extrusionOk="0">
                    <a:moveTo>
                      <a:pt x="711" y="0"/>
                    </a:moveTo>
                    <a:cubicBezTo>
                      <a:pt x="660" y="0"/>
                      <a:pt x="608" y="7"/>
                      <a:pt x="556" y="19"/>
                    </a:cubicBezTo>
                    <a:cubicBezTo>
                      <a:pt x="210" y="105"/>
                      <a:pt x="1" y="455"/>
                      <a:pt x="86" y="800"/>
                    </a:cubicBezTo>
                    <a:cubicBezTo>
                      <a:pt x="158" y="1093"/>
                      <a:pt x="421" y="1290"/>
                      <a:pt x="711" y="1290"/>
                    </a:cubicBezTo>
                    <a:cubicBezTo>
                      <a:pt x="762" y="1290"/>
                      <a:pt x="815" y="1284"/>
                      <a:pt x="867" y="1271"/>
                    </a:cubicBezTo>
                    <a:cubicBezTo>
                      <a:pt x="1212" y="1183"/>
                      <a:pt x="1422" y="833"/>
                      <a:pt x="1335" y="489"/>
                    </a:cubicBezTo>
                    <a:cubicBezTo>
                      <a:pt x="1262" y="197"/>
                      <a:pt x="999" y="0"/>
                      <a:pt x="71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4"/>
              <p:cNvSpPr/>
              <p:nvPr/>
            </p:nvSpPr>
            <p:spPr>
              <a:xfrm>
                <a:off x="2647500" y="1648412"/>
                <a:ext cx="15824" cy="14316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98" extrusionOk="0">
                    <a:moveTo>
                      <a:pt x="332" y="0"/>
                    </a:moveTo>
                    <a:cubicBezTo>
                      <a:pt x="308" y="0"/>
                      <a:pt x="284" y="3"/>
                      <a:pt x="259" y="9"/>
                    </a:cubicBezTo>
                    <a:cubicBezTo>
                      <a:pt x="99" y="49"/>
                      <a:pt x="1" y="211"/>
                      <a:pt x="41" y="370"/>
                    </a:cubicBezTo>
                    <a:cubicBezTo>
                      <a:pt x="76" y="506"/>
                      <a:pt x="197" y="598"/>
                      <a:pt x="331" y="598"/>
                    </a:cubicBezTo>
                    <a:cubicBezTo>
                      <a:pt x="355" y="598"/>
                      <a:pt x="379" y="595"/>
                      <a:pt x="403" y="589"/>
                    </a:cubicBezTo>
                    <a:cubicBezTo>
                      <a:pt x="564" y="549"/>
                      <a:pt x="660" y="385"/>
                      <a:pt x="622" y="226"/>
                    </a:cubicBezTo>
                    <a:cubicBezTo>
                      <a:pt x="588" y="90"/>
                      <a:pt x="467" y="0"/>
                      <a:pt x="3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p5"/>
          <p:cNvSpPr txBox="1">
            <a:spLocks noGrp="1"/>
          </p:cNvSpPr>
          <p:nvPr>
            <p:ph type="subTitle" idx="1"/>
          </p:nvPr>
        </p:nvSpPr>
        <p:spPr>
          <a:xfrm>
            <a:off x="1372974" y="2574863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000" b="1"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8" name="Google Shape;2988;p5"/>
          <p:cNvSpPr txBox="1">
            <a:spLocks noGrp="1"/>
          </p:cNvSpPr>
          <p:nvPr>
            <p:ph type="subTitle" idx="2"/>
          </p:nvPr>
        </p:nvSpPr>
        <p:spPr>
          <a:xfrm>
            <a:off x="5027849" y="2574863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000" b="1"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9" name="Google Shape;2989;p5"/>
          <p:cNvSpPr txBox="1">
            <a:spLocks noGrp="1"/>
          </p:cNvSpPr>
          <p:nvPr>
            <p:ph type="subTitle" idx="3"/>
          </p:nvPr>
        </p:nvSpPr>
        <p:spPr>
          <a:xfrm>
            <a:off x="1372963" y="3108263"/>
            <a:ext cx="2743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0" name="Google Shape;2990;p5"/>
          <p:cNvSpPr txBox="1">
            <a:spLocks noGrp="1"/>
          </p:cNvSpPr>
          <p:nvPr>
            <p:ph type="subTitle" idx="4"/>
          </p:nvPr>
        </p:nvSpPr>
        <p:spPr>
          <a:xfrm>
            <a:off x="5027838" y="3108263"/>
            <a:ext cx="2743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1" name="Google Shape;2991;p5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2992" name="Google Shape;2992;p5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2993" name="Google Shape;2993;p5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2994" name="Google Shape;2994;p5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5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5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5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5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5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5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5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5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3" name="Google Shape;3003;p5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3004" name="Google Shape;3004;p5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5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5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5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5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5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5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5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12" name="Google Shape;3012;p5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3013" name="Google Shape;3013;p5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3014" name="Google Shape;3014;p5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3015" name="Google Shape;3015;p5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6" name="Google Shape;3016;p5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17" name="Google Shape;3017;p5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3018" name="Google Shape;3018;p5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019" name="Google Shape;3019;p5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3020" name="Google Shape;3020;p5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1" name="Google Shape;3021;p5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2" name="Google Shape;3022;p5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3" name="Google Shape;3023;p5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4" name="Google Shape;3024;p5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5" name="Google Shape;3025;p5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6" name="Google Shape;3026;p5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7" name="Google Shape;3027;p5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28" name="Google Shape;3028;p5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3029" name="Google Shape;3029;p5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0" name="Google Shape;3030;p5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1" name="Google Shape;3031;p5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2" name="Google Shape;3032;p5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3" name="Google Shape;3033;p5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4" name="Google Shape;3034;p5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5" name="Google Shape;3035;p5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6" name="Google Shape;3036;p5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037" name="Google Shape;3037;p5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3038" name="Google Shape;3038;p5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5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5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5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2" name="Google Shape;3042;p5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3043" name="Google Shape;3043;p5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5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5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5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7" name="Google Shape;3047;p5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3048" name="Google Shape;3048;p5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5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5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5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2" name="Google Shape;3052;p5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3053" name="Google Shape;3053;p5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5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55" name="Google Shape;3055;p5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3056" name="Google Shape;3056;p5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7" name="Google Shape;3057;p5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8" name="Google Shape;3058;p5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9" name="Google Shape;3059;p5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0" name="Google Shape;3060;p5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1" name="Google Shape;3061;p5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2" name="Google Shape;3062;p5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3" name="Google Shape;3063;p5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4" name="Google Shape;3064;p5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65" name="Google Shape;3065;p5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3066" name="Google Shape;3066;p5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7" name="Google Shape;3067;p5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8" name="Google Shape;3068;p5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9" name="Google Shape;3069;p5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0" name="Google Shape;3070;p5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1" name="Google Shape;3071;p5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2" name="Google Shape;3072;p5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3" name="Google Shape;3073;p5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74" name="Google Shape;3074;p5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3075" name="Google Shape;3075;p5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5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5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5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9" name="Google Shape;3079;p5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3080" name="Google Shape;3080;p5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5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5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5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4" name="Google Shape;3084;p5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3085" name="Google Shape;3085;p5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5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7" name="Google Shape;3087;p5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5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9" name="Google Shape;3089;p5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3090" name="Google Shape;3090;p5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5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5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5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5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5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5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5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5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5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5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5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5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5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5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5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5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5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5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5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5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5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5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5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5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5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5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5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5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5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5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5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5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5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5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5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5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5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5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5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5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5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5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5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5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5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5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5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5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5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5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5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5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5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5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5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5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5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5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5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5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5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5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5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5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5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5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5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5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5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5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5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3" name="Google Shape;3163;p6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3164" name="Google Shape;3164;p6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3165" name="Google Shape;3165;p6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3166" name="Google Shape;3166;p6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6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6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6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6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6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6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6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6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5" name="Google Shape;3175;p6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3176" name="Google Shape;3176;p6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6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6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6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6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6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6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6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84" name="Google Shape;3184;p6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3185" name="Google Shape;3185;p6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3186" name="Google Shape;3186;p6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3187" name="Google Shape;3187;p6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8" name="Google Shape;3188;p6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89" name="Google Shape;3189;p6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3190" name="Google Shape;3190;p6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191" name="Google Shape;3191;p6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3192" name="Google Shape;3192;p6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3" name="Google Shape;3193;p6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4" name="Google Shape;3194;p6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5" name="Google Shape;3195;p6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6" name="Google Shape;3196;p6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7" name="Google Shape;3197;p6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8" name="Google Shape;3198;p6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9" name="Google Shape;3199;p6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200" name="Google Shape;3200;p6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3201" name="Google Shape;3201;p6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2" name="Google Shape;3202;p6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3" name="Google Shape;3203;p6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4" name="Google Shape;3204;p6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5" name="Google Shape;3205;p6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6" name="Google Shape;3206;p6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7" name="Google Shape;3207;p6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8" name="Google Shape;3208;p6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209" name="Google Shape;3209;p6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3210" name="Google Shape;3210;p6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6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6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6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4" name="Google Shape;3214;p6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3215" name="Google Shape;3215;p6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6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6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6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9" name="Google Shape;3219;p6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3220" name="Google Shape;3220;p6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6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6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6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4" name="Google Shape;3224;p6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3225" name="Google Shape;3225;p6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6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27" name="Google Shape;3227;p6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3228" name="Google Shape;3228;p6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9" name="Google Shape;3229;p6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0" name="Google Shape;3230;p6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1" name="Google Shape;3231;p6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2" name="Google Shape;3232;p6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3" name="Google Shape;3233;p6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4" name="Google Shape;3234;p6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5" name="Google Shape;3235;p6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6" name="Google Shape;3236;p6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37" name="Google Shape;3237;p6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3238" name="Google Shape;3238;p6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9" name="Google Shape;3239;p6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0" name="Google Shape;3240;p6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1" name="Google Shape;3241;p6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2" name="Google Shape;3242;p6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3" name="Google Shape;3243;p6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4" name="Google Shape;3244;p6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5" name="Google Shape;3245;p6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46" name="Google Shape;3246;p6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3247" name="Google Shape;3247;p6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6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6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6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1" name="Google Shape;3251;p6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3252" name="Google Shape;3252;p6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6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6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6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6" name="Google Shape;3256;p6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3257" name="Google Shape;3257;p6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6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6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6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1" name="Google Shape;3261;p6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3262" name="Google Shape;3262;p6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6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6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6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6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6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6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6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6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6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6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6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6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6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6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6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6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6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6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6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6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6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6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6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6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6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6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6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6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6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6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6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6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6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6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6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6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6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6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6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6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6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6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6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6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6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6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6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6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6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6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6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6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6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6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6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6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6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6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6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6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6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6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6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6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6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6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6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6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6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6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6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6" name="Google Shape;4146;p8"/>
          <p:cNvSpPr txBox="1">
            <a:spLocks noGrp="1"/>
          </p:cNvSpPr>
          <p:nvPr>
            <p:ph type="title"/>
          </p:nvPr>
        </p:nvSpPr>
        <p:spPr>
          <a:xfrm>
            <a:off x="2011650" y="1383000"/>
            <a:ext cx="5120700" cy="23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4147" name="Google Shape;4147;p8"/>
          <p:cNvGrpSpPr/>
          <p:nvPr/>
        </p:nvGrpSpPr>
        <p:grpSpPr>
          <a:xfrm>
            <a:off x="-1732752" y="-355986"/>
            <a:ext cx="12609504" cy="5855472"/>
            <a:chOff x="-1732752" y="-818819"/>
            <a:chExt cx="12609504" cy="5855472"/>
          </a:xfrm>
        </p:grpSpPr>
        <p:grpSp>
          <p:nvGrpSpPr>
            <p:cNvPr id="4148" name="Google Shape;4148;p8"/>
            <p:cNvGrpSpPr/>
            <p:nvPr/>
          </p:nvGrpSpPr>
          <p:grpSpPr>
            <a:xfrm>
              <a:off x="-1732752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4149" name="Google Shape;4149;p8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4150" name="Google Shape;4150;p8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4151" name="Google Shape;4151;p8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4152" name="Google Shape;4152;p8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4153" name="Google Shape;4153;p8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4" name="Google Shape;4154;p8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5" name="Google Shape;4155;p8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6" name="Google Shape;4156;p8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7" name="Google Shape;4157;p8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8" name="Google Shape;4158;p8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9" name="Google Shape;4159;p8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0" name="Google Shape;4160;p8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1" name="Google Shape;4161;p8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2" name="Google Shape;4162;p8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3" name="Google Shape;4163;p8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4" name="Google Shape;4164;p8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5" name="Google Shape;4165;p8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6" name="Google Shape;4166;p8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4167" name="Google Shape;4167;p8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68" name="Google Shape;4168;p8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69" name="Google Shape;4169;p8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0" name="Google Shape;4170;p8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1" name="Google Shape;4171;p8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2" name="Google Shape;4172;p8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3" name="Google Shape;4173;p8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4" name="Google Shape;4174;p8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5" name="Google Shape;4175;p8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6" name="Google Shape;4176;p8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7" name="Google Shape;4177;p8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8" name="Google Shape;4178;p8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9" name="Google Shape;4179;p8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0" name="Google Shape;4180;p8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181" name="Google Shape;4181;p8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2" name="Google Shape;4182;p8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3" name="Google Shape;4183;p8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4" name="Google Shape;4184;p8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5" name="Google Shape;4185;p8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6" name="Google Shape;4186;p8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7" name="Google Shape;4187;p8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8" name="Google Shape;4188;p8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9" name="Google Shape;4189;p8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0" name="Google Shape;4190;p8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1" name="Google Shape;4191;p8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2" name="Google Shape;4192;p8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3" name="Google Shape;4193;p8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4" name="Google Shape;4194;p8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95" name="Google Shape;4195;p8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8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8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8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8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8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8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8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8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8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8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8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8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8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8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210" name="Google Shape;4210;p8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4211" name="Google Shape;4211;p8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2" name="Google Shape;4212;p8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3" name="Google Shape;4213;p8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4" name="Google Shape;4214;p8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5" name="Google Shape;4215;p8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6" name="Google Shape;4216;p8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7" name="Google Shape;4217;p8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8" name="Google Shape;4218;p8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9" name="Google Shape;4219;p8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0" name="Google Shape;4220;p8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1" name="Google Shape;4221;p8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2" name="Google Shape;4222;p8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3" name="Google Shape;4223;p8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4" name="Google Shape;4224;p8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5" name="Google Shape;4225;p8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6" name="Google Shape;4226;p8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227" name="Google Shape;4227;p8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8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8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8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8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8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8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8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35" name="Google Shape;4235;p8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4236" name="Google Shape;4236;p8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8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8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8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8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8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8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8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8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8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8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8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48" name="Google Shape;4248;p8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4249" name="Google Shape;4249;p8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8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8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8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8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8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8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8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8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8" name="Google Shape;4258;p8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4259" name="Google Shape;4259;p8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8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8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8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63" name="Google Shape;4263;p8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4264" name="Google Shape;4264;p8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8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8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8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68" name="Google Shape;4268;p8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4269" name="Google Shape;4269;p8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8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8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8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73" name="Google Shape;4273;p8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4274" name="Google Shape;4274;p8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8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8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8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8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8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8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8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8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8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8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8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8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8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8" name="Google Shape;4288;p8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8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0" name="Google Shape;4290;p8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1" name="Google Shape;4291;p8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4292" name="Google Shape;4292;p8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3" name="Google Shape;4293;p8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4" name="Google Shape;4294;p8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5" name="Google Shape;4295;p8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6" name="Google Shape;4296;p8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4297" name="Google Shape;4297;p8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8" name="Google Shape;4298;p8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9" name="Google Shape;4299;p8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0" name="Google Shape;4300;p8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1" name="Google Shape;4301;p8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4302" name="Google Shape;4302;p8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3" name="Google Shape;4303;p8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4" name="Google Shape;4304;p8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8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6" name="Google Shape;4306;p8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4307" name="Google Shape;4307;p8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8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9" name="Google Shape;4309;p8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0" name="Google Shape;4310;p8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4311" name="Google Shape;4311;p8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4312" name="Google Shape;4312;p8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3" name="Google Shape;4313;p8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4" name="Google Shape;4314;p8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5" name="Google Shape;4315;p8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316" name="Google Shape;4316;p8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4317" name="Google Shape;4317;p8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8" name="Google Shape;4318;p8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9" name="Google Shape;4319;p8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0" name="Google Shape;4320;p8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321" name="Google Shape;4321;p8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4322" name="Google Shape;4322;p8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3" name="Google Shape;4323;p8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4" name="Google Shape;4324;p8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5" name="Google Shape;4325;p8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326" name="Google Shape;4326;p8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4327" name="Google Shape;4327;p8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8" name="Google Shape;4328;p8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8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0" name="Google Shape;4330;p8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1" name="Google Shape;4331;p8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2" name="Google Shape;4332;p8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3" name="Google Shape;4333;p8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4" name="Google Shape;4334;p8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5" name="Google Shape;4335;p8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6" name="Google Shape;4336;p8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7" name="Google Shape;4337;p8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8" name="Google Shape;4338;p8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9" name="Google Shape;4339;p8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0" name="Google Shape;4340;p8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1" name="Google Shape;4341;p8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2" name="Google Shape;4342;p8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3" name="Google Shape;4343;p8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4" name="Google Shape;4344;p8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5" name="Google Shape;4345;p8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6" name="Google Shape;4346;p8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7" name="Google Shape;4347;p8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8" name="Google Shape;4348;p8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9" name="Google Shape;4349;p8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0" name="Google Shape;4350;p8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1" name="Google Shape;4351;p8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2" name="Google Shape;4352;p8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3" name="Google Shape;4353;p8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4" name="Google Shape;4354;p8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5" name="Google Shape;4355;p8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6" name="Google Shape;4356;p8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7" name="Google Shape;4357;p8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8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9" name="Google Shape;4359;p8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0" name="Google Shape;4360;p8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1" name="Google Shape;4361;p8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2" name="Google Shape;4362;p8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3" name="Google Shape;4363;p8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4" name="Google Shape;4364;p8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5" name="Google Shape;4365;p8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6" name="Google Shape;4366;p8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7" name="Google Shape;4367;p8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8" name="Google Shape;4368;p8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9" name="Google Shape;4369;p8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0" name="Google Shape;4370;p8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1" name="Google Shape;4371;p8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2" name="Google Shape;4372;p8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3" name="Google Shape;4373;p8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4" name="Google Shape;4374;p8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5" name="Google Shape;4375;p8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6" name="Google Shape;4376;p8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7" name="Google Shape;4377;p8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78" name="Google Shape;4378;p8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4379" name="Google Shape;4379;p8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0" name="Google Shape;4380;p8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1" name="Google Shape;4381;p8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2" name="Google Shape;4382;p8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4383" name="Google Shape;4383;p8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4" name="Google Shape;4384;p8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5" name="Google Shape;4385;p8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6" name="Google Shape;4386;p8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4387" name="Google Shape;4387;p8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8" name="Google Shape;4388;p8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9" name="Google Shape;4389;p8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0" name="Google Shape;4390;p8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4391" name="Google Shape;4391;p8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2" name="Google Shape;4392;p8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3" name="Google Shape;4393;p8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4" name="Google Shape;4394;p8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4395" name="Google Shape;4395;p8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6" name="Google Shape;4396;p8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7" name="Google Shape;4397;p8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8" name="Google Shape;4398;p8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4399" name="Google Shape;4399;p8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0" name="Google Shape;4400;p8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1" name="Google Shape;4401;p8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2" name="Google Shape;4402;p8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3" name="Google Shape;4403;p8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4404" name="Google Shape;4404;p8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5" name="Google Shape;4405;p8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6" name="Google Shape;4406;p8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7" name="Google Shape;4407;p8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8" name="Google Shape;4408;p8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4409" name="Google Shape;4409;p8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0" name="Google Shape;4410;p8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1" name="Google Shape;4411;p8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2" name="Google Shape;4412;p8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3" name="Google Shape;4413;p8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4414" name="Google Shape;4414;p8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5" name="Google Shape;4415;p8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6" name="Google Shape;4416;p8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7" name="Google Shape;4417;p8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8" name="Google Shape;4418;p8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4419" name="Google Shape;4419;p8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0" name="Google Shape;4420;p8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1" name="Google Shape;4421;p8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2" name="Google Shape;4422;p8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3" name="Google Shape;4423;p8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4424" name="Google Shape;4424;p8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5" name="Google Shape;4425;p8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6" name="Google Shape;4426;p8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7" name="Google Shape;4427;p8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8" name="Google Shape;4428;p8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4429" name="Google Shape;4429;p8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4430" name="Google Shape;4430;p8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1" name="Google Shape;4431;p8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2" name="Google Shape;4432;p8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3" name="Google Shape;4433;p8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4" name="Google Shape;4434;p8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5" name="Google Shape;4435;p8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6" name="Google Shape;4436;p8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7" name="Google Shape;4437;p8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8" name="Google Shape;4438;p8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9" name="Google Shape;4439;p8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0" name="Google Shape;4440;p8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1" name="Google Shape;4441;p8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42" name="Google Shape;4442;p8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3" name="Google Shape;4443;p8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4" name="Google Shape;4444;p8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5" name="Google Shape;4445;p8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6" name="Google Shape;4446;p8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7" name="Google Shape;4447;p8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8" name="Google Shape;4448;p8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9" name="Google Shape;4449;p8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0" name="Google Shape;4450;p8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1" name="Google Shape;4451;p8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2" name="Google Shape;4452;p8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3" name="Google Shape;4453;p8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4" name="Google Shape;4454;p8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5" name="Google Shape;4455;p8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6" name="Google Shape;4456;p8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7" name="Google Shape;4457;p8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8" name="Google Shape;4458;p8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9" name="Google Shape;4459;p8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0" name="Google Shape;4460;p8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1" name="Google Shape;4461;p8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2" name="Google Shape;4462;p8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3" name="Google Shape;4463;p8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4" name="Google Shape;4464;p8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5" name="Google Shape;4465;p8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6" name="Google Shape;4466;p8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7" name="Google Shape;4467;p8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8" name="Google Shape;4468;p8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9" name="Google Shape;4469;p8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0" name="Google Shape;4470;p8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1" name="Google Shape;4471;p8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2" name="Google Shape;4472;p8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3" name="Google Shape;4473;p8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4" name="Google Shape;4474;p8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75" name="Google Shape;4475;p8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4476" name="Google Shape;4476;p8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4477;p8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8" name="Google Shape;4478;p8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9" name="Google Shape;4479;p8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8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1" name="Google Shape;4481;p8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8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8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8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8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8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8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8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9" name="Google Shape;4489;p8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0" name="Google Shape;4490;p8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1" name="Google Shape;4491;p8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2" name="Google Shape;4492;p8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3" name="Google Shape;4493;p8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4" name="Google Shape;4494;p8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5" name="Google Shape;4495;p8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6" name="Google Shape;4496;p8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7" name="Google Shape;4497;p8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4498" name="Google Shape;4498;p8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9" name="Google Shape;4499;p8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0" name="Google Shape;4500;p8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1" name="Google Shape;4501;p8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2" name="Google Shape;4502;p8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4503" name="Google Shape;4503;p8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4" name="Google Shape;4504;p8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5" name="Google Shape;4505;p8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6" name="Google Shape;4506;p8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7" name="Google Shape;4507;p8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4508" name="Google Shape;4508;p8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9" name="Google Shape;4509;p8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0" name="Google Shape;4510;p8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1" name="Google Shape;4511;p8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12" name="Google Shape;4512;p8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4513" name="Google Shape;4513;p8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4" name="Google Shape;4514;p8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5" name="Google Shape;4515;p8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6" name="Google Shape;4516;p8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17" name="Google Shape;4517;p8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4518" name="Google Shape;4518;p8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9" name="Google Shape;4519;p8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8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1" name="Google Shape;4521;p8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2" name="Google Shape;4522;p8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4523" name="Google Shape;4523;p8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4" name="Google Shape;4524;p8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8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6" name="Google Shape;4526;p8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7" name="Google Shape;4527;p8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4528" name="Google Shape;4528;p8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8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8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1" name="Google Shape;4531;p8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2" name="Google Shape;4532;p8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4533" name="Google Shape;4533;p8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8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5" name="Google Shape;4535;p8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6" name="Google Shape;4536;p8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7" name="Google Shape;4537;p8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4538" name="Google Shape;4538;p8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8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0" name="Google Shape;4540;p8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1" name="Google Shape;4541;p8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2" name="Google Shape;4542;p8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4543" name="Google Shape;4543;p8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4544" name="Google Shape;4544;p8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4545" name="Google Shape;4545;p8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4546" name="Google Shape;4546;p8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47" name="Google Shape;4547;p8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48" name="Google Shape;4548;p8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49" name="Google Shape;4549;p8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0" name="Google Shape;4550;p8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1" name="Google Shape;4551;p8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2" name="Google Shape;4552;p8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3" name="Google Shape;4553;p8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4" name="Google Shape;4554;p8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5" name="Google Shape;4555;p8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6" name="Google Shape;4556;p8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7" name="Google Shape;4557;p8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8" name="Google Shape;4558;p8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9" name="Google Shape;4559;p8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0" name="Google Shape;4560;p8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1" name="Google Shape;4561;p8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2" name="Google Shape;4562;p8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3" name="Google Shape;4563;p8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4" name="Google Shape;4564;p8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5" name="Google Shape;4565;p8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6" name="Google Shape;4566;p8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7" name="Google Shape;4567;p8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8" name="Google Shape;4568;p8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9" name="Google Shape;4569;p8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0" name="Google Shape;4570;p8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1" name="Google Shape;4571;p8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2" name="Google Shape;4572;p8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3" name="Google Shape;4573;p8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4" name="Google Shape;4574;p8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5" name="Google Shape;4575;p8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6" name="Google Shape;4576;p8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7" name="Google Shape;4577;p8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8" name="Google Shape;4578;p8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9" name="Google Shape;4579;p8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0" name="Google Shape;4580;p8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1" name="Google Shape;4581;p8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2" name="Google Shape;4582;p8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3" name="Google Shape;4583;p8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4" name="Google Shape;4584;p8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5" name="Google Shape;4585;p8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6" name="Google Shape;4586;p8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7" name="Google Shape;4587;p8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8" name="Google Shape;4588;p8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9" name="Google Shape;4589;p8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0" name="Google Shape;4590;p8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1" name="Google Shape;4591;p8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2" name="Google Shape;4592;p8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3" name="Google Shape;4593;p8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4" name="Google Shape;4594;p8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5" name="Google Shape;4595;p8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4596" name="Google Shape;4596;p8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4597" name="Google Shape;4597;p8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8" name="Google Shape;4598;p8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9" name="Google Shape;4599;p8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0" name="Google Shape;4600;p8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1" name="Google Shape;4601;p8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2" name="Google Shape;4602;p8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3" name="Google Shape;4603;p8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4" name="Google Shape;4604;p8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5" name="Google Shape;4605;p8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6" name="Google Shape;4606;p8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7" name="Google Shape;4607;p8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8" name="Google Shape;4608;p8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9" name="Google Shape;4609;p8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0" name="Google Shape;4610;p8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1" name="Google Shape;4611;p8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2" name="Google Shape;4612;p8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3" name="Google Shape;4613;p8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4" name="Google Shape;4614;p8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5" name="Google Shape;4615;p8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6" name="Google Shape;4616;p8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7" name="Google Shape;4617;p8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8" name="Google Shape;4618;p8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9" name="Google Shape;4619;p8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0" name="Google Shape;4620;p8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1" name="Google Shape;4621;p8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2" name="Google Shape;4622;p8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3" name="Google Shape;4623;p8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4" name="Google Shape;4624;p8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5" name="Google Shape;4625;p8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6" name="Google Shape;4626;p8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7" name="Google Shape;4627;p8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8" name="Google Shape;4628;p8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9" name="Google Shape;4629;p8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0" name="Google Shape;4630;p8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1" name="Google Shape;4631;p8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2" name="Google Shape;4632;p8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3" name="Google Shape;4633;p8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4" name="Google Shape;4634;p8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5" name="Google Shape;4635;p8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6" name="Google Shape;4636;p8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7" name="Google Shape;4637;p8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8" name="Google Shape;4638;p8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9" name="Google Shape;4639;p8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0" name="Google Shape;4640;p8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1" name="Google Shape;4641;p8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2" name="Google Shape;4642;p8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3" name="Google Shape;4643;p8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4644" name="Google Shape;4644;p8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4645" name="Google Shape;4645;p8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6" name="Google Shape;4646;p8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7" name="Google Shape;4647;p8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8" name="Google Shape;4648;p8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9" name="Google Shape;4649;p8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0" name="Google Shape;4650;p8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1" name="Google Shape;4651;p8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2" name="Google Shape;4652;p8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3" name="Google Shape;4653;p8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4" name="Google Shape;4654;p8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5" name="Google Shape;4655;p8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6" name="Google Shape;4656;p8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7" name="Google Shape;4657;p8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8" name="Google Shape;4658;p8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9" name="Google Shape;4659;p8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0" name="Google Shape;4660;p8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1" name="Google Shape;4661;p8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2" name="Google Shape;4662;p8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3" name="Google Shape;4663;p8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4" name="Google Shape;4664;p8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5" name="Google Shape;4665;p8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6" name="Google Shape;4666;p8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7" name="Google Shape;4667;p8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8" name="Google Shape;4668;p8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9" name="Google Shape;4669;p8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0" name="Google Shape;4670;p8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1" name="Google Shape;4671;p8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2" name="Google Shape;4672;p8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3" name="Google Shape;4673;p8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4" name="Google Shape;4674;p8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5" name="Google Shape;4675;p8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6" name="Google Shape;4676;p8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7" name="Google Shape;4677;p8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8" name="Google Shape;4678;p8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9" name="Google Shape;4679;p8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0" name="Google Shape;4680;p8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1" name="Google Shape;4681;p8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2" name="Google Shape;4682;p8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3" name="Google Shape;4683;p8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4" name="Google Shape;4684;p8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5" name="Google Shape;4685;p8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6" name="Google Shape;4686;p8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7" name="Google Shape;4687;p8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8" name="Google Shape;4688;p8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9" name="Google Shape;4689;p8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0" name="Google Shape;4690;p8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1" name="Google Shape;4691;p8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4692" name="Google Shape;4692;p8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4693" name="Google Shape;4693;p8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4" name="Google Shape;4694;p8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5" name="Google Shape;4695;p8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6" name="Google Shape;4696;p8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7" name="Google Shape;4697;p8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8" name="Google Shape;4698;p8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9" name="Google Shape;4699;p8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00" name="Google Shape;4700;p8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01" name="Google Shape;4701;p8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02" name="Google Shape;4702;p8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4703" name="Google Shape;4703;p8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4704" name="Google Shape;4704;p8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5" name="Google Shape;4705;p8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6" name="Google Shape;4706;p8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7" name="Google Shape;4707;p8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8" name="Google Shape;4708;p8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9" name="Google Shape;4709;p8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0" name="Google Shape;4710;p8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1" name="Google Shape;4711;p8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2" name="Google Shape;4712;p8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3" name="Google Shape;4713;p8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4" name="Google Shape;4714;p8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5" name="Google Shape;4715;p8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6" name="Google Shape;4716;p8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7" name="Google Shape;4717;p8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8" name="Google Shape;4718;p8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9" name="Google Shape;4719;p8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0" name="Google Shape;4720;p8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1" name="Google Shape;4721;p8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2" name="Google Shape;4722;p8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3" name="Google Shape;4723;p8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4" name="Google Shape;4724;p8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5" name="Google Shape;4725;p8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6" name="Google Shape;4726;p8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7" name="Google Shape;4727;p8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8" name="Google Shape;4728;p8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9" name="Google Shape;4729;p8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0" name="Google Shape;4730;p8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1" name="Google Shape;4731;p8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2" name="Google Shape;4732;p8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3" name="Google Shape;4733;p8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4" name="Google Shape;4734;p8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5" name="Google Shape;4735;p8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6" name="Google Shape;4736;p8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7" name="Google Shape;4737;p8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8" name="Google Shape;4738;p8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9" name="Google Shape;4739;p8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40" name="Google Shape;4740;p8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4741" name="Google Shape;4741;p8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2" name="Google Shape;4742;p8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3" name="Google Shape;4743;p8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4" name="Google Shape;4744;p8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5" name="Google Shape;4745;p8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6" name="Google Shape;4746;p8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7" name="Google Shape;4747;p8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8" name="Google Shape;4748;p8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9" name="Google Shape;4749;p8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0" name="Google Shape;4750;p8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1" name="Google Shape;4751;p8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2" name="Google Shape;4752;p8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3" name="Google Shape;4753;p8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4" name="Google Shape;4754;p8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5" name="Google Shape;4755;p8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6" name="Google Shape;4756;p8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7" name="Google Shape;4757;p8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8" name="Google Shape;4758;p8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9" name="Google Shape;4759;p8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0" name="Google Shape;4760;p8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1" name="Google Shape;4761;p8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2" name="Google Shape;4762;p8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3" name="Google Shape;4763;p8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4" name="Google Shape;4764;p8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5" name="Google Shape;4765;p8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766" name="Google Shape;4766;p8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7" name="Google Shape;4767;p8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8" name="Google Shape;4768;p8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9" name="Google Shape;4769;p8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0" name="Google Shape;4770;p8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1" name="Google Shape;4771;p8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2" name="Google Shape;4772;p8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3" name="Google Shape;4773;p8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4" name="Google Shape;4774;p8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5" name="Google Shape;4775;p8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6" name="Google Shape;4776;p8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7" name="Google Shape;4777;p8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8" name="Google Shape;4778;p8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9" name="Google Shape;4779;p8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0" name="Google Shape;4780;p8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1" name="Google Shape;4781;p8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2" name="Google Shape;4782;p8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3" name="Google Shape;4783;p8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4" name="Google Shape;4784;p8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5" name="Google Shape;4785;p8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6" name="Google Shape;4786;p8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7" name="Google Shape;4787;p8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8" name="Google Shape;4788;p8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9" name="Google Shape;4789;p8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0" name="Google Shape;4790;p8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1" name="Google Shape;4791;p8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92" name="Google Shape;4792;p8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4793" name="Google Shape;4793;p8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4" name="Google Shape;4794;p8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5" name="Google Shape;4795;p8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6" name="Google Shape;4796;p8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7" name="Google Shape;4797;p8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8" name="Google Shape;4798;p8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9" name="Google Shape;4799;p8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0" name="Google Shape;4800;p8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1" name="Google Shape;4801;p8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2" name="Google Shape;4802;p8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3" name="Google Shape;4803;p8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4" name="Google Shape;4804;p8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5" name="Google Shape;4805;p8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6" name="Google Shape;4806;p8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7" name="Google Shape;4807;p8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8" name="Google Shape;4808;p8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9" name="Google Shape;4809;p8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0" name="Google Shape;4810;p8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1" name="Google Shape;4811;p8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2" name="Google Shape;4812;p8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3" name="Google Shape;4813;p8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4" name="Google Shape;4814;p8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5" name="Google Shape;4815;p8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6" name="Google Shape;4816;p8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7" name="Google Shape;4817;p8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8" name="Google Shape;4818;p8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9" name="Google Shape;4819;p8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0" name="Google Shape;4820;p8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1" name="Google Shape;4821;p8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2" name="Google Shape;4822;p8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3" name="Google Shape;4823;p8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4" name="Google Shape;4824;p8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5" name="Google Shape;4825;p8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6" name="Google Shape;4826;p8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7" name="Google Shape;4827;p8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8" name="Google Shape;4828;p8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9" name="Google Shape;4829;p8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830" name="Google Shape;4830;p8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4831" name="Google Shape;4831;p8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2" name="Google Shape;4832;p8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3" name="Google Shape;4833;p8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4" name="Google Shape;4834;p8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5" name="Google Shape;4835;p8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36" name="Google Shape;4836;p8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7" name="Google Shape;4837;p8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8" name="Google Shape;4838;p8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9" name="Google Shape;4839;p8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0" name="Google Shape;4840;p8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1" name="Google Shape;4841;p8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2" name="Google Shape;4842;p8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3" name="Google Shape;4843;p8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4" name="Google Shape;4844;p8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5" name="Google Shape;4845;p8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6" name="Google Shape;4846;p8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7" name="Google Shape;4847;p8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8" name="Google Shape;4848;p8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9" name="Google Shape;4849;p8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0" name="Google Shape;4850;p8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1" name="Google Shape;4851;p8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2" name="Google Shape;4852;p8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3" name="Google Shape;4853;p8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4" name="Google Shape;4854;p8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5" name="Google Shape;4855;p8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6" name="Google Shape;4856;p8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7" name="Google Shape;4857;p8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8" name="Google Shape;4858;p8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9" name="Google Shape;4859;p8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0" name="Google Shape;4860;p8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1" name="Google Shape;4861;p8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2" name="Google Shape;4862;p8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3" name="Google Shape;4863;p8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4" name="Google Shape;4864;p8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5" name="Google Shape;4865;p8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6" name="Google Shape;4866;p8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7" name="Google Shape;4867;p8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8" name="Google Shape;4868;p8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9" name="Google Shape;4869;p8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0" name="Google Shape;4870;p8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1" name="Google Shape;4871;p8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2" name="Google Shape;4872;p8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3" name="Google Shape;4873;p8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4" name="Google Shape;4874;p8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5" name="Google Shape;4875;p8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6" name="Google Shape;4876;p8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7" name="Google Shape;4877;p8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8" name="Google Shape;4878;p8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9" name="Google Shape;4879;p8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0" name="Google Shape;4880;p8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1" name="Google Shape;4881;p8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2" name="Google Shape;4882;p8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3" name="Google Shape;4883;p8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4" name="Google Shape;4884;p8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5" name="Google Shape;4885;p8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6" name="Google Shape;4886;p8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7" name="Google Shape;4887;p8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8" name="Google Shape;4888;p8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9" name="Google Shape;4889;p8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0" name="Google Shape;4890;p8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1" name="Google Shape;4891;p8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2" name="Google Shape;4892;p8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3" name="Google Shape;4893;p8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4" name="Google Shape;4894;p8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5" name="Google Shape;4895;p8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6" name="Google Shape;4896;p8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7" name="Google Shape;4897;p8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8" name="Google Shape;4898;p8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9" name="Google Shape;4899;p8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0" name="Google Shape;4900;p8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1" name="Google Shape;4901;p8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2" name="Google Shape;4902;p8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3" name="Google Shape;4903;p8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4" name="Google Shape;4904;p8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5" name="Google Shape;4905;p8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6" name="Google Shape;4906;p8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7" name="Google Shape;4907;p8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8" name="Google Shape;4908;p8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9" name="Google Shape;4909;p8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0" name="Google Shape;4910;p8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1" name="Google Shape;4911;p8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2" name="Google Shape;4912;p8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3" name="Google Shape;4913;p8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4" name="Google Shape;4914;p8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5" name="Google Shape;4915;p8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6" name="Google Shape;4916;p8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7" name="Google Shape;4917;p8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8" name="Google Shape;4918;p8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9" name="Google Shape;4919;p8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0" name="Google Shape;4920;p8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1" name="Google Shape;4921;p8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2" name="Google Shape;4922;p8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3" name="Google Shape;4923;p8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4" name="Google Shape;4924;p8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5" name="Google Shape;4925;p8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6" name="Google Shape;4926;p8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7" name="Google Shape;4927;p8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8" name="Google Shape;4928;p8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9" name="Google Shape;4929;p8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0" name="Google Shape;4930;p8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1" name="Google Shape;4931;p8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2" name="Google Shape;4932;p8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3" name="Google Shape;4933;p8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4" name="Google Shape;4934;p8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5" name="Google Shape;4935;p8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6" name="Google Shape;4936;p8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7" name="Google Shape;4937;p8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8" name="Google Shape;4938;p8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9" name="Google Shape;4939;p8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0" name="Google Shape;4940;p8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1" name="Google Shape;4941;p8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2" name="Google Shape;4942;p8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3" name="Google Shape;4943;p8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4" name="Google Shape;4944;p8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5" name="Google Shape;4945;p8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6" name="Google Shape;4946;p8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7" name="Google Shape;4947;p8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8" name="Google Shape;4948;p8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9" name="Google Shape;4949;p8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0" name="Google Shape;4950;p8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1" name="Google Shape;4951;p8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2" name="Google Shape;4952;p8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3" name="Google Shape;4953;p8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4" name="Google Shape;4954;p8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5" name="Google Shape;4955;p8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56" name="Google Shape;4956;p8"/>
            <p:cNvGrpSpPr/>
            <p:nvPr/>
          </p:nvGrpSpPr>
          <p:grpSpPr>
            <a:xfrm flipH="1">
              <a:off x="6487510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4957" name="Google Shape;4957;p8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4958" name="Google Shape;4958;p8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4959" name="Google Shape;4959;p8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4960" name="Google Shape;4960;p8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4961" name="Google Shape;4961;p8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2" name="Google Shape;4962;p8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3" name="Google Shape;4963;p8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4" name="Google Shape;4964;p8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5" name="Google Shape;4965;p8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6" name="Google Shape;4966;p8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7" name="Google Shape;4967;p8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8" name="Google Shape;4968;p8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9" name="Google Shape;4969;p8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0" name="Google Shape;4970;p8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1" name="Google Shape;4971;p8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2" name="Google Shape;4972;p8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3" name="Google Shape;4973;p8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4" name="Google Shape;4974;p8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4975" name="Google Shape;4975;p8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6" name="Google Shape;4976;p8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7" name="Google Shape;4977;p8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8" name="Google Shape;4978;p8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9" name="Google Shape;4979;p8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0" name="Google Shape;4980;p8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1" name="Google Shape;4981;p8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2" name="Google Shape;4982;p8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3" name="Google Shape;4983;p8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4" name="Google Shape;4984;p8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5" name="Google Shape;4985;p8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6" name="Google Shape;4986;p8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7" name="Google Shape;4987;p8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8" name="Google Shape;4988;p8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989" name="Google Shape;4989;p8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0" name="Google Shape;4990;p8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1" name="Google Shape;4991;p8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2" name="Google Shape;4992;p8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3" name="Google Shape;4993;p8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4" name="Google Shape;4994;p8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5" name="Google Shape;4995;p8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6" name="Google Shape;4996;p8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7" name="Google Shape;4997;p8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8" name="Google Shape;4998;p8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9" name="Google Shape;4999;p8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0" name="Google Shape;5000;p8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1" name="Google Shape;5001;p8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2" name="Google Shape;5002;p8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03" name="Google Shape;5003;p8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4" name="Google Shape;5004;p8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5" name="Google Shape;5005;p8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6" name="Google Shape;5006;p8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7" name="Google Shape;5007;p8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8" name="Google Shape;5008;p8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9" name="Google Shape;5009;p8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0" name="Google Shape;5010;p8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1" name="Google Shape;5011;p8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2" name="Google Shape;5012;p8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3" name="Google Shape;5013;p8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4" name="Google Shape;5014;p8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5" name="Google Shape;5015;p8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6" name="Google Shape;5016;p8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7" name="Google Shape;5017;p8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018" name="Google Shape;5018;p8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5019" name="Google Shape;5019;p8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0" name="Google Shape;5020;p8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1" name="Google Shape;5021;p8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2" name="Google Shape;5022;p8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3" name="Google Shape;5023;p8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4" name="Google Shape;5024;p8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5" name="Google Shape;5025;p8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6" name="Google Shape;5026;p8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7" name="Google Shape;5027;p8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8" name="Google Shape;5028;p8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9" name="Google Shape;5029;p8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0" name="Google Shape;5030;p8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1" name="Google Shape;5031;p8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2" name="Google Shape;5032;p8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3" name="Google Shape;5033;p8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4" name="Google Shape;5034;p8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35" name="Google Shape;5035;p8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6" name="Google Shape;5036;p8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7" name="Google Shape;5037;p8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8" name="Google Shape;5038;p8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9" name="Google Shape;5039;p8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0" name="Google Shape;5040;p8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1" name="Google Shape;5041;p8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2" name="Google Shape;5042;p8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43" name="Google Shape;5043;p8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5044" name="Google Shape;5044;p8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5" name="Google Shape;5045;p8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6" name="Google Shape;5046;p8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7" name="Google Shape;5047;p8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8" name="Google Shape;5048;p8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9" name="Google Shape;5049;p8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0" name="Google Shape;5050;p8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1" name="Google Shape;5051;p8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2" name="Google Shape;5052;p8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3" name="Google Shape;5053;p8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4" name="Google Shape;5054;p8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5" name="Google Shape;5055;p8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56" name="Google Shape;5056;p8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5057" name="Google Shape;5057;p8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8" name="Google Shape;5058;p8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9" name="Google Shape;5059;p8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0" name="Google Shape;5060;p8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1" name="Google Shape;5061;p8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2" name="Google Shape;5062;p8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3" name="Google Shape;5063;p8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4" name="Google Shape;5064;p8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5" name="Google Shape;5065;p8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66" name="Google Shape;5066;p8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5067" name="Google Shape;5067;p8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8" name="Google Shape;5068;p8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9" name="Google Shape;5069;p8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0" name="Google Shape;5070;p8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71" name="Google Shape;5071;p8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5072" name="Google Shape;5072;p8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3" name="Google Shape;5073;p8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4" name="Google Shape;5074;p8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5" name="Google Shape;5075;p8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76" name="Google Shape;5076;p8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5077" name="Google Shape;5077;p8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8" name="Google Shape;5078;p8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9" name="Google Shape;5079;p8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0" name="Google Shape;5080;p8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81" name="Google Shape;5081;p8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5082" name="Google Shape;5082;p8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3" name="Google Shape;5083;p8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4" name="Google Shape;5084;p8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5" name="Google Shape;5085;p8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6" name="Google Shape;5086;p8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7" name="Google Shape;5087;p8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8" name="Google Shape;5088;p8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9" name="Google Shape;5089;p8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0" name="Google Shape;5090;p8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1" name="Google Shape;5091;p8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2" name="Google Shape;5092;p8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3" name="Google Shape;5093;p8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4" name="Google Shape;5094;p8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5" name="Google Shape;5095;p8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6" name="Google Shape;5096;p8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7" name="Google Shape;5097;p8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8" name="Google Shape;5098;p8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99" name="Google Shape;5099;p8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5100" name="Google Shape;5100;p8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1" name="Google Shape;5101;p8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2" name="Google Shape;5102;p8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3" name="Google Shape;5103;p8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04" name="Google Shape;5104;p8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5105" name="Google Shape;5105;p8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6" name="Google Shape;5106;p8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7" name="Google Shape;5107;p8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8" name="Google Shape;5108;p8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09" name="Google Shape;5109;p8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5110" name="Google Shape;5110;p8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1" name="Google Shape;5111;p8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2" name="Google Shape;5112;p8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3" name="Google Shape;5113;p8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14" name="Google Shape;5114;p8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5115" name="Google Shape;5115;p8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6" name="Google Shape;5116;p8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7" name="Google Shape;5117;p8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18" name="Google Shape;5118;p8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5119" name="Google Shape;5119;p8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5120" name="Google Shape;5120;p8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1" name="Google Shape;5121;p8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2" name="Google Shape;5122;p8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3" name="Google Shape;5123;p8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24" name="Google Shape;5124;p8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5125" name="Google Shape;5125;p8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6" name="Google Shape;5126;p8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7" name="Google Shape;5127;p8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8" name="Google Shape;5128;p8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29" name="Google Shape;5129;p8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5130" name="Google Shape;5130;p8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1" name="Google Shape;5131;p8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2" name="Google Shape;5132;p8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3" name="Google Shape;5133;p8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134" name="Google Shape;5134;p8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5135" name="Google Shape;5135;p8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6" name="Google Shape;5136;p8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7" name="Google Shape;5137;p8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8" name="Google Shape;5138;p8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9" name="Google Shape;5139;p8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0" name="Google Shape;5140;p8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1" name="Google Shape;5141;p8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2" name="Google Shape;5142;p8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3" name="Google Shape;5143;p8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4" name="Google Shape;5144;p8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5" name="Google Shape;5145;p8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6" name="Google Shape;5146;p8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7" name="Google Shape;5147;p8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8" name="Google Shape;5148;p8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9" name="Google Shape;5149;p8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0" name="Google Shape;5150;p8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1" name="Google Shape;5151;p8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2" name="Google Shape;5152;p8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3" name="Google Shape;5153;p8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4" name="Google Shape;5154;p8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5" name="Google Shape;5155;p8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6" name="Google Shape;5156;p8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7" name="Google Shape;5157;p8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8" name="Google Shape;5158;p8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9" name="Google Shape;5159;p8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0" name="Google Shape;5160;p8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1" name="Google Shape;5161;p8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2" name="Google Shape;5162;p8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3" name="Google Shape;5163;p8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4" name="Google Shape;5164;p8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5" name="Google Shape;5165;p8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8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8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8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9" name="Google Shape;5169;p8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0" name="Google Shape;5170;p8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1" name="Google Shape;5171;p8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8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3" name="Google Shape;5173;p8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4" name="Google Shape;5174;p8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5" name="Google Shape;5175;p8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6" name="Google Shape;5176;p8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8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8" name="Google Shape;5178;p8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9" name="Google Shape;5179;p8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0" name="Google Shape;5180;p8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1" name="Google Shape;5181;p8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2" name="Google Shape;5182;p8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3" name="Google Shape;5183;p8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4" name="Google Shape;5184;p8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5" name="Google Shape;5185;p8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86" name="Google Shape;5186;p8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5187" name="Google Shape;5187;p8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8" name="Google Shape;5188;p8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9" name="Google Shape;5189;p8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90" name="Google Shape;5190;p8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5191" name="Google Shape;5191;p8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8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8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94" name="Google Shape;5194;p8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5195" name="Google Shape;5195;p8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8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8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98" name="Google Shape;5198;p8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5199" name="Google Shape;5199;p8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8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8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02" name="Google Shape;5202;p8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5203" name="Google Shape;5203;p8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4" name="Google Shape;5204;p8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5" name="Google Shape;5205;p8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06" name="Google Shape;5206;p8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5207" name="Google Shape;5207;p8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8" name="Google Shape;5208;p8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9" name="Google Shape;5209;p8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0" name="Google Shape;5210;p8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11" name="Google Shape;5211;p8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5212" name="Google Shape;5212;p8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3" name="Google Shape;5213;p8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4" name="Google Shape;5214;p8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5" name="Google Shape;5215;p8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16" name="Google Shape;5216;p8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5217" name="Google Shape;5217;p8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8" name="Google Shape;5218;p8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9" name="Google Shape;5219;p8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0" name="Google Shape;5220;p8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1" name="Google Shape;5221;p8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5222" name="Google Shape;5222;p8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3" name="Google Shape;5223;p8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4" name="Google Shape;5224;p8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5" name="Google Shape;5225;p8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6" name="Google Shape;5226;p8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5227" name="Google Shape;5227;p8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8" name="Google Shape;5228;p8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9" name="Google Shape;5229;p8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0" name="Google Shape;5230;p8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31" name="Google Shape;5231;p8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5232" name="Google Shape;5232;p8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3" name="Google Shape;5233;p8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4" name="Google Shape;5234;p8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5" name="Google Shape;5235;p8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36" name="Google Shape;5236;p8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5237" name="Google Shape;5237;p8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5238" name="Google Shape;5238;p8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9" name="Google Shape;5239;p8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0" name="Google Shape;5240;p8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1" name="Google Shape;5241;p8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2" name="Google Shape;5242;p8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3" name="Google Shape;5243;p8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4" name="Google Shape;5244;p8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5" name="Google Shape;5245;p8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6" name="Google Shape;5246;p8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7" name="Google Shape;5247;p8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8" name="Google Shape;5248;p8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9" name="Google Shape;5249;p8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250" name="Google Shape;5250;p8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1" name="Google Shape;5251;p8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2" name="Google Shape;5252;p8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3" name="Google Shape;5253;p8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4" name="Google Shape;5254;p8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5" name="Google Shape;5255;p8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6" name="Google Shape;5256;p8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7" name="Google Shape;5257;p8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8" name="Google Shape;5258;p8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9" name="Google Shape;5259;p8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0" name="Google Shape;5260;p8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1" name="Google Shape;5261;p8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2" name="Google Shape;5262;p8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3" name="Google Shape;5263;p8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4" name="Google Shape;5264;p8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5" name="Google Shape;5265;p8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6" name="Google Shape;5266;p8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7" name="Google Shape;5267;p8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8" name="Google Shape;5268;p8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9" name="Google Shape;5269;p8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0" name="Google Shape;5270;p8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1" name="Google Shape;5271;p8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2" name="Google Shape;5272;p8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3" name="Google Shape;5273;p8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4" name="Google Shape;5274;p8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5" name="Google Shape;5275;p8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6" name="Google Shape;5276;p8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7" name="Google Shape;5277;p8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8" name="Google Shape;5278;p8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9" name="Google Shape;5279;p8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0" name="Google Shape;5280;p8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1" name="Google Shape;5281;p8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8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83" name="Google Shape;5283;p8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5284" name="Google Shape;5284;p8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8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8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7" name="Google Shape;5287;p8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8" name="Google Shape;5288;p8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8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8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8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8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8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8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8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6" name="Google Shape;5296;p8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7" name="Google Shape;5297;p8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8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8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8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8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8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8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8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05" name="Google Shape;5305;p8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5306" name="Google Shape;5306;p8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8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8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8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10" name="Google Shape;5310;p8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5311" name="Google Shape;5311;p8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8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8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8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15" name="Google Shape;5315;p8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5316" name="Google Shape;5316;p8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8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8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8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20" name="Google Shape;5320;p8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5321" name="Google Shape;5321;p8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8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8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8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25" name="Google Shape;5325;p8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5326" name="Google Shape;5326;p8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8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8" name="Google Shape;5328;p8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9" name="Google Shape;5329;p8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30" name="Google Shape;5330;p8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5331" name="Google Shape;5331;p8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8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3" name="Google Shape;5333;p8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4" name="Google Shape;5334;p8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35" name="Google Shape;5335;p8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5336" name="Google Shape;5336;p8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8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8" name="Google Shape;5338;p8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8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40" name="Google Shape;5340;p8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5341" name="Google Shape;5341;p8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8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8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4" name="Google Shape;5344;p8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45" name="Google Shape;5345;p8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5346" name="Google Shape;5346;p8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8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8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8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0" name="Google Shape;5350;p8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5351" name="Google Shape;5351;p8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5352" name="Google Shape;5352;p8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5353" name="Google Shape;5353;p8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5354" name="Google Shape;5354;p8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5" name="Google Shape;5355;p8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6" name="Google Shape;5356;p8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7" name="Google Shape;5357;p8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8" name="Google Shape;5358;p8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9" name="Google Shape;5359;p8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0" name="Google Shape;5360;p8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1" name="Google Shape;5361;p8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2" name="Google Shape;5362;p8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3" name="Google Shape;5363;p8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4" name="Google Shape;5364;p8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5" name="Google Shape;5365;p8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6" name="Google Shape;5366;p8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7" name="Google Shape;5367;p8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8" name="Google Shape;5368;p8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9" name="Google Shape;5369;p8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0" name="Google Shape;5370;p8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1" name="Google Shape;5371;p8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2" name="Google Shape;5372;p8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3" name="Google Shape;5373;p8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4" name="Google Shape;5374;p8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5" name="Google Shape;5375;p8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6" name="Google Shape;5376;p8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7" name="Google Shape;5377;p8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8" name="Google Shape;5378;p8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9" name="Google Shape;5379;p8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0" name="Google Shape;5380;p8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1" name="Google Shape;5381;p8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2" name="Google Shape;5382;p8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3" name="Google Shape;5383;p8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4" name="Google Shape;5384;p8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5" name="Google Shape;5385;p8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6" name="Google Shape;5386;p8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7" name="Google Shape;5387;p8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8" name="Google Shape;5388;p8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9" name="Google Shape;5389;p8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0" name="Google Shape;5390;p8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1" name="Google Shape;5391;p8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2" name="Google Shape;5392;p8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3" name="Google Shape;5393;p8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4" name="Google Shape;5394;p8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5" name="Google Shape;5395;p8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6" name="Google Shape;5396;p8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7" name="Google Shape;5397;p8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8" name="Google Shape;5398;p8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9" name="Google Shape;5399;p8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0" name="Google Shape;5400;p8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1" name="Google Shape;5401;p8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2" name="Google Shape;5402;p8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3" name="Google Shape;5403;p8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5404" name="Google Shape;5404;p8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5405" name="Google Shape;5405;p8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6" name="Google Shape;5406;p8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7" name="Google Shape;5407;p8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8" name="Google Shape;5408;p8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9" name="Google Shape;5409;p8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0" name="Google Shape;5410;p8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1" name="Google Shape;5411;p8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2" name="Google Shape;5412;p8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3" name="Google Shape;5413;p8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4" name="Google Shape;5414;p8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5" name="Google Shape;5415;p8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6" name="Google Shape;5416;p8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7" name="Google Shape;5417;p8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8" name="Google Shape;5418;p8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9" name="Google Shape;5419;p8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0" name="Google Shape;5420;p8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1" name="Google Shape;5421;p8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2" name="Google Shape;5422;p8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3" name="Google Shape;5423;p8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4" name="Google Shape;5424;p8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5" name="Google Shape;5425;p8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6" name="Google Shape;5426;p8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7" name="Google Shape;5427;p8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8" name="Google Shape;5428;p8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9" name="Google Shape;5429;p8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0" name="Google Shape;5430;p8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1" name="Google Shape;5431;p8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2" name="Google Shape;5432;p8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3" name="Google Shape;5433;p8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4" name="Google Shape;5434;p8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5" name="Google Shape;5435;p8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6" name="Google Shape;5436;p8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7" name="Google Shape;5437;p8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8" name="Google Shape;5438;p8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9" name="Google Shape;5439;p8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0" name="Google Shape;5440;p8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1" name="Google Shape;5441;p8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2" name="Google Shape;5442;p8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3" name="Google Shape;5443;p8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4" name="Google Shape;5444;p8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5" name="Google Shape;5445;p8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6" name="Google Shape;5446;p8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7" name="Google Shape;5447;p8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8" name="Google Shape;5448;p8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9" name="Google Shape;5449;p8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0" name="Google Shape;5450;p8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1" name="Google Shape;5451;p8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5452" name="Google Shape;5452;p8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5453" name="Google Shape;5453;p8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4" name="Google Shape;5454;p8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5" name="Google Shape;5455;p8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6" name="Google Shape;5456;p8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7" name="Google Shape;5457;p8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8" name="Google Shape;5458;p8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9" name="Google Shape;5459;p8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0" name="Google Shape;5460;p8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1" name="Google Shape;5461;p8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2" name="Google Shape;5462;p8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3" name="Google Shape;5463;p8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4" name="Google Shape;5464;p8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5" name="Google Shape;5465;p8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6" name="Google Shape;5466;p8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7" name="Google Shape;5467;p8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8" name="Google Shape;5468;p8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9" name="Google Shape;5469;p8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0" name="Google Shape;5470;p8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1" name="Google Shape;5471;p8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2" name="Google Shape;5472;p8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3" name="Google Shape;5473;p8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4" name="Google Shape;5474;p8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5" name="Google Shape;5475;p8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6" name="Google Shape;5476;p8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7" name="Google Shape;5477;p8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8" name="Google Shape;5478;p8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9" name="Google Shape;5479;p8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0" name="Google Shape;5480;p8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1" name="Google Shape;5481;p8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2" name="Google Shape;5482;p8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3" name="Google Shape;5483;p8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4" name="Google Shape;5484;p8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5" name="Google Shape;5485;p8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6" name="Google Shape;5486;p8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7" name="Google Shape;5487;p8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8" name="Google Shape;5488;p8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9" name="Google Shape;5489;p8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0" name="Google Shape;5490;p8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1" name="Google Shape;5491;p8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2" name="Google Shape;5492;p8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3" name="Google Shape;5493;p8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4" name="Google Shape;5494;p8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5" name="Google Shape;5495;p8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6" name="Google Shape;5496;p8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7" name="Google Shape;5497;p8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8" name="Google Shape;5498;p8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9" name="Google Shape;5499;p8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5500" name="Google Shape;5500;p8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5501" name="Google Shape;5501;p8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2" name="Google Shape;5502;p8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3" name="Google Shape;5503;p8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4" name="Google Shape;5504;p8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5" name="Google Shape;5505;p8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6" name="Google Shape;5506;p8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7" name="Google Shape;5507;p8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8" name="Google Shape;5508;p8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9" name="Google Shape;5509;p8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10" name="Google Shape;5510;p8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5511" name="Google Shape;5511;p8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5512" name="Google Shape;5512;p8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3" name="Google Shape;5513;p8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4" name="Google Shape;5514;p8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5" name="Google Shape;5515;p8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6" name="Google Shape;5516;p8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7" name="Google Shape;5517;p8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8" name="Google Shape;5518;p8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9" name="Google Shape;5519;p8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0" name="Google Shape;5520;p8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1" name="Google Shape;5521;p8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2" name="Google Shape;5522;p8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3" name="Google Shape;5523;p8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4" name="Google Shape;5524;p8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5" name="Google Shape;5525;p8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6" name="Google Shape;5526;p8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7" name="Google Shape;5527;p8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8" name="Google Shape;5528;p8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9" name="Google Shape;5529;p8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0" name="Google Shape;5530;p8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1" name="Google Shape;5531;p8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2" name="Google Shape;5532;p8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3" name="Google Shape;5533;p8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4" name="Google Shape;5534;p8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5" name="Google Shape;5535;p8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6" name="Google Shape;5536;p8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7" name="Google Shape;5537;p8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8" name="Google Shape;5538;p8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9" name="Google Shape;5539;p8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0" name="Google Shape;5540;p8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1" name="Google Shape;5541;p8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2" name="Google Shape;5542;p8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3" name="Google Shape;5543;p8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4" name="Google Shape;5544;p8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5" name="Google Shape;5545;p8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6" name="Google Shape;5546;p8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7" name="Google Shape;5547;p8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8" name="Google Shape;5548;p8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5549" name="Google Shape;5549;p8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0" name="Google Shape;5550;p8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1" name="Google Shape;5551;p8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2" name="Google Shape;5552;p8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3" name="Google Shape;5553;p8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4" name="Google Shape;5554;p8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5" name="Google Shape;5555;p8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6" name="Google Shape;5556;p8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7" name="Google Shape;5557;p8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8" name="Google Shape;5558;p8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9" name="Google Shape;5559;p8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0" name="Google Shape;5560;p8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1" name="Google Shape;5561;p8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2" name="Google Shape;5562;p8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3" name="Google Shape;5563;p8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4" name="Google Shape;5564;p8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5" name="Google Shape;5565;p8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6" name="Google Shape;5566;p8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7" name="Google Shape;5567;p8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8" name="Google Shape;5568;p8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9" name="Google Shape;5569;p8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0" name="Google Shape;5570;p8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1" name="Google Shape;5571;p8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2" name="Google Shape;5572;p8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3" name="Google Shape;5573;p8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574" name="Google Shape;5574;p8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5" name="Google Shape;5575;p8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6" name="Google Shape;5576;p8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7" name="Google Shape;5577;p8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8" name="Google Shape;5578;p8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9" name="Google Shape;5579;p8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0" name="Google Shape;5580;p8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1" name="Google Shape;5581;p8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2" name="Google Shape;5582;p8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3" name="Google Shape;5583;p8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4" name="Google Shape;5584;p8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5" name="Google Shape;5585;p8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6" name="Google Shape;5586;p8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7" name="Google Shape;5587;p8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8" name="Google Shape;5588;p8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9" name="Google Shape;5589;p8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0" name="Google Shape;5590;p8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1" name="Google Shape;5591;p8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2" name="Google Shape;5592;p8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3" name="Google Shape;5593;p8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4" name="Google Shape;5594;p8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5" name="Google Shape;5595;p8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6" name="Google Shape;5596;p8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7" name="Google Shape;5597;p8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8" name="Google Shape;5598;p8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9" name="Google Shape;5599;p8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00" name="Google Shape;5600;p8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5601" name="Google Shape;5601;p8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2" name="Google Shape;5602;p8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3" name="Google Shape;5603;p8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4" name="Google Shape;5604;p8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5" name="Google Shape;5605;p8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6" name="Google Shape;5606;p8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7" name="Google Shape;5607;p8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8" name="Google Shape;5608;p8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9" name="Google Shape;5609;p8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0" name="Google Shape;5610;p8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1" name="Google Shape;5611;p8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2" name="Google Shape;5612;p8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3" name="Google Shape;5613;p8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4" name="Google Shape;5614;p8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5" name="Google Shape;5615;p8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6" name="Google Shape;5616;p8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7" name="Google Shape;5617;p8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8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9" name="Google Shape;5619;p8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0" name="Google Shape;5620;p8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1" name="Google Shape;5621;p8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2" name="Google Shape;5622;p8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3" name="Google Shape;5623;p8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4" name="Google Shape;5624;p8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5" name="Google Shape;5625;p8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6" name="Google Shape;5626;p8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7" name="Google Shape;5627;p8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8" name="Google Shape;5628;p8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9" name="Google Shape;5629;p8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0" name="Google Shape;5630;p8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1" name="Google Shape;5631;p8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2" name="Google Shape;5632;p8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3" name="Google Shape;5633;p8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4" name="Google Shape;5634;p8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5" name="Google Shape;5635;p8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6" name="Google Shape;5636;p8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7" name="Google Shape;5637;p8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638" name="Google Shape;5638;p8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5639" name="Google Shape;5639;p8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0" name="Google Shape;5640;p8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1" name="Google Shape;5641;p8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2" name="Google Shape;5642;p8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3" name="Google Shape;5643;p8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644" name="Google Shape;5644;p8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5" name="Google Shape;5645;p8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6" name="Google Shape;5646;p8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7" name="Google Shape;5647;p8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8" name="Google Shape;5648;p8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9" name="Google Shape;5649;p8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0" name="Google Shape;5650;p8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1" name="Google Shape;5651;p8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2" name="Google Shape;5652;p8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3" name="Google Shape;5653;p8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4" name="Google Shape;5654;p8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5" name="Google Shape;5655;p8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6" name="Google Shape;5656;p8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7" name="Google Shape;5657;p8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8" name="Google Shape;5658;p8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9" name="Google Shape;5659;p8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0" name="Google Shape;5660;p8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8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2" name="Google Shape;5662;p8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3" name="Google Shape;5663;p8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8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5" name="Google Shape;5665;p8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6" name="Google Shape;5666;p8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8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8" name="Google Shape;5668;p8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9" name="Google Shape;5669;p8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0" name="Google Shape;5670;p8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1" name="Google Shape;5671;p8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2" name="Google Shape;5672;p8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3" name="Google Shape;5673;p8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4" name="Google Shape;5674;p8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5" name="Google Shape;5675;p8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6" name="Google Shape;5676;p8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7" name="Google Shape;5677;p8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8" name="Google Shape;5678;p8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9" name="Google Shape;5679;p8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0" name="Google Shape;5680;p8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1" name="Google Shape;5681;p8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2" name="Google Shape;5682;p8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8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8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8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8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8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8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8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8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8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8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8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8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8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8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8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8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8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8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8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8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8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8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8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6" name="Google Shape;5706;p8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8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8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8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8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8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8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3" name="Google Shape;5713;p8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4" name="Google Shape;5714;p8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8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8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8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8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8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8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1" name="Google Shape;5721;p8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8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8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8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8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8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8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8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8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8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8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8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8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8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8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8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8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8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8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0" name="Google Shape;5740;p8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8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8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8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4" name="Google Shape;5744;p8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8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8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8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8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8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8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8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8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3" name="Google Shape;5753;p8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4" name="Google Shape;5754;p8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8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8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8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8" name="Google Shape;5758;p8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9" name="Google Shape;5759;p8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0" name="Google Shape;5760;p8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1" name="Google Shape;5761;p8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8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3" name="Google Shape;5763;p8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9" name="Google Shape;7029;p10"/>
          <p:cNvSpPr txBox="1">
            <a:spLocks noGrp="1"/>
          </p:cNvSpPr>
          <p:nvPr>
            <p:ph type="title"/>
          </p:nvPr>
        </p:nvSpPr>
        <p:spPr>
          <a:xfrm>
            <a:off x="2411450" y="571500"/>
            <a:ext cx="4321200" cy="116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7030" name="Google Shape;7030;p10"/>
          <p:cNvGrpSpPr/>
          <p:nvPr/>
        </p:nvGrpSpPr>
        <p:grpSpPr>
          <a:xfrm rot="-5400000">
            <a:off x="6753798" y="-179925"/>
            <a:ext cx="2548529" cy="2507975"/>
            <a:chOff x="5103106" y="2667768"/>
            <a:chExt cx="1967824" cy="1936511"/>
          </a:xfrm>
        </p:grpSpPr>
        <p:grpSp>
          <p:nvGrpSpPr>
            <p:cNvPr id="7031" name="Google Shape;7031;p10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7032" name="Google Shape;7032;p10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7033" name="Google Shape;7033;p10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4" name="Google Shape;7034;p10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35" name="Google Shape;7035;p10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7036" name="Google Shape;7036;p10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37" name="Google Shape;7037;p10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7038" name="Google Shape;7038;p10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39" name="Google Shape;7039;p10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0" name="Google Shape;7040;p10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1" name="Google Shape;7041;p10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2" name="Google Shape;7042;p10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3" name="Google Shape;7043;p10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4" name="Google Shape;7044;p10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5" name="Google Shape;7045;p10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046" name="Google Shape;7046;p10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7047" name="Google Shape;7047;p10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8" name="Google Shape;7048;p10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9" name="Google Shape;7049;p10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0" name="Google Shape;7050;p10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1" name="Google Shape;7051;p10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2" name="Google Shape;7052;p10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3" name="Google Shape;7053;p10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4" name="Google Shape;7054;p10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055" name="Google Shape;7055;p10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7056" name="Google Shape;7056;p10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10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10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10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60" name="Google Shape;7060;p10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7061" name="Google Shape;7061;p10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10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10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10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65" name="Google Shape;7065;p10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7066" name="Google Shape;7066;p10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10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10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10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70" name="Google Shape;7070;p10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7071" name="Google Shape;7071;p10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10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73" name="Google Shape;7073;p10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7074" name="Google Shape;7074;p10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5" name="Google Shape;7075;p10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6" name="Google Shape;7076;p10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7" name="Google Shape;7077;p10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8" name="Google Shape;7078;p10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9" name="Google Shape;7079;p10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0" name="Google Shape;7080;p10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1" name="Google Shape;7081;p10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2" name="Google Shape;7082;p10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83" name="Google Shape;7083;p10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7084" name="Google Shape;7084;p10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5" name="Google Shape;7085;p10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6" name="Google Shape;7086;p10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7" name="Google Shape;7087;p10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8" name="Google Shape;7088;p10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9" name="Google Shape;7089;p10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0" name="Google Shape;7090;p10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1" name="Google Shape;7091;p10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92" name="Google Shape;7092;p10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7093" name="Google Shape;7093;p10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10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10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10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97" name="Google Shape;7097;p10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7098" name="Google Shape;7098;p10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10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10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10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2" name="Google Shape;7102;p10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7103" name="Google Shape;7103;p10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10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10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10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7" name="Google Shape;7107;p10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7108" name="Google Shape;7108;p10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10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10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10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10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10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10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10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10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10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10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10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10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10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10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10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10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10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10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10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10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10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10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10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10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10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10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10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10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10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10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10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10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10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10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10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10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10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10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10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10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10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10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10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10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10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10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10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10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10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10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10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10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10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10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10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10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10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10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10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10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10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10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10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10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10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10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10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10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10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10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10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80" name="Google Shape;7180;p10"/>
          <p:cNvGrpSpPr/>
          <p:nvPr/>
        </p:nvGrpSpPr>
        <p:grpSpPr>
          <a:xfrm rot="5400000" flipH="1">
            <a:off x="-158327" y="-179925"/>
            <a:ext cx="2548529" cy="2507975"/>
            <a:chOff x="5103106" y="2667768"/>
            <a:chExt cx="1967824" cy="1936511"/>
          </a:xfrm>
        </p:grpSpPr>
        <p:grpSp>
          <p:nvGrpSpPr>
            <p:cNvPr id="7181" name="Google Shape;7181;p10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7182" name="Google Shape;7182;p10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7183" name="Google Shape;7183;p10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4" name="Google Shape;7184;p10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85" name="Google Shape;7185;p10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7186" name="Google Shape;7186;p10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187" name="Google Shape;7187;p10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7188" name="Google Shape;7188;p10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89" name="Google Shape;7189;p10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90" name="Google Shape;7190;p10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91" name="Google Shape;7191;p10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92" name="Google Shape;7192;p10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93" name="Google Shape;7193;p10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94" name="Google Shape;7194;p10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95" name="Google Shape;7195;p10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196" name="Google Shape;7196;p10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7197" name="Google Shape;7197;p10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98" name="Google Shape;7198;p10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99" name="Google Shape;7199;p10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00" name="Google Shape;7200;p10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01" name="Google Shape;7201;p10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02" name="Google Shape;7202;p10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03" name="Google Shape;7203;p10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04" name="Google Shape;7204;p10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205" name="Google Shape;7205;p10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7206" name="Google Shape;7206;p10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10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10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10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10" name="Google Shape;7210;p10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7211" name="Google Shape;7211;p10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10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10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10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15" name="Google Shape;7215;p10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7216" name="Google Shape;7216;p10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10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10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10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20" name="Google Shape;7220;p10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7221" name="Google Shape;7221;p10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10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23" name="Google Shape;7223;p10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7224" name="Google Shape;7224;p10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5" name="Google Shape;7225;p10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6" name="Google Shape;7226;p10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7" name="Google Shape;7227;p10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8" name="Google Shape;7228;p10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9" name="Google Shape;7229;p10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0" name="Google Shape;7230;p10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1" name="Google Shape;7231;p10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2" name="Google Shape;7232;p10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33" name="Google Shape;7233;p10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7234" name="Google Shape;7234;p10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5" name="Google Shape;7235;p10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6" name="Google Shape;7236;p10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7" name="Google Shape;7237;p10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8" name="Google Shape;7238;p10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9" name="Google Shape;7239;p10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0" name="Google Shape;7240;p10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1" name="Google Shape;7241;p10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42" name="Google Shape;7242;p10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7243" name="Google Shape;7243;p10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10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10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10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7" name="Google Shape;7247;p10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7248" name="Google Shape;7248;p10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10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10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10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52" name="Google Shape;7252;p10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7253" name="Google Shape;7253;p10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10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10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10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57" name="Google Shape;7257;p10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7258" name="Google Shape;7258;p10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10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10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10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10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10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10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10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10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10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10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10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10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10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10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10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10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10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10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10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10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10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10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10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10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10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10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10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10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10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10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10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10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10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10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10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10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10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10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10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10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10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10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10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10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10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10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10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10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10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10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10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10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10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10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10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10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10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10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10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10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10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10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10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10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10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10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10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10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10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10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10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1" name="Google Shape;7331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10875"/>
            <a:ext cx="6576000" cy="151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332" name="Google Shape;7332;p11"/>
          <p:cNvSpPr txBox="1">
            <a:spLocks noGrp="1"/>
          </p:cNvSpPr>
          <p:nvPr>
            <p:ph type="subTitle" idx="1"/>
          </p:nvPr>
        </p:nvSpPr>
        <p:spPr>
          <a:xfrm>
            <a:off x="2833875" y="3298225"/>
            <a:ext cx="34761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7333" name="Google Shape;7333;p11"/>
          <p:cNvGrpSpPr/>
          <p:nvPr/>
        </p:nvGrpSpPr>
        <p:grpSpPr>
          <a:xfrm flipH="1">
            <a:off x="-1611259" y="-555987"/>
            <a:ext cx="4389254" cy="5882254"/>
            <a:chOff x="6366005" y="-555987"/>
            <a:chExt cx="4389254" cy="5882254"/>
          </a:xfrm>
        </p:grpSpPr>
        <p:grpSp>
          <p:nvGrpSpPr>
            <p:cNvPr id="7334" name="Google Shape;7334;p11"/>
            <p:cNvGrpSpPr/>
            <p:nvPr/>
          </p:nvGrpSpPr>
          <p:grpSpPr>
            <a:xfrm>
              <a:off x="6366005" y="-555987"/>
              <a:ext cx="1496874" cy="1491499"/>
              <a:chOff x="812200" y="869075"/>
              <a:chExt cx="1011675" cy="1007225"/>
            </a:xfrm>
          </p:grpSpPr>
          <p:grpSp>
            <p:nvGrpSpPr>
              <p:cNvPr id="7335" name="Google Shape;7335;p11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7336" name="Google Shape;7336;p11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7337" name="Google Shape;7337;p11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7338" name="Google Shape;7338;p11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39" name="Google Shape;7339;p11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0" name="Google Shape;7340;p11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1" name="Google Shape;7341;p11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2" name="Google Shape;7342;p11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3" name="Google Shape;7343;p11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4" name="Google Shape;7344;p11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5" name="Google Shape;7345;p11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6" name="Google Shape;7346;p11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7" name="Google Shape;7347;p11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8" name="Google Shape;7348;p11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9" name="Google Shape;7349;p11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50" name="Google Shape;7350;p11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51" name="Google Shape;7351;p11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7352" name="Google Shape;7352;p11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3" name="Google Shape;7353;p11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4" name="Google Shape;7354;p11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5" name="Google Shape;7355;p11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6" name="Google Shape;7356;p11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7" name="Google Shape;7357;p11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8" name="Google Shape;7358;p11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9" name="Google Shape;7359;p11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0" name="Google Shape;7360;p11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1" name="Google Shape;7361;p11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2" name="Google Shape;7362;p11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3" name="Google Shape;7363;p11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4" name="Google Shape;7364;p11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5" name="Google Shape;7365;p11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366" name="Google Shape;7366;p11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7" name="Google Shape;7367;p11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8" name="Google Shape;7368;p11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9" name="Google Shape;7369;p11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0" name="Google Shape;7370;p11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1" name="Google Shape;7371;p11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2" name="Google Shape;7372;p11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3" name="Google Shape;7373;p11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4" name="Google Shape;7374;p11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5" name="Google Shape;7375;p11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6" name="Google Shape;7376;p11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7" name="Google Shape;7377;p11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8" name="Google Shape;7378;p11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9" name="Google Shape;7379;p11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380" name="Google Shape;7380;p11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11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11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11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11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11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11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11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11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11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11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11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11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11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11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95" name="Google Shape;7395;p11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7396" name="Google Shape;7396;p11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7" name="Google Shape;7397;p11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8" name="Google Shape;7398;p11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9" name="Google Shape;7399;p11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0" name="Google Shape;7400;p11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1" name="Google Shape;7401;p11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2" name="Google Shape;7402;p11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3" name="Google Shape;7403;p11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4" name="Google Shape;7404;p11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5" name="Google Shape;7405;p11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6" name="Google Shape;7406;p11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7" name="Google Shape;7407;p11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8" name="Google Shape;7408;p11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9" name="Google Shape;7409;p11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0" name="Google Shape;7410;p11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1" name="Google Shape;7411;p11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12" name="Google Shape;7412;p11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11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11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11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11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11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11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11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20" name="Google Shape;7420;p11"/>
            <p:cNvGrpSpPr/>
            <p:nvPr/>
          </p:nvGrpSpPr>
          <p:grpSpPr>
            <a:xfrm>
              <a:off x="7713661" y="-531406"/>
              <a:ext cx="308201" cy="544971"/>
              <a:chOff x="1723025" y="599938"/>
              <a:chExt cx="208300" cy="368025"/>
            </a:xfrm>
          </p:grpSpPr>
          <p:sp>
            <p:nvSpPr>
              <p:cNvPr id="7421" name="Google Shape;7421;p11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11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11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11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11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11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11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11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11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11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11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11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33" name="Google Shape;7433;p11"/>
            <p:cNvGrpSpPr/>
            <p:nvPr/>
          </p:nvGrpSpPr>
          <p:grpSpPr>
            <a:xfrm>
              <a:off x="8598145" y="3660880"/>
              <a:ext cx="553822" cy="557800"/>
              <a:chOff x="2351650" y="3442788"/>
              <a:chExt cx="381525" cy="383975"/>
            </a:xfrm>
          </p:grpSpPr>
          <p:sp>
            <p:nvSpPr>
              <p:cNvPr id="7434" name="Google Shape;7434;p11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11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11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11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11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11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11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11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11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11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11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11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11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11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11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11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11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51" name="Google Shape;7451;p11"/>
            <p:cNvGrpSpPr/>
            <p:nvPr/>
          </p:nvGrpSpPr>
          <p:grpSpPr>
            <a:xfrm>
              <a:off x="9067655" y="4206853"/>
              <a:ext cx="1221013" cy="1119414"/>
              <a:chOff x="2832575" y="3713713"/>
              <a:chExt cx="841150" cy="770575"/>
            </a:xfrm>
          </p:grpSpPr>
          <p:sp>
            <p:nvSpPr>
              <p:cNvPr id="7452" name="Google Shape;7452;p11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11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11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11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11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11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11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11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11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11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11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11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11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11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11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11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11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11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11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11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11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11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11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11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11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11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11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11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11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11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11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11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11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11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11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11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11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11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11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11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11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11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11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11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11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11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11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11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11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11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11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03" name="Google Shape;7503;p11"/>
            <p:cNvGrpSpPr/>
            <p:nvPr/>
          </p:nvGrpSpPr>
          <p:grpSpPr>
            <a:xfrm>
              <a:off x="10126353" y="-508332"/>
              <a:ext cx="271776" cy="395607"/>
              <a:chOff x="3404425" y="572813"/>
              <a:chExt cx="187225" cy="272325"/>
            </a:xfrm>
          </p:grpSpPr>
          <p:sp>
            <p:nvSpPr>
              <p:cNvPr id="7504" name="Google Shape;7504;p11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11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11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07" name="Google Shape;7507;p11"/>
            <p:cNvGrpSpPr/>
            <p:nvPr/>
          </p:nvGrpSpPr>
          <p:grpSpPr>
            <a:xfrm>
              <a:off x="7742789" y="738339"/>
              <a:ext cx="570987" cy="223135"/>
              <a:chOff x="1762400" y="1430988"/>
              <a:chExt cx="393350" cy="153600"/>
            </a:xfrm>
          </p:grpSpPr>
          <p:sp>
            <p:nvSpPr>
              <p:cNvPr id="7508" name="Google Shape;7508;p11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11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11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1" name="Google Shape;7511;p11"/>
            <p:cNvGrpSpPr/>
            <p:nvPr/>
          </p:nvGrpSpPr>
          <p:grpSpPr>
            <a:xfrm>
              <a:off x="8468553" y="1272424"/>
              <a:ext cx="423903" cy="430689"/>
              <a:chOff x="2262375" y="1798638"/>
              <a:chExt cx="292025" cy="296475"/>
            </a:xfrm>
          </p:grpSpPr>
          <p:sp>
            <p:nvSpPr>
              <p:cNvPr id="7512" name="Google Shape;7512;p11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11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11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5" name="Google Shape;7515;p11"/>
            <p:cNvGrpSpPr/>
            <p:nvPr/>
          </p:nvGrpSpPr>
          <p:grpSpPr>
            <a:xfrm>
              <a:off x="9261852" y="82771"/>
              <a:ext cx="322364" cy="641440"/>
              <a:chOff x="2808875" y="979713"/>
              <a:chExt cx="222075" cy="441550"/>
            </a:xfrm>
          </p:grpSpPr>
          <p:sp>
            <p:nvSpPr>
              <p:cNvPr id="7516" name="Google Shape;7516;p11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11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11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9" name="Google Shape;7519;p11"/>
            <p:cNvGrpSpPr/>
            <p:nvPr/>
          </p:nvGrpSpPr>
          <p:grpSpPr>
            <a:xfrm>
              <a:off x="9068608" y="1565179"/>
              <a:ext cx="113043" cy="99074"/>
              <a:chOff x="2673100" y="2000163"/>
              <a:chExt cx="77875" cy="68200"/>
            </a:xfrm>
          </p:grpSpPr>
          <p:sp>
            <p:nvSpPr>
              <p:cNvPr id="7520" name="Google Shape;7520;p11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11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11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11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4" name="Google Shape;7524;p11"/>
            <p:cNvGrpSpPr/>
            <p:nvPr/>
          </p:nvGrpSpPr>
          <p:grpSpPr>
            <a:xfrm>
              <a:off x="9153599" y="1363726"/>
              <a:ext cx="136777" cy="119884"/>
              <a:chOff x="2731650" y="1861488"/>
              <a:chExt cx="94225" cy="82525"/>
            </a:xfrm>
          </p:grpSpPr>
          <p:sp>
            <p:nvSpPr>
              <p:cNvPr id="7525" name="Google Shape;7525;p11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11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11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11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9" name="Google Shape;7529;p11"/>
            <p:cNvGrpSpPr/>
            <p:nvPr/>
          </p:nvGrpSpPr>
          <p:grpSpPr>
            <a:xfrm>
              <a:off x="9299267" y="1177526"/>
              <a:ext cx="162942" cy="142837"/>
              <a:chOff x="2832000" y="1733313"/>
              <a:chExt cx="112250" cy="98325"/>
            </a:xfrm>
          </p:grpSpPr>
          <p:sp>
            <p:nvSpPr>
              <p:cNvPr id="7530" name="Google Shape;7530;p11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11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11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11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4" name="Google Shape;7534;p11"/>
            <p:cNvGrpSpPr/>
            <p:nvPr/>
          </p:nvGrpSpPr>
          <p:grpSpPr>
            <a:xfrm>
              <a:off x="7719745" y="3396562"/>
              <a:ext cx="2390858" cy="1902783"/>
              <a:chOff x="1746525" y="3260838"/>
              <a:chExt cx="1647050" cy="1309825"/>
            </a:xfrm>
          </p:grpSpPr>
          <p:grpSp>
            <p:nvGrpSpPr>
              <p:cNvPr id="7535" name="Google Shape;7535;p11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7536" name="Google Shape;7536;p11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7" name="Google Shape;7537;p11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8" name="Google Shape;7538;p11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9" name="Google Shape;7539;p11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0" name="Google Shape;7540;p11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1" name="Google Shape;7541;p11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2" name="Google Shape;7542;p11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3" name="Google Shape;7543;p11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4" name="Google Shape;7544;p11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5" name="Google Shape;7545;p11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6" name="Google Shape;7546;p11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7" name="Google Shape;7547;p11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548" name="Google Shape;7548;p11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1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1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1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1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1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1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1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1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1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1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1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1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1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1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1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1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1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1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1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1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1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1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1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1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1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11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11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1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1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1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1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1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81" name="Google Shape;7581;p11"/>
            <p:cNvGrpSpPr/>
            <p:nvPr/>
          </p:nvGrpSpPr>
          <p:grpSpPr>
            <a:xfrm>
              <a:off x="6417950" y="-498236"/>
              <a:ext cx="4337308" cy="4209852"/>
              <a:chOff x="849725" y="579763"/>
              <a:chExt cx="2987950" cy="2897950"/>
            </a:xfrm>
          </p:grpSpPr>
          <p:grpSp>
            <p:nvGrpSpPr>
              <p:cNvPr id="7582" name="Google Shape;7582;p11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7583" name="Google Shape;7583;p11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7584" name="Google Shape;7584;p11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7585" name="Google Shape;7585;p11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86" name="Google Shape;7586;p11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87" name="Google Shape;7587;p11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88" name="Google Shape;7588;p11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89" name="Google Shape;7589;p11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0" name="Google Shape;7590;p11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1" name="Google Shape;7591;p11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2" name="Google Shape;7592;p11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3" name="Google Shape;7593;p11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4" name="Google Shape;7594;p11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5" name="Google Shape;7595;p11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6" name="Google Shape;7596;p11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7" name="Google Shape;7597;p11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8" name="Google Shape;7598;p11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9" name="Google Shape;7599;p11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0" name="Google Shape;7600;p11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1" name="Google Shape;7601;p11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2" name="Google Shape;7602;p11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3" name="Google Shape;7603;p11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4" name="Google Shape;7604;p11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5" name="Google Shape;7605;p11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6" name="Google Shape;7606;p11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7" name="Google Shape;7607;p11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8" name="Google Shape;7608;p11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9" name="Google Shape;7609;p11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0" name="Google Shape;7610;p11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1" name="Google Shape;7611;p11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2" name="Google Shape;7612;p11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3" name="Google Shape;7613;p11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4" name="Google Shape;7614;p11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5" name="Google Shape;7615;p11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6" name="Google Shape;7616;p11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7" name="Google Shape;7617;p11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8" name="Google Shape;7618;p11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9" name="Google Shape;7619;p11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0" name="Google Shape;7620;p11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1" name="Google Shape;7621;p11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2" name="Google Shape;7622;p11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3" name="Google Shape;7623;p11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4" name="Google Shape;7624;p11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5" name="Google Shape;7625;p11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6" name="Google Shape;7626;p11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7" name="Google Shape;7627;p11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8" name="Google Shape;7628;p11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9" name="Google Shape;7629;p11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0" name="Google Shape;7630;p11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1" name="Google Shape;7631;p11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2" name="Google Shape;7632;p11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3" name="Google Shape;7633;p11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4" name="Google Shape;7634;p11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635" name="Google Shape;7635;p11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7636" name="Google Shape;7636;p11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7" name="Google Shape;7637;p11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8" name="Google Shape;7638;p11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9" name="Google Shape;7639;p11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0" name="Google Shape;7640;p11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1" name="Google Shape;7641;p11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2" name="Google Shape;7642;p11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3" name="Google Shape;7643;p11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4" name="Google Shape;7644;p11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5" name="Google Shape;7645;p11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6" name="Google Shape;7646;p11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7" name="Google Shape;7647;p11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8" name="Google Shape;7648;p11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9" name="Google Shape;7649;p11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0" name="Google Shape;7650;p11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1" name="Google Shape;7651;p11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2" name="Google Shape;7652;p11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3" name="Google Shape;7653;p11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4" name="Google Shape;7654;p11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5" name="Google Shape;7655;p11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6" name="Google Shape;7656;p11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7" name="Google Shape;7657;p11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8" name="Google Shape;7658;p11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9" name="Google Shape;7659;p11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0" name="Google Shape;7660;p11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1" name="Google Shape;7661;p11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2" name="Google Shape;7662;p11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3" name="Google Shape;7663;p11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4" name="Google Shape;7664;p11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5" name="Google Shape;7665;p11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6" name="Google Shape;7666;p11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7" name="Google Shape;7667;p11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8" name="Google Shape;7668;p11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9" name="Google Shape;7669;p11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0" name="Google Shape;7670;p11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1" name="Google Shape;7671;p11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2" name="Google Shape;7672;p11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3" name="Google Shape;7673;p11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4" name="Google Shape;7674;p11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5" name="Google Shape;7675;p11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6" name="Google Shape;7676;p11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7" name="Google Shape;7677;p11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8" name="Google Shape;7678;p11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9" name="Google Shape;7679;p11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0" name="Google Shape;7680;p11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1" name="Google Shape;7681;p11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2" name="Google Shape;7682;p11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683" name="Google Shape;7683;p11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7684" name="Google Shape;7684;p11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5" name="Google Shape;7685;p11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6" name="Google Shape;7686;p11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7" name="Google Shape;7687;p11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8" name="Google Shape;7688;p11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9" name="Google Shape;7689;p11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0" name="Google Shape;7690;p11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1" name="Google Shape;7691;p11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2" name="Google Shape;7692;p11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3" name="Google Shape;7693;p11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4" name="Google Shape;7694;p11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5" name="Google Shape;7695;p11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6" name="Google Shape;7696;p11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7" name="Google Shape;7697;p11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8" name="Google Shape;7698;p11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9" name="Google Shape;7699;p11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0" name="Google Shape;7700;p11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1" name="Google Shape;7701;p11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2" name="Google Shape;7702;p11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3" name="Google Shape;7703;p11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4" name="Google Shape;7704;p11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5" name="Google Shape;7705;p11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6" name="Google Shape;7706;p11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7" name="Google Shape;7707;p11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8" name="Google Shape;7708;p11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9" name="Google Shape;7709;p11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0" name="Google Shape;7710;p11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1" name="Google Shape;7711;p11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2" name="Google Shape;7712;p11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3" name="Google Shape;7713;p11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4" name="Google Shape;7714;p11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5" name="Google Shape;7715;p11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6" name="Google Shape;7716;p11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7" name="Google Shape;7717;p11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8" name="Google Shape;7718;p11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9" name="Google Shape;7719;p11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0" name="Google Shape;7720;p11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1" name="Google Shape;7721;p11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2" name="Google Shape;7722;p11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3" name="Google Shape;7723;p11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4" name="Google Shape;7724;p11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5" name="Google Shape;7725;p11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6" name="Google Shape;7726;p11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7" name="Google Shape;7727;p11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8" name="Google Shape;7728;p11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9" name="Google Shape;7729;p11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0" name="Google Shape;7730;p11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731" name="Google Shape;7731;p11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7732" name="Google Shape;7732;p11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3" name="Google Shape;7733;p11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4" name="Google Shape;7734;p11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5" name="Google Shape;7735;p11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6" name="Google Shape;7736;p11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7" name="Google Shape;7737;p11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8" name="Google Shape;7738;p11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9" name="Google Shape;7739;p11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40" name="Google Shape;7740;p11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41" name="Google Shape;7741;p11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742" name="Google Shape;7742;p11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7743" name="Google Shape;7743;p11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4" name="Google Shape;7744;p11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5" name="Google Shape;7745;p11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6" name="Google Shape;7746;p11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7" name="Google Shape;7747;p11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8" name="Google Shape;7748;p11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9" name="Google Shape;7749;p11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0" name="Google Shape;7750;p11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1" name="Google Shape;7751;p11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2" name="Google Shape;7752;p11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3" name="Google Shape;7753;p11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4" name="Google Shape;7754;p11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5" name="Google Shape;7755;p11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6" name="Google Shape;7756;p11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7" name="Google Shape;7757;p11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8" name="Google Shape;7758;p11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9" name="Google Shape;7759;p11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0" name="Google Shape;7760;p11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1" name="Google Shape;7761;p11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2" name="Google Shape;7762;p11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3" name="Google Shape;7763;p11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4" name="Google Shape;7764;p11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5" name="Google Shape;7765;p11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6" name="Google Shape;7766;p11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7" name="Google Shape;7767;p11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8" name="Google Shape;7768;p11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9" name="Google Shape;7769;p11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0" name="Google Shape;7770;p11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1" name="Google Shape;7771;p11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2" name="Google Shape;7772;p11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3" name="Google Shape;7773;p11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4" name="Google Shape;7774;p11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5" name="Google Shape;7775;p11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6" name="Google Shape;7776;p11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7" name="Google Shape;7777;p11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8" name="Google Shape;7778;p11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9" name="Google Shape;7779;p11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7780" name="Google Shape;7780;p11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11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11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11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11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11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11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11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11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11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11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11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11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11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4" name="Google Shape;7794;p11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5" name="Google Shape;7795;p11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11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7" name="Google Shape;7797;p11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8" name="Google Shape;7798;p11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11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0" name="Google Shape;7800;p11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1" name="Google Shape;7801;p11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11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3" name="Google Shape;7803;p11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4" name="Google Shape;7804;p11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05" name="Google Shape;7805;p11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11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11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11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11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11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11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11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11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11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11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11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11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11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11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11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11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11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11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11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11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11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11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11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11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11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31" name="Google Shape;7831;p11"/>
          <p:cNvGrpSpPr/>
          <p:nvPr/>
        </p:nvGrpSpPr>
        <p:grpSpPr>
          <a:xfrm rot="10800000">
            <a:off x="6366005" y="-106567"/>
            <a:ext cx="4389254" cy="5882254"/>
            <a:chOff x="-1580340" y="-666397"/>
            <a:chExt cx="4389254" cy="5882254"/>
          </a:xfrm>
        </p:grpSpPr>
        <p:grpSp>
          <p:nvGrpSpPr>
            <p:cNvPr id="7832" name="Google Shape;7832;p11"/>
            <p:cNvGrpSpPr/>
            <p:nvPr/>
          </p:nvGrpSpPr>
          <p:grpSpPr>
            <a:xfrm flipH="1">
              <a:off x="1312040" y="-666397"/>
              <a:ext cx="1496874" cy="1491499"/>
              <a:chOff x="812200" y="869075"/>
              <a:chExt cx="1011675" cy="1007225"/>
            </a:xfrm>
          </p:grpSpPr>
          <p:grpSp>
            <p:nvGrpSpPr>
              <p:cNvPr id="7833" name="Google Shape;7833;p11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7834" name="Google Shape;7834;p11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7835" name="Google Shape;7835;p11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7836" name="Google Shape;7836;p11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37" name="Google Shape;7837;p11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38" name="Google Shape;7838;p11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39" name="Google Shape;7839;p11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0" name="Google Shape;7840;p11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1" name="Google Shape;7841;p11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2" name="Google Shape;7842;p11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11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11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11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11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11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11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11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7850" name="Google Shape;7850;p11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1" name="Google Shape;7851;p11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2" name="Google Shape;7852;p11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3" name="Google Shape;7853;p11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4" name="Google Shape;7854;p11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5" name="Google Shape;7855;p11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6" name="Google Shape;7856;p11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7" name="Google Shape;7857;p11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8" name="Google Shape;7858;p11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9" name="Google Shape;7859;p11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0" name="Google Shape;7860;p11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1" name="Google Shape;7861;p11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2" name="Google Shape;7862;p11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3" name="Google Shape;7863;p11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864" name="Google Shape;7864;p11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5" name="Google Shape;7865;p11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6" name="Google Shape;7866;p11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7" name="Google Shape;7867;p11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8" name="Google Shape;7868;p11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9" name="Google Shape;7869;p11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0" name="Google Shape;7870;p11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1" name="Google Shape;7871;p11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2" name="Google Shape;7872;p11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3" name="Google Shape;7873;p11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4" name="Google Shape;7874;p11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5" name="Google Shape;7875;p11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6" name="Google Shape;7876;p11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7" name="Google Shape;7877;p11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78" name="Google Shape;7878;p11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11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11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11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11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11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11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11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11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11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11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11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11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11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11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93" name="Google Shape;7893;p11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7894" name="Google Shape;7894;p11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5" name="Google Shape;7895;p11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6" name="Google Shape;7896;p11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7" name="Google Shape;7897;p11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8" name="Google Shape;7898;p11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9" name="Google Shape;7899;p11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0" name="Google Shape;7900;p11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1" name="Google Shape;7901;p11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2" name="Google Shape;7902;p11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3" name="Google Shape;7903;p11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4" name="Google Shape;7904;p11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5" name="Google Shape;7905;p11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6" name="Google Shape;7906;p11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7" name="Google Shape;7907;p11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8" name="Google Shape;7908;p11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9" name="Google Shape;7909;p11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10" name="Google Shape;7910;p11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11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11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11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11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11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11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11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8" name="Google Shape;7918;p11"/>
            <p:cNvGrpSpPr/>
            <p:nvPr/>
          </p:nvGrpSpPr>
          <p:grpSpPr>
            <a:xfrm flipH="1">
              <a:off x="1153057" y="-641815"/>
              <a:ext cx="308201" cy="544971"/>
              <a:chOff x="1723025" y="599938"/>
              <a:chExt cx="208300" cy="368025"/>
            </a:xfrm>
          </p:grpSpPr>
          <p:sp>
            <p:nvSpPr>
              <p:cNvPr id="7919" name="Google Shape;7919;p11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11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11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11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11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11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11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11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11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11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11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11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31" name="Google Shape;7931;p11"/>
            <p:cNvGrpSpPr/>
            <p:nvPr/>
          </p:nvGrpSpPr>
          <p:grpSpPr>
            <a:xfrm flipH="1">
              <a:off x="806635" y="3665161"/>
              <a:ext cx="506209" cy="879065"/>
              <a:chOff x="1844575" y="3521738"/>
              <a:chExt cx="348725" cy="605125"/>
            </a:xfrm>
          </p:grpSpPr>
          <p:sp>
            <p:nvSpPr>
              <p:cNvPr id="7932" name="Google Shape;7932;p11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11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11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11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11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11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11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11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11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41" name="Google Shape;7941;p11"/>
            <p:cNvGrpSpPr/>
            <p:nvPr/>
          </p:nvGrpSpPr>
          <p:grpSpPr>
            <a:xfrm flipH="1">
              <a:off x="641297" y="3919892"/>
              <a:ext cx="112608" cy="99038"/>
              <a:chOff x="2229625" y="3697088"/>
              <a:chExt cx="77575" cy="68175"/>
            </a:xfrm>
          </p:grpSpPr>
          <p:sp>
            <p:nvSpPr>
              <p:cNvPr id="7942" name="Google Shape;7942;p11"/>
              <p:cNvSpPr/>
              <p:nvPr/>
            </p:nvSpPr>
            <p:spPr>
              <a:xfrm>
                <a:off x="2229625" y="3697088"/>
                <a:ext cx="775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727" extrusionOk="0">
                    <a:moveTo>
                      <a:pt x="1553" y="0"/>
                    </a:moveTo>
                    <a:cubicBezTo>
                      <a:pt x="1028" y="0"/>
                      <a:pt x="527" y="305"/>
                      <a:pt x="303" y="816"/>
                    </a:cubicBezTo>
                    <a:cubicBezTo>
                      <a:pt x="1" y="1506"/>
                      <a:pt x="316" y="2311"/>
                      <a:pt x="1006" y="2612"/>
                    </a:cubicBezTo>
                    <a:cubicBezTo>
                      <a:pt x="1185" y="2690"/>
                      <a:pt x="1370" y="2727"/>
                      <a:pt x="1553" y="2727"/>
                    </a:cubicBezTo>
                    <a:cubicBezTo>
                      <a:pt x="2078" y="2727"/>
                      <a:pt x="2577" y="2422"/>
                      <a:pt x="2800" y="1911"/>
                    </a:cubicBezTo>
                    <a:cubicBezTo>
                      <a:pt x="3102" y="1220"/>
                      <a:pt x="2788" y="417"/>
                      <a:pt x="2098" y="115"/>
                    </a:cubicBezTo>
                    <a:cubicBezTo>
                      <a:pt x="1921" y="37"/>
                      <a:pt x="1735" y="0"/>
                      <a:pt x="1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11"/>
              <p:cNvSpPr/>
              <p:nvPr/>
            </p:nvSpPr>
            <p:spPr>
              <a:xfrm>
                <a:off x="2229625" y="3697663"/>
                <a:ext cx="706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04" extrusionOk="0">
                    <a:moveTo>
                      <a:pt x="1306" y="1"/>
                    </a:moveTo>
                    <a:lnTo>
                      <a:pt x="1306" y="1"/>
                    </a:lnTo>
                    <a:cubicBezTo>
                      <a:pt x="876" y="79"/>
                      <a:pt x="491" y="363"/>
                      <a:pt x="303" y="793"/>
                    </a:cubicBezTo>
                    <a:cubicBezTo>
                      <a:pt x="1" y="1483"/>
                      <a:pt x="316" y="2288"/>
                      <a:pt x="1006" y="2589"/>
                    </a:cubicBezTo>
                    <a:cubicBezTo>
                      <a:pt x="1185" y="2667"/>
                      <a:pt x="1370" y="2704"/>
                      <a:pt x="1553" y="2704"/>
                    </a:cubicBezTo>
                    <a:cubicBezTo>
                      <a:pt x="2078" y="2704"/>
                      <a:pt x="2577" y="2399"/>
                      <a:pt x="2800" y="1888"/>
                    </a:cubicBezTo>
                    <a:cubicBezTo>
                      <a:pt x="2811" y="1866"/>
                      <a:pt x="2817" y="1844"/>
                      <a:pt x="2825" y="1821"/>
                    </a:cubicBezTo>
                    <a:lnTo>
                      <a:pt x="2825" y="1821"/>
                    </a:lnTo>
                    <a:cubicBezTo>
                      <a:pt x="2623" y="1965"/>
                      <a:pt x="2380" y="2045"/>
                      <a:pt x="2130" y="2045"/>
                    </a:cubicBezTo>
                    <a:cubicBezTo>
                      <a:pt x="1973" y="2045"/>
                      <a:pt x="1813" y="2013"/>
                      <a:pt x="1660" y="1946"/>
                    </a:cubicBezTo>
                    <a:cubicBezTo>
                      <a:pt x="1057" y="1682"/>
                      <a:pt x="781" y="980"/>
                      <a:pt x="1046" y="375"/>
                    </a:cubicBezTo>
                    <a:cubicBezTo>
                      <a:pt x="1108" y="231"/>
                      <a:pt x="1199" y="104"/>
                      <a:pt x="130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11"/>
              <p:cNvSpPr/>
              <p:nvPr/>
            </p:nvSpPr>
            <p:spPr>
              <a:xfrm>
                <a:off x="2272900" y="3713488"/>
                <a:ext cx="255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899" extrusionOk="0">
                    <a:moveTo>
                      <a:pt x="512" y="1"/>
                    </a:moveTo>
                    <a:cubicBezTo>
                      <a:pt x="339" y="1"/>
                      <a:pt x="174" y="101"/>
                      <a:pt x="101" y="270"/>
                    </a:cubicBezTo>
                    <a:cubicBezTo>
                      <a:pt x="1" y="497"/>
                      <a:pt x="104" y="762"/>
                      <a:pt x="331" y="861"/>
                    </a:cubicBezTo>
                    <a:cubicBezTo>
                      <a:pt x="390" y="887"/>
                      <a:pt x="452" y="899"/>
                      <a:pt x="512" y="899"/>
                    </a:cubicBezTo>
                    <a:cubicBezTo>
                      <a:pt x="685" y="899"/>
                      <a:pt x="849" y="798"/>
                      <a:pt x="922" y="630"/>
                    </a:cubicBezTo>
                    <a:cubicBezTo>
                      <a:pt x="1022" y="403"/>
                      <a:pt x="919" y="138"/>
                      <a:pt x="690" y="38"/>
                    </a:cubicBezTo>
                    <a:cubicBezTo>
                      <a:pt x="632" y="13"/>
                      <a:pt x="571" y="1"/>
                      <a:pt x="51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11"/>
              <p:cNvSpPr/>
              <p:nvPr/>
            </p:nvSpPr>
            <p:spPr>
              <a:xfrm>
                <a:off x="2259475" y="3708888"/>
                <a:ext cx="119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18" extrusionOk="0">
                    <a:moveTo>
                      <a:pt x="236" y="1"/>
                    </a:moveTo>
                    <a:cubicBezTo>
                      <a:pt x="157" y="1"/>
                      <a:pt x="81" y="47"/>
                      <a:pt x="46" y="125"/>
                    </a:cubicBezTo>
                    <a:cubicBezTo>
                      <a:pt x="0" y="230"/>
                      <a:pt x="49" y="354"/>
                      <a:pt x="154" y="401"/>
                    </a:cubicBezTo>
                    <a:cubicBezTo>
                      <a:pt x="181" y="412"/>
                      <a:pt x="208" y="418"/>
                      <a:pt x="236" y="418"/>
                    </a:cubicBezTo>
                    <a:cubicBezTo>
                      <a:pt x="316" y="418"/>
                      <a:pt x="393" y="371"/>
                      <a:pt x="428" y="293"/>
                    </a:cubicBezTo>
                    <a:cubicBezTo>
                      <a:pt x="475" y="188"/>
                      <a:pt x="426" y="64"/>
                      <a:pt x="320" y="18"/>
                    </a:cubicBezTo>
                    <a:cubicBezTo>
                      <a:pt x="293" y="6"/>
                      <a:pt x="264" y="1"/>
                      <a:pt x="23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46" name="Google Shape;7946;p11"/>
            <p:cNvGrpSpPr/>
            <p:nvPr/>
          </p:nvGrpSpPr>
          <p:grpSpPr>
            <a:xfrm flipH="1">
              <a:off x="586681" y="4119384"/>
              <a:ext cx="136305" cy="119884"/>
              <a:chOff x="2250925" y="3834413"/>
              <a:chExt cx="93900" cy="82525"/>
            </a:xfrm>
          </p:grpSpPr>
          <p:sp>
            <p:nvSpPr>
              <p:cNvPr id="7947" name="Google Shape;7947;p11"/>
              <p:cNvSpPr/>
              <p:nvPr/>
            </p:nvSpPr>
            <p:spPr>
              <a:xfrm>
                <a:off x="2250925" y="3834413"/>
                <a:ext cx="939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3301" extrusionOk="0">
                    <a:moveTo>
                      <a:pt x="1880" y="0"/>
                    </a:moveTo>
                    <a:cubicBezTo>
                      <a:pt x="1244" y="0"/>
                      <a:pt x="638" y="370"/>
                      <a:pt x="367" y="989"/>
                    </a:cubicBezTo>
                    <a:cubicBezTo>
                      <a:pt x="1" y="1824"/>
                      <a:pt x="382" y="2795"/>
                      <a:pt x="1218" y="3162"/>
                    </a:cubicBezTo>
                    <a:cubicBezTo>
                      <a:pt x="1433" y="3256"/>
                      <a:pt x="1657" y="3301"/>
                      <a:pt x="1877" y="3301"/>
                    </a:cubicBezTo>
                    <a:cubicBezTo>
                      <a:pt x="2512" y="3301"/>
                      <a:pt x="3118" y="2931"/>
                      <a:pt x="3389" y="2311"/>
                    </a:cubicBezTo>
                    <a:cubicBezTo>
                      <a:pt x="3756" y="1477"/>
                      <a:pt x="3374" y="504"/>
                      <a:pt x="2540" y="139"/>
                    </a:cubicBezTo>
                    <a:cubicBezTo>
                      <a:pt x="2325" y="45"/>
                      <a:pt x="2101" y="0"/>
                      <a:pt x="1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11"/>
              <p:cNvSpPr/>
              <p:nvPr/>
            </p:nvSpPr>
            <p:spPr>
              <a:xfrm>
                <a:off x="2250925" y="3835088"/>
                <a:ext cx="85525" cy="8182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273" extrusionOk="0">
                    <a:moveTo>
                      <a:pt x="1581" y="0"/>
                    </a:moveTo>
                    <a:lnTo>
                      <a:pt x="1581" y="0"/>
                    </a:lnTo>
                    <a:cubicBezTo>
                      <a:pt x="1060" y="98"/>
                      <a:pt x="596" y="441"/>
                      <a:pt x="367" y="962"/>
                    </a:cubicBezTo>
                    <a:cubicBezTo>
                      <a:pt x="1" y="1797"/>
                      <a:pt x="382" y="2768"/>
                      <a:pt x="1218" y="3135"/>
                    </a:cubicBezTo>
                    <a:cubicBezTo>
                      <a:pt x="1433" y="3229"/>
                      <a:pt x="1657" y="3273"/>
                      <a:pt x="1877" y="3273"/>
                    </a:cubicBezTo>
                    <a:cubicBezTo>
                      <a:pt x="2512" y="3273"/>
                      <a:pt x="3118" y="2904"/>
                      <a:pt x="3389" y="2284"/>
                    </a:cubicBezTo>
                    <a:cubicBezTo>
                      <a:pt x="3402" y="2259"/>
                      <a:pt x="3410" y="2231"/>
                      <a:pt x="3421" y="2205"/>
                    </a:cubicBezTo>
                    <a:lnTo>
                      <a:pt x="3421" y="2205"/>
                    </a:lnTo>
                    <a:cubicBezTo>
                      <a:pt x="3176" y="2379"/>
                      <a:pt x="2882" y="2476"/>
                      <a:pt x="2580" y="2476"/>
                    </a:cubicBezTo>
                    <a:cubicBezTo>
                      <a:pt x="2389" y="2476"/>
                      <a:pt x="2195" y="2437"/>
                      <a:pt x="2008" y="2355"/>
                    </a:cubicBezTo>
                    <a:cubicBezTo>
                      <a:pt x="1278" y="2037"/>
                      <a:pt x="945" y="1185"/>
                      <a:pt x="1263" y="455"/>
                    </a:cubicBezTo>
                    <a:cubicBezTo>
                      <a:pt x="1342" y="279"/>
                      <a:pt x="1451" y="127"/>
                      <a:pt x="15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11"/>
              <p:cNvSpPr/>
              <p:nvPr/>
            </p:nvSpPr>
            <p:spPr>
              <a:xfrm>
                <a:off x="2303325" y="3854288"/>
                <a:ext cx="309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87" extrusionOk="0">
                    <a:moveTo>
                      <a:pt x="618" y="0"/>
                    </a:moveTo>
                    <a:cubicBezTo>
                      <a:pt x="409" y="0"/>
                      <a:pt x="209" y="121"/>
                      <a:pt x="120" y="326"/>
                    </a:cubicBezTo>
                    <a:cubicBezTo>
                      <a:pt x="1" y="600"/>
                      <a:pt x="125" y="920"/>
                      <a:pt x="400" y="1040"/>
                    </a:cubicBezTo>
                    <a:cubicBezTo>
                      <a:pt x="472" y="1072"/>
                      <a:pt x="546" y="1086"/>
                      <a:pt x="620" y="1086"/>
                    </a:cubicBezTo>
                    <a:cubicBezTo>
                      <a:pt x="828" y="1086"/>
                      <a:pt x="1027" y="966"/>
                      <a:pt x="1116" y="761"/>
                    </a:cubicBezTo>
                    <a:cubicBezTo>
                      <a:pt x="1235" y="486"/>
                      <a:pt x="1110" y="166"/>
                      <a:pt x="834" y="46"/>
                    </a:cubicBezTo>
                    <a:cubicBezTo>
                      <a:pt x="764" y="15"/>
                      <a:pt x="690" y="0"/>
                      <a:pt x="61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11"/>
              <p:cNvSpPr/>
              <p:nvPr/>
            </p:nvSpPr>
            <p:spPr>
              <a:xfrm>
                <a:off x="2287050" y="3848713"/>
                <a:ext cx="143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505" extrusionOk="0">
                    <a:moveTo>
                      <a:pt x="286" y="0"/>
                    </a:moveTo>
                    <a:cubicBezTo>
                      <a:pt x="190" y="0"/>
                      <a:pt x="97" y="56"/>
                      <a:pt x="57" y="151"/>
                    </a:cubicBezTo>
                    <a:cubicBezTo>
                      <a:pt x="0" y="278"/>
                      <a:pt x="58" y="427"/>
                      <a:pt x="187" y="483"/>
                    </a:cubicBezTo>
                    <a:cubicBezTo>
                      <a:pt x="219" y="498"/>
                      <a:pt x="253" y="504"/>
                      <a:pt x="287" y="504"/>
                    </a:cubicBezTo>
                    <a:cubicBezTo>
                      <a:pt x="384" y="504"/>
                      <a:pt x="477" y="447"/>
                      <a:pt x="519" y="352"/>
                    </a:cubicBezTo>
                    <a:cubicBezTo>
                      <a:pt x="574" y="226"/>
                      <a:pt x="516" y="77"/>
                      <a:pt x="387" y="21"/>
                    </a:cubicBezTo>
                    <a:cubicBezTo>
                      <a:pt x="354" y="7"/>
                      <a:pt x="320" y="0"/>
                      <a:pt x="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1" name="Google Shape;7951;p11"/>
            <p:cNvGrpSpPr/>
            <p:nvPr/>
          </p:nvGrpSpPr>
          <p:grpSpPr>
            <a:xfrm flipH="1">
              <a:off x="589512" y="4343536"/>
              <a:ext cx="162325" cy="142837"/>
              <a:chOff x="2231050" y="3988713"/>
              <a:chExt cx="111825" cy="98325"/>
            </a:xfrm>
          </p:grpSpPr>
          <p:sp>
            <p:nvSpPr>
              <p:cNvPr id="7952" name="Google Shape;7952;p11"/>
              <p:cNvSpPr/>
              <p:nvPr/>
            </p:nvSpPr>
            <p:spPr>
              <a:xfrm>
                <a:off x="2231050" y="3988713"/>
                <a:ext cx="11182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3933" extrusionOk="0">
                    <a:moveTo>
                      <a:pt x="2237" y="1"/>
                    </a:moveTo>
                    <a:cubicBezTo>
                      <a:pt x="1480" y="1"/>
                      <a:pt x="758" y="440"/>
                      <a:pt x="436" y="1179"/>
                    </a:cubicBezTo>
                    <a:cubicBezTo>
                      <a:pt x="0" y="2172"/>
                      <a:pt x="453" y="3331"/>
                      <a:pt x="1449" y="3767"/>
                    </a:cubicBezTo>
                    <a:cubicBezTo>
                      <a:pt x="1705" y="3879"/>
                      <a:pt x="1973" y="3932"/>
                      <a:pt x="2236" y="3932"/>
                    </a:cubicBezTo>
                    <a:cubicBezTo>
                      <a:pt x="2992" y="3932"/>
                      <a:pt x="3713" y="3493"/>
                      <a:pt x="4035" y="2755"/>
                    </a:cubicBezTo>
                    <a:cubicBezTo>
                      <a:pt x="4472" y="1760"/>
                      <a:pt x="4018" y="601"/>
                      <a:pt x="3023" y="165"/>
                    </a:cubicBezTo>
                    <a:cubicBezTo>
                      <a:pt x="2767" y="54"/>
                      <a:pt x="2500" y="1"/>
                      <a:pt x="2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11"/>
              <p:cNvSpPr/>
              <p:nvPr/>
            </p:nvSpPr>
            <p:spPr>
              <a:xfrm>
                <a:off x="2231050" y="3989538"/>
                <a:ext cx="101800" cy="97500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3900" extrusionOk="0">
                    <a:moveTo>
                      <a:pt x="1881" y="1"/>
                    </a:moveTo>
                    <a:lnTo>
                      <a:pt x="1881" y="1"/>
                    </a:lnTo>
                    <a:cubicBezTo>
                      <a:pt x="1261" y="115"/>
                      <a:pt x="708" y="524"/>
                      <a:pt x="436" y="1146"/>
                    </a:cubicBezTo>
                    <a:cubicBezTo>
                      <a:pt x="0" y="2139"/>
                      <a:pt x="454" y="3298"/>
                      <a:pt x="1449" y="3734"/>
                    </a:cubicBezTo>
                    <a:cubicBezTo>
                      <a:pt x="1705" y="3846"/>
                      <a:pt x="1973" y="3899"/>
                      <a:pt x="2236" y="3899"/>
                    </a:cubicBezTo>
                    <a:cubicBezTo>
                      <a:pt x="2993" y="3899"/>
                      <a:pt x="3714" y="3460"/>
                      <a:pt x="4037" y="2722"/>
                    </a:cubicBezTo>
                    <a:cubicBezTo>
                      <a:pt x="4049" y="2690"/>
                      <a:pt x="4060" y="2659"/>
                      <a:pt x="4071" y="2626"/>
                    </a:cubicBezTo>
                    <a:lnTo>
                      <a:pt x="4071" y="2626"/>
                    </a:lnTo>
                    <a:cubicBezTo>
                      <a:pt x="3781" y="2833"/>
                      <a:pt x="3431" y="2948"/>
                      <a:pt x="3071" y="2948"/>
                    </a:cubicBezTo>
                    <a:cubicBezTo>
                      <a:pt x="2844" y="2948"/>
                      <a:pt x="2613" y="2902"/>
                      <a:pt x="2391" y="2805"/>
                    </a:cubicBezTo>
                    <a:cubicBezTo>
                      <a:pt x="1521" y="2424"/>
                      <a:pt x="1125" y="1411"/>
                      <a:pt x="1505" y="541"/>
                    </a:cubicBezTo>
                    <a:cubicBezTo>
                      <a:pt x="1596" y="331"/>
                      <a:pt x="1726" y="151"/>
                      <a:pt x="18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11"/>
              <p:cNvSpPr/>
              <p:nvPr/>
            </p:nvSpPr>
            <p:spPr>
              <a:xfrm>
                <a:off x="2293425" y="4012388"/>
                <a:ext cx="368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295" extrusionOk="0">
                    <a:moveTo>
                      <a:pt x="737" y="1"/>
                    </a:moveTo>
                    <a:cubicBezTo>
                      <a:pt x="487" y="1"/>
                      <a:pt x="249" y="145"/>
                      <a:pt x="143" y="389"/>
                    </a:cubicBezTo>
                    <a:cubicBezTo>
                      <a:pt x="1" y="716"/>
                      <a:pt x="149" y="1097"/>
                      <a:pt x="477" y="1239"/>
                    </a:cubicBezTo>
                    <a:cubicBezTo>
                      <a:pt x="562" y="1276"/>
                      <a:pt x="650" y="1294"/>
                      <a:pt x="737" y="1294"/>
                    </a:cubicBezTo>
                    <a:cubicBezTo>
                      <a:pt x="985" y="1294"/>
                      <a:pt x="1222" y="1150"/>
                      <a:pt x="1327" y="907"/>
                    </a:cubicBezTo>
                    <a:cubicBezTo>
                      <a:pt x="1471" y="580"/>
                      <a:pt x="1323" y="199"/>
                      <a:pt x="995" y="55"/>
                    </a:cubicBezTo>
                    <a:cubicBezTo>
                      <a:pt x="911" y="18"/>
                      <a:pt x="823" y="1"/>
                      <a:pt x="73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11"/>
              <p:cNvSpPr/>
              <p:nvPr/>
            </p:nvSpPr>
            <p:spPr>
              <a:xfrm>
                <a:off x="2274050" y="4005763"/>
                <a:ext cx="171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601" extrusionOk="0">
                    <a:moveTo>
                      <a:pt x="341" y="0"/>
                    </a:moveTo>
                    <a:cubicBezTo>
                      <a:pt x="226" y="0"/>
                      <a:pt x="116" y="66"/>
                      <a:pt x="67" y="179"/>
                    </a:cubicBezTo>
                    <a:cubicBezTo>
                      <a:pt x="0" y="331"/>
                      <a:pt x="69" y="509"/>
                      <a:pt x="221" y="575"/>
                    </a:cubicBezTo>
                    <a:cubicBezTo>
                      <a:pt x="260" y="593"/>
                      <a:pt x="301" y="601"/>
                      <a:pt x="341" y="601"/>
                    </a:cubicBezTo>
                    <a:cubicBezTo>
                      <a:pt x="457" y="601"/>
                      <a:pt x="567" y="533"/>
                      <a:pt x="617" y="420"/>
                    </a:cubicBezTo>
                    <a:cubicBezTo>
                      <a:pt x="683" y="268"/>
                      <a:pt x="614" y="91"/>
                      <a:pt x="462" y="25"/>
                    </a:cubicBezTo>
                    <a:cubicBezTo>
                      <a:pt x="423" y="8"/>
                      <a:pt x="382" y="0"/>
                      <a:pt x="34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6" name="Google Shape;7956;p11"/>
            <p:cNvGrpSpPr/>
            <p:nvPr/>
          </p:nvGrpSpPr>
          <p:grpSpPr>
            <a:xfrm flipH="1">
              <a:off x="22952" y="3550471"/>
              <a:ext cx="553822" cy="557800"/>
              <a:chOff x="2351650" y="3442788"/>
              <a:chExt cx="381525" cy="383975"/>
            </a:xfrm>
          </p:grpSpPr>
          <p:sp>
            <p:nvSpPr>
              <p:cNvPr id="7957" name="Google Shape;7957;p11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11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11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11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11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11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11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11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11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11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11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11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11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11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11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11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11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74" name="Google Shape;7974;p11"/>
            <p:cNvGrpSpPr/>
            <p:nvPr/>
          </p:nvGrpSpPr>
          <p:grpSpPr>
            <a:xfrm flipH="1">
              <a:off x="-1113750" y="4096443"/>
              <a:ext cx="1221013" cy="1119414"/>
              <a:chOff x="2832575" y="3713713"/>
              <a:chExt cx="841150" cy="770575"/>
            </a:xfrm>
          </p:grpSpPr>
          <p:sp>
            <p:nvSpPr>
              <p:cNvPr id="7975" name="Google Shape;7975;p11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11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11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11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11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11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11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11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11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11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11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11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11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11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11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11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11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11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11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11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11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11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11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11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11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11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11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11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11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11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11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11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11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11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11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11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11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11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11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11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11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11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11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11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11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11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11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11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11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11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11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26" name="Google Shape;8026;p11"/>
            <p:cNvGrpSpPr/>
            <p:nvPr/>
          </p:nvGrpSpPr>
          <p:grpSpPr>
            <a:xfrm flipH="1">
              <a:off x="-1223210" y="-618742"/>
              <a:ext cx="271776" cy="395607"/>
              <a:chOff x="3404425" y="572813"/>
              <a:chExt cx="187225" cy="272325"/>
            </a:xfrm>
          </p:grpSpPr>
          <p:sp>
            <p:nvSpPr>
              <p:cNvPr id="8027" name="Google Shape;8027;p11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11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11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0" name="Google Shape;8030;p11"/>
            <p:cNvGrpSpPr/>
            <p:nvPr/>
          </p:nvGrpSpPr>
          <p:grpSpPr>
            <a:xfrm flipH="1">
              <a:off x="861142" y="627929"/>
              <a:ext cx="570987" cy="223135"/>
              <a:chOff x="1762400" y="1430988"/>
              <a:chExt cx="393350" cy="153600"/>
            </a:xfrm>
          </p:grpSpPr>
          <p:sp>
            <p:nvSpPr>
              <p:cNvPr id="8031" name="Google Shape;8031;p11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11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11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4" name="Google Shape;8034;p11"/>
            <p:cNvGrpSpPr/>
            <p:nvPr/>
          </p:nvGrpSpPr>
          <p:grpSpPr>
            <a:xfrm flipH="1">
              <a:off x="282462" y="1162014"/>
              <a:ext cx="423903" cy="430689"/>
              <a:chOff x="2262375" y="1798638"/>
              <a:chExt cx="292025" cy="296475"/>
            </a:xfrm>
          </p:grpSpPr>
          <p:sp>
            <p:nvSpPr>
              <p:cNvPr id="8035" name="Google Shape;8035;p11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11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11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8" name="Google Shape;8038;p11"/>
            <p:cNvGrpSpPr/>
            <p:nvPr/>
          </p:nvGrpSpPr>
          <p:grpSpPr>
            <a:xfrm flipH="1">
              <a:off x="-409298" y="-27638"/>
              <a:ext cx="322364" cy="641440"/>
              <a:chOff x="2808875" y="979713"/>
              <a:chExt cx="222075" cy="441550"/>
            </a:xfrm>
          </p:grpSpPr>
          <p:sp>
            <p:nvSpPr>
              <p:cNvPr id="8039" name="Google Shape;8039;p11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11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11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42" name="Google Shape;8042;p11"/>
            <p:cNvGrpSpPr/>
            <p:nvPr/>
          </p:nvGrpSpPr>
          <p:grpSpPr>
            <a:xfrm flipH="1">
              <a:off x="-6733" y="1454769"/>
              <a:ext cx="113043" cy="99074"/>
              <a:chOff x="2673100" y="2000163"/>
              <a:chExt cx="77875" cy="68200"/>
            </a:xfrm>
          </p:grpSpPr>
          <p:sp>
            <p:nvSpPr>
              <p:cNvPr id="8043" name="Google Shape;8043;p11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11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11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11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47" name="Google Shape;8047;p11"/>
            <p:cNvGrpSpPr/>
            <p:nvPr/>
          </p:nvGrpSpPr>
          <p:grpSpPr>
            <a:xfrm flipH="1">
              <a:off x="-115458" y="1253316"/>
              <a:ext cx="136777" cy="119884"/>
              <a:chOff x="2731650" y="1861488"/>
              <a:chExt cx="94225" cy="82525"/>
            </a:xfrm>
          </p:grpSpPr>
          <p:sp>
            <p:nvSpPr>
              <p:cNvPr id="8048" name="Google Shape;8048;p11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11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11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11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52" name="Google Shape;8052;p11"/>
            <p:cNvGrpSpPr/>
            <p:nvPr/>
          </p:nvGrpSpPr>
          <p:grpSpPr>
            <a:xfrm flipH="1">
              <a:off x="-287291" y="1067116"/>
              <a:ext cx="162942" cy="142837"/>
              <a:chOff x="2832000" y="1733313"/>
              <a:chExt cx="112250" cy="98325"/>
            </a:xfrm>
          </p:grpSpPr>
          <p:sp>
            <p:nvSpPr>
              <p:cNvPr id="8053" name="Google Shape;8053;p11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11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11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11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57" name="Google Shape;8057;p11"/>
            <p:cNvGrpSpPr/>
            <p:nvPr/>
          </p:nvGrpSpPr>
          <p:grpSpPr>
            <a:xfrm flipH="1">
              <a:off x="-935685" y="3286152"/>
              <a:ext cx="2390858" cy="1902783"/>
              <a:chOff x="1746525" y="3260838"/>
              <a:chExt cx="1647050" cy="1309825"/>
            </a:xfrm>
          </p:grpSpPr>
          <p:grpSp>
            <p:nvGrpSpPr>
              <p:cNvPr id="8058" name="Google Shape;8058;p11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8059" name="Google Shape;8059;p11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0" name="Google Shape;8060;p11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1" name="Google Shape;8061;p11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11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3" name="Google Shape;8063;p11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4" name="Google Shape;8064;p11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11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6" name="Google Shape;8066;p11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7" name="Google Shape;8067;p11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11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9" name="Google Shape;8069;p11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0" name="Google Shape;8070;p11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71" name="Google Shape;8071;p11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11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11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11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11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11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11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11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11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11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11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11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11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11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11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11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11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11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11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11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11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11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11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11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11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11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11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11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11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11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11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11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11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4" name="Google Shape;8104;p11"/>
            <p:cNvGrpSpPr/>
            <p:nvPr/>
          </p:nvGrpSpPr>
          <p:grpSpPr>
            <a:xfrm flipH="1">
              <a:off x="-1580340" y="-608646"/>
              <a:ext cx="4337308" cy="4209852"/>
              <a:chOff x="849725" y="579763"/>
              <a:chExt cx="2987950" cy="2897950"/>
            </a:xfrm>
          </p:grpSpPr>
          <p:grpSp>
            <p:nvGrpSpPr>
              <p:cNvPr id="8105" name="Google Shape;8105;p11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8106" name="Google Shape;8106;p11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8107" name="Google Shape;8107;p11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8108" name="Google Shape;8108;p11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09" name="Google Shape;8109;p11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0" name="Google Shape;8110;p11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1" name="Google Shape;8111;p11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2" name="Google Shape;8112;p11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3" name="Google Shape;8113;p11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4" name="Google Shape;8114;p11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5" name="Google Shape;8115;p11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6" name="Google Shape;8116;p11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7" name="Google Shape;8117;p11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8" name="Google Shape;8118;p11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9" name="Google Shape;8119;p11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0" name="Google Shape;8120;p11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1" name="Google Shape;8121;p11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2" name="Google Shape;8122;p11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3" name="Google Shape;8123;p11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4" name="Google Shape;8124;p11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5" name="Google Shape;8125;p11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6" name="Google Shape;8126;p11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7" name="Google Shape;8127;p11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8" name="Google Shape;8128;p11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9" name="Google Shape;8129;p11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0" name="Google Shape;8130;p11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1" name="Google Shape;8131;p11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2" name="Google Shape;8132;p11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3" name="Google Shape;8133;p11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4" name="Google Shape;8134;p11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5" name="Google Shape;8135;p11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6" name="Google Shape;8136;p11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7" name="Google Shape;8137;p11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8" name="Google Shape;8138;p11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9" name="Google Shape;8139;p11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0" name="Google Shape;8140;p11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1" name="Google Shape;8141;p11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2" name="Google Shape;8142;p11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3" name="Google Shape;8143;p11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4" name="Google Shape;8144;p11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5" name="Google Shape;8145;p11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6" name="Google Shape;8146;p11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7" name="Google Shape;8147;p11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8" name="Google Shape;8148;p11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9" name="Google Shape;8149;p11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0" name="Google Shape;8150;p11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1" name="Google Shape;8151;p11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2" name="Google Shape;8152;p11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3" name="Google Shape;8153;p11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4" name="Google Shape;8154;p11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5" name="Google Shape;8155;p11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6" name="Google Shape;8156;p11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7" name="Google Shape;8157;p11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158" name="Google Shape;8158;p11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8159" name="Google Shape;8159;p11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0" name="Google Shape;8160;p11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1" name="Google Shape;8161;p11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2" name="Google Shape;8162;p11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3" name="Google Shape;8163;p11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4" name="Google Shape;8164;p11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5" name="Google Shape;8165;p11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6" name="Google Shape;8166;p11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7" name="Google Shape;8167;p11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8" name="Google Shape;8168;p11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9" name="Google Shape;8169;p11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0" name="Google Shape;8170;p11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1" name="Google Shape;8171;p11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2" name="Google Shape;8172;p11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3" name="Google Shape;8173;p11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4" name="Google Shape;8174;p11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5" name="Google Shape;8175;p11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6" name="Google Shape;8176;p11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7" name="Google Shape;8177;p11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8" name="Google Shape;8178;p11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9" name="Google Shape;8179;p11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0" name="Google Shape;8180;p11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1" name="Google Shape;8181;p11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2" name="Google Shape;8182;p11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3" name="Google Shape;8183;p11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4" name="Google Shape;8184;p11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5" name="Google Shape;8185;p11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6" name="Google Shape;8186;p11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7" name="Google Shape;8187;p11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8" name="Google Shape;8188;p11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9" name="Google Shape;8189;p11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0" name="Google Shape;8190;p11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1" name="Google Shape;8191;p11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2" name="Google Shape;8192;p11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3" name="Google Shape;8193;p11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4" name="Google Shape;8194;p11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5" name="Google Shape;8195;p11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6" name="Google Shape;8196;p11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7" name="Google Shape;8197;p11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8" name="Google Shape;8198;p11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9" name="Google Shape;8199;p11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0" name="Google Shape;8200;p11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1" name="Google Shape;8201;p11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2" name="Google Shape;8202;p11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3" name="Google Shape;8203;p11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4" name="Google Shape;8204;p11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5" name="Google Shape;8205;p11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206" name="Google Shape;8206;p11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8207" name="Google Shape;8207;p11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8" name="Google Shape;8208;p11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9" name="Google Shape;8209;p11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0" name="Google Shape;8210;p11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1" name="Google Shape;8211;p11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2" name="Google Shape;8212;p11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3" name="Google Shape;8213;p11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4" name="Google Shape;8214;p11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5" name="Google Shape;8215;p11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6" name="Google Shape;8216;p11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7" name="Google Shape;8217;p11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8" name="Google Shape;8218;p11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9" name="Google Shape;8219;p11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0" name="Google Shape;8220;p11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1" name="Google Shape;8221;p11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2" name="Google Shape;8222;p11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3" name="Google Shape;8223;p11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4" name="Google Shape;8224;p11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5" name="Google Shape;8225;p11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6" name="Google Shape;8226;p11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7" name="Google Shape;8227;p11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8" name="Google Shape;8228;p11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9" name="Google Shape;8229;p11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0" name="Google Shape;8230;p11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1" name="Google Shape;8231;p11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2" name="Google Shape;8232;p11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3" name="Google Shape;8233;p11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4" name="Google Shape;8234;p11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5" name="Google Shape;8235;p11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6" name="Google Shape;8236;p11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7" name="Google Shape;8237;p11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8" name="Google Shape;8238;p11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9" name="Google Shape;8239;p11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0" name="Google Shape;8240;p11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1" name="Google Shape;8241;p11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2" name="Google Shape;8242;p11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3" name="Google Shape;8243;p11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4" name="Google Shape;8244;p11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5" name="Google Shape;8245;p11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6" name="Google Shape;8246;p11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7" name="Google Shape;8247;p11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8" name="Google Shape;8248;p11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9" name="Google Shape;8249;p11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0" name="Google Shape;8250;p11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1" name="Google Shape;8251;p11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2" name="Google Shape;8252;p11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3" name="Google Shape;8253;p11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254" name="Google Shape;8254;p11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8255" name="Google Shape;8255;p11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6" name="Google Shape;8256;p11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7" name="Google Shape;8257;p11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8" name="Google Shape;8258;p11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9" name="Google Shape;8259;p11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0" name="Google Shape;8260;p11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1" name="Google Shape;8261;p11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2" name="Google Shape;8262;p11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3" name="Google Shape;8263;p11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4" name="Google Shape;8264;p11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8265" name="Google Shape;8265;p11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8266" name="Google Shape;8266;p11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67" name="Google Shape;8267;p11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68" name="Google Shape;8268;p11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69" name="Google Shape;8269;p11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0" name="Google Shape;8270;p11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1" name="Google Shape;8271;p11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2" name="Google Shape;8272;p11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3" name="Google Shape;8273;p11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4" name="Google Shape;8274;p11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5" name="Google Shape;8275;p11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6" name="Google Shape;8276;p11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7" name="Google Shape;8277;p11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8" name="Google Shape;8278;p11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9" name="Google Shape;8279;p11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0" name="Google Shape;8280;p11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1" name="Google Shape;8281;p11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2" name="Google Shape;8282;p11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3" name="Google Shape;8283;p11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4" name="Google Shape;8284;p11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5" name="Google Shape;8285;p11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6" name="Google Shape;8286;p11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7" name="Google Shape;8287;p11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8" name="Google Shape;8288;p11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9" name="Google Shape;8289;p11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0" name="Google Shape;8290;p11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1" name="Google Shape;8291;p11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2" name="Google Shape;8292;p11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3" name="Google Shape;8293;p11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4" name="Google Shape;8294;p11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5" name="Google Shape;8295;p11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6" name="Google Shape;8296;p11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7" name="Google Shape;8297;p11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8" name="Google Shape;8298;p11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9" name="Google Shape;8299;p11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00" name="Google Shape;8300;p11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01" name="Google Shape;8301;p11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02" name="Google Shape;8302;p11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8303" name="Google Shape;8303;p11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11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11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11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11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11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11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11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11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2" name="Google Shape;8312;p11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3" name="Google Shape;8313;p11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11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5" name="Google Shape;8315;p11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6" name="Google Shape;8316;p11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11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8" name="Google Shape;8318;p11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9" name="Google Shape;8319;p11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11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1" name="Google Shape;8321;p11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2" name="Google Shape;8322;p11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11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4" name="Google Shape;8324;p11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5" name="Google Shape;8325;p11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11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7" name="Google Shape;8327;p11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28" name="Google Shape;8328;p11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11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11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11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11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11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11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11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11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11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11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11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11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11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11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11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11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11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11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11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11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11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11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11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11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11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3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●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○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■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●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○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■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●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○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ABeeZee"/>
              <a:buChar char="■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57" r:id="rId8"/>
    <p:sldLayoutId id="2147483658" r:id="rId9"/>
    <p:sldLayoutId id="2147483660" r:id="rId10"/>
    <p:sldLayoutId id="2147483665" r:id="rId11"/>
    <p:sldLayoutId id="2147483667" r:id="rId12"/>
    <p:sldLayoutId id="2147483668" r:id="rId13"/>
    <p:sldLayoutId id="2147483669" r:id="rId14"/>
    <p:sldLayoutId id="2147483672" r:id="rId15"/>
    <p:sldLayoutId id="2147483673" r:id="rId16"/>
    <p:sldLayoutId id="2147483674" r:id="rId17"/>
    <p:sldLayoutId id="2147483679" r:id="rId18"/>
    <p:sldLayoutId id="2147483681" r:id="rId19"/>
    <p:sldLayoutId id="2147483682" r:id="rId20"/>
    <p:sldLayoutId id="2147483684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gk-5rTPq3c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hyperlink" Target="https://www.youtube.com/shorts/Ss6orSbWV9Y" TargetMode="External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2" name="Google Shape;17692;p37"/>
          <p:cNvSpPr txBox="1">
            <a:spLocks noGrp="1"/>
          </p:cNvSpPr>
          <p:nvPr>
            <p:ph type="subTitle" idx="1"/>
          </p:nvPr>
        </p:nvSpPr>
        <p:spPr>
          <a:xfrm>
            <a:off x="2114650" y="3886675"/>
            <a:ext cx="4914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/>
              <a:t>Summ</a:t>
            </a:r>
            <a:r>
              <a:rPr lang="es" dirty="0"/>
              <a:t>er Camp 2023</a:t>
            </a:r>
            <a:endParaRPr dirty="0"/>
          </a:p>
        </p:txBody>
      </p:sp>
      <p:sp>
        <p:nvSpPr>
          <p:cNvPr id="17693" name="Google Shape;17693;p37"/>
          <p:cNvSpPr txBox="1">
            <a:spLocks noGrp="1"/>
          </p:cNvSpPr>
          <p:nvPr>
            <p:ph type="ctrTitle"/>
          </p:nvPr>
        </p:nvSpPr>
        <p:spPr>
          <a:xfrm>
            <a:off x="3001950" y="2670906"/>
            <a:ext cx="3140100" cy="1084800"/>
          </a:xfrm>
          <a:prstGeom prst="rect">
            <a:avLst/>
          </a:prstGeom>
        </p:spPr>
        <p:txBody>
          <a:bodyPr spcFirstLastPara="1" wrap="square" lIns="0" tIns="182875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MEXICO</a:t>
            </a:r>
            <a:endParaRPr/>
          </a:p>
        </p:txBody>
      </p:sp>
      <p:grpSp>
        <p:nvGrpSpPr>
          <p:cNvPr id="17694" name="Google Shape;17694;p37"/>
          <p:cNvGrpSpPr/>
          <p:nvPr/>
        </p:nvGrpSpPr>
        <p:grpSpPr>
          <a:xfrm>
            <a:off x="5065113" y="2189532"/>
            <a:ext cx="698240" cy="397703"/>
            <a:chOff x="5065113" y="2494332"/>
            <a:chExt cx="698240" cy="397703"/>
          </a:xfrm>
        </p:grpSpPr>
        <p:sp>
          <p:nvSpPr>
            <p:cNvPr id="17695" name="Google Shape;17695;p37"/>
            <p:cNvSpPr/>
            <p:nvPr/>
          </p:nvSpPr>
          <p:spPr>
            <a:xfrm rot="5400000">
              <a:off x="5630746" y="2759428"/>
              <a:ext cx="134830" cy="130385"/>
            </a:xfrm>
            <a:custGeom>
              <a:avLst/>
              <a:gdLst/>
              <a:ahLst/>
              <a:cxnLst/>
              <a:rect l="l" t="t" r="r" b="b"/>
              <a:pathLst>
                <a:path w="2821" h="2728" extrusionOk="0">
                  <a:moveTo>
                    <a:pt x="1412" y="0"/>
                  </a:moveTo>
                  <a:cubicBezTo>
                    <a:pt x="1382" y="0"/>
                    <a:pt x="1353" y="1"/>
                    <a:pt x="1323" y="3"/>
                  </a:cubicBezTo>
                  <a:cubicBezTo>
                    <a:pt x="571" y="53"/>
                    <a:pt x="1" y="700"/>
                    <a:pt x="51" y="1452"/>
                  </a:cubicBezTo>
                  <a:cubicBezTo>
                    <a:pt x="98" y="2173"/>
                    <a:pt x="696" y="2727"/>
                    <a:pt x="1409" y="2727"/>
                  </a:cubicBezTo>
                  <a:cubicBezTo>
                    <a:pt x="1439" y="2727"/>
                    <a:pt x="1468" y="2726"/>
                    <a:pt x="1498" y="2724"/>
                  </a:cubicBezTo>
                  <a:cubicBezTo>
                    <a:pt x="2250" y="2676"/>
                    <a:pt x="2820" y="2027"/>
                    <a:pt x="2772" y="1275"/>
                  </a:cubicBezTo>
                  <a:cubicBezTo>
                    <a:pt x="2725" y="555"/>
                    <a:pt x="2124" y="0"/>
                    <a:pt x="1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37"/>
            <p:cNvSpPr/>
            <p:nvPr/>
          </p:nvSpPr>
          <p:spPr>
            <a:xfrm rot="5400000">
              <a:off x="5627448" y="2765067"/>
              <a:ext cx="132488" cy="121447"/>
            </a:xfrm>
            <a:custGeom>
              <a:avLst/>
              <a:gdLst/>
              <a:ahLst/>
              <a:cxnLst/>
              <a:rect l="l" t="t" r="r" b="b"/>
              <a:pathLst>
                <a:path w="2772" h="2541" extrusionOk="0">
                  <a:moveTo>
                    <a:pt x="2049" y="1"/>
                  </a:moveTo>
                  <a:cubicBezTo>
                    <a:pt x="2115" y="136"/>
                    <a:pt x="2157" y="285"/>
                    <a:pt x="2168" y="441"/>
                  </a:cubicBezTo>
                  <a:cubicBezTo>
                    <a:pt x="2209" y="1099"/>
                    <a:pt x="1713" y="1666"/>
                    <a:pt x="1055" y="1708"/>
                  </a:cubicBezTo>
                  <a:cubicBezTo>
                    <a:pt x="1028" y="1710"/>
                    <a:pt x="1002" y="1711"/>
                    <a:pt x="976" y="1711"/>
                  </a:cubicBezTo>
                  <a:cubicBezTo>
                    <a:pt x="574" y="1711"/>
                    <a:pt x="217" y="1508"/>
                    <a:pt x="0" y="1195"/>
                  </a:cubicBezTo>
                  <a:lnTo>
                    <a:pt x="0" y="1195"/>
                  </a:lnTo>
                  <a:cubicBezTo>
                    <a:pt x="0" y="1218"/>
                    <a:pt x="0" y="1242"/>
                    <a:pt x="2" y="1265"/>
                  </a:cubicBezTo>
                  <a:cubicBezTo>
                    <a:pt x="49" y="1986"/>
                    <a:pt x="647" y="2540"/>
                    <a:pt x="1360" y="2540"/>
                  </a:cubicBezTo>
                  <a:cubicBezTo>
                    <a:pt x="1390" y="2540"/>
                    <a:pt x="1419" y="2539"/>
                    <a:pt x="1449" y="2537"/>
                  </a:cubicBezTo>
                  <a:cubicBezTo>
                    <a:pt x="2201" y="2489"/>
                    <a:pt x="2771" y="1840"/>
                    <a:pt x="2723" y="1088"/>
                  </a:cubicBezTo>
                  <a:cubicBezTo>
                    <a:pt x="2692" y="620"/>
                    <a:pt x="2427" y="222"/>
                    <a:pt x="2049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37"/>
            <p:cNvSpPr/>
            <p:nvPr/>
          </p:nvSpPr>
          <p:spPr>
            <a:xfrm rot="5400000">
              <a:off x="5698806" y="2776347"/>
              <a:ext cx="44354" cy="42968"/>
            </a:xfrm>
            <a:custGeom>
              <a:avLst/>
              <a:gdLst/>
              <a:ahLst/>
              <a:cxnLst/>
              <a:rect l="l" t="t" r="r" b="b"/>
              <a:pathLst>
                <a:path w="928" h="899" extrusionOk="0">
                  <a:moveTo>
                    <a:pt x="464" y="1"/>
                  </a:moveTo>
                  <a:cubicBezTo>
                    <a:pt x="455" y="1"/>
                    <a:pt x="445" y="1"/>
                    <a:pt x="436" y="2"/>
                  </a:cubicBezTo>
                  <a:cubicBezTo>
                    <a:pt x="187" y="17"/>
                    <a:pt x="0" y="230"/>
                    <a:pt x="16" y="478"/>
                  </a:cubicBezTo>
                  <a:cubicBezTo>
                    <a:pt x="31" y="716"/>
                    <a:pt x="230" y="899"/>
                    <a:pt x="465" y="899"/>
                  </a:cubicBezTo>
                  <a:cubicBezTo>
                    <a:pt x="474" y="899"/>
                    <a:pt x="484" y="898"/>
                    <a:pt x="494" y="898"/>
                  </a:cubicBezTo>
                  <a:cubicBezTo>
                    <a:pt x="740" y="880"/>
                    <a:pt x="928" y="667"/>
                    <a:pt x="912" y="420"/>
                  </a:cubicBezTo>
                  <a:cubicBezTo>
                    <a:pt x="897" y="182"/>
                    <a:pt x="698" y="1"/>
                    <a:pt x="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37"/>
            <p:cNvSpPr/>
            <p:nvPr/>
          </p:nvSpPr>
          <p:spPr>
            <a:xfrm rot="5400000">
              <a:off x="5716490" y="2831216"/>
              <a:ext cx="20743" cy="19931"/>
            </a:xfrm>
            <a:custGeom>
              <a:avLst/>
              <a:gdLst/>
              <a:ahLst/>
              <a:cxnLst/>
              <a:rect l="l" t="t" r="r" b="b"/>
              <a:pathLst>
                <a:path w="434" h="417" extrusionOk="0">
                  <a:moveTo>
                    <a:pt x="219" y="1"/>
                  </a:moveTo>
                  <a:cubicBezTo>
                    <a:pt x="214" y="1"/>
                    <a:pt x="209" y="1"/>
                    <a:pt x="204" y="1"/>
                  </a:cubicBezTo>
                  <a:cubicBezTo>
                    <a:pt x="88" y="7"/>
                    <a:pt x="1" y="106"/>
                    <a:pt x="10" y="220"/>
                  </a:cubicBezTo>
                  <a:cubicBezTo>
                    <a:pt x="16" y="332"/>
                    <a:pt x="107" y="417"/>
                    <a:pt x="217" y="417"/>
                  </a:cubicBezTo>
                  <a:cubicBezTo>
                    <a:pt x="221" y="417"/>
                    <a:pt x="226" y="417"/>
                    <a:pt x="231" y="416"/>
                  </a:cubicBezTo>
                  <a:cubicBezTo>
                    <a:pt x="345" y="408"/>
                    <a:pt x="433" y="310"/>
                    <a:pt x="425" y="195"/>
                  </a:cubicBezTo>
                  <a:cubicBezTo>
                    <a:pt x="418" y="84"/>
                    <a:pt x="32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37"/>
            <p:cNvSpPr/>
            <p:nvPr/>
          </p:nvSpPr>
          <p:spPr>
            <a:xfrm rot="5400000">
              <a:off x="5376165" y="2598621"/>
              <a:ext cx="163124" cy="157771"/>
            </a:xfrm>
            <a:custGeom>
              <a:avLst/>
              <a:gdLst/>
              <a:ahLst/>
              <a:cxnLst/>
              <a:rect l="l" t="t" r="r" b="b"/>
              <a:pathLst>
                <a:path w="3413" h="3301" extrusionOk="0">
                  <a:moveTo>
                    <a:pt x="1707" y="1"/>
                  </a:moveTo>
                  <a:cubicBezTo>
                    <a:pt x="1671" y="1"/>
                    <a:pt x="1636" y="2"/>
                    <a:pt x="1600" y="4"/>
                  </a:cubicBezTo>
                  <a:cubicBezTo>
                    <a:pt x="691" y="64"/>
                    <a:pt x="1" y="848"/>
                    <a:pt x="60" y="1759"/>
                  </a:cubicBezTo>
                  <a:cubicBezTo>
                    <a:pt x="116" y="2630"/>
                    <a:pt x="841" y="3300"/>
                    <a:pt x="1704" y="3300"/>
                  </a:cubicBezTo>
                  <a:cubicBezTo>
                    <a:pt x="1740" y="3300"/>
                    <a:pt x="1776" y="3299"/>
                    <a:pt x="1813" y="3297"/>
                  </a:cubicBezTo>
                  <a:cubicBezTo>
                    <a:pt x="2723" y="3239"/>
                    <a:pt x="3412" y="2454"/>
                    <a:pt x="3353" y="1546"/>
                  </a:cubicBezTo>
                  <a:cubicBezTo>
                    <a:pt x="3297" y="671"/>
                    <a:pt x="2569" y="1"/>
                    <a:pt x="17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37"/>
            <p:cNvSpPr/>
            <p:nvPr/>
          </p:nvSpPr>
          <p:spPr>
            <a:xfrm rot="5400000">
              <a:off x="5372102" y="2605456"/>
              <a:ext cx="160352" cy="146874"/>
            </a:xfrm>
            <a:custGeom>
              <a:avLst/>
              <a:gdLst/>
              <a:ahLst/>
              <a:cxnLst/>
              <a:rect l="l" t="t" r="r" b="b"/>
              <a:pathLst>
                <a:path w="3355" h="3073" extrusionOk="0">
                  <a:moveTo>
                    <a:pt x="2482" y="0"/>
                  </a:moveTo>
                  <a:lnTo>
                    <a:pt x="2482" y="0"/>
                  </a:lnTo>
                  <a:cubicBezTo>
                    <a:pt x="2562" y="163"/>
                    <a:pt x="2612" y="343"/>
                    <a:pt x="2624" y="534"/>
                  </a:cubicBezTo>
                  <a:cubicBezTo>
                    <a:pt x="2675" y="1330"/>
                    <a:pt x="2073" y="2016"/>
                    <a:pt x="1277" y="2068"/>
                  </a:cubicBezTo>
                  <a:cubicBezTo>
                    <a:pt x="1247" y="2070"/>
                    <a:pt x="1216" y="2071"/>
                    <a:pt x="1186" y="2071"/>
                  </a:cubicBezTo>
                  <a:cubicBezTo>
                    <a:pt x="698" y="2071"/>
                    <a:pt x="263" y="1825"/>
                    <a:pt x="1" y="1444"/>
                  </a:cubicBezTo>
                  <a:lnTo>
                    <a:pt x="1" y="1444"/>
                  </a:lnTo>
                  <a:cubicBezTo>
                    <a:pt x="1" y="1474"/>
                    <a:pt x="1" y="1501"/>
                    <a:pt x="2" y="1531"/>
                  </a:cubicBezTo>
                  <a:cubicBezTo>
                    <a:pt x="58" y="2402"/>
                    <a:pt x="783" y="3072"/>
                    <a:pt x="1646" y="3072"/>
                  </a:cubicBezTo>
                  <a:cubicBezTo>
                    <a:pt x="1682" y="3072"/>
                    <a:pt x="1718" y="3071"/>
                    <a:pt x="1755" y="3069"/>
                  </a:cubicBezTo>
                  <a:cubicBezTo>
                    <a:pt x="2665" y="3011"/>
                    <a:pt x="3354" y="2226"/>
                    <a:pt x="3295" y="1318"/>
                  </a:cubicBezTo>
                  <a:cubicBezTo>
                    <a:pt x="3257" y="749"/>
                    <a:pt x="2938" y="268"/>
                    <a:pt x="2482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37"/>
            <p:cNvSpPr/>
            <p:nvPr/>
          </p:nvSpPr>
          <p:spPr>
            <a:xfrm rot="5400000">
              <a:off x="5458444" y="2619006"/>
              <a:ext cx="53722" cy="52049"/>
            </a:xfrm>
            <a:custGeom>
              <a:avLst/>
              <a:gdLst/>
              <a:ahLst/>
              <a:cxnLst/>
              <a:rect l="l" t="t" r="r" b="b"/>
              <a:pathLst>
                <a:path w="1124" h="1089" extrusionOk="0">
                  <a:moveTo>
                    <a:pt x="562" y="0"/>
                  </a:moveTo>
                  <a:cubicBezTo>
                    <a:pt x="550" y="0"/>
                    <a:pt x="539" y="1"/>
                    <a:pt x="527" y="1"/>
                  </a:cubicBezTo>
                  <a:cubicBezTo>
                    <a:pt x="228" y="22"/>
                    <a:pt x="1" y="280"/>
                    <a:pt x="21" y="579"/>
                  </a:cubicBezTo>
                  <a:cubicBezTo>
                    <a:pt x="39" y="867"/>
                    <a:pt x="279" y="1088"/>
                    <a:pt x="563" y="1088"/>
                  </a:cubicBezTo>
                  <a:cubicBezTo>
                    <a:pt x="575" y="1088"/>
                    <a:pt x="586" y="1088"/>
                    <a:pt x="598" y="1087"/>
                  </a:cubicBezTo>
                  <a:cubicBezTo>
                    <a:pt x="897" y="1067"/>
                    <a:pt x="1124" y="808"/>
                    <a:pt x="1104" y="509"/>
                  </a:cubicBezTo>
                  <a:cubicBezTo>
                    <a:pt x="1086" y="221"/>
                    <a:pt x="846" y="0"/>
                    <a:pt x="5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37"/>
            <p:cNvSpPr/>
            <p:nvPr/>
          </p:nvSpPr>
          <p:spPr>
            <a:xfrm rot="5400000">
              <a:off x="5479927" y="2685465"/>
              <a:ext cx="24997" cy="24136"/>
            </a:xfrm>
            <a:custGeom>
              <a:avLst/>
              <a:gdLst/>
              <a:ahLst/>
              <a:cxnLst/>
              <a:rect l="l" t="t" r="r" b="b"/>
              <a:pathLst>
                <a:path w="523" h="505" extrusionOk="0">
                  <a:moveTo>
                    <a:pt x="262" y="0"/>
                  </a:moveTo>
                  <a:cubicBezTo>
                    <a:pt x="257" y="0"/>
                    <a:pt x="251" y="1"/>
                    <a:pt x="245" y="1"/>
                  </a:cubicBezTo>
                  <a:cubicBezTo>
                    <a:pt x="106" y="10"/>
                    <a:pt x="1" y="129"/>
                    <a:pt x="10" y="267"/>
                  </a:cubicBezTo>
                  <a:cubicBezTo>
                    <a:pt x="19" y="401"/>
                    <a:pt x="129" y="504"/>
                    <a:pt x="261" y="504"/>
                  </a:cubicBezTo>
                  <a:cubicBezTo>
                    <a:pt x="267" y="504"/>
                    <a:pt x="272" y="504"/>
                    <a:pt x="278" y="504"/>
                  </a:cubicBezTo>
                  <a:cubicBezTo>
                    <a:pt x="417" y="494"/>
                    <a:pt x="522" y="374"/>
                    <a:pt x="513" y="236"/>
                  </a:cubicBezTo>
                  <a:cubicBezTo>
                    <a:pt x="505" y="102"/>
                    <a:pt x="394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37"/>
            <p:cNvSpPr/>
            <p:nvPr/>
          </p:nvSpPr>
          <p:spPr>
            <a:xfrm rot="5400000">
              <a:off x="5061983" y="2497463"/>
              <a:ext cx="194191" cy="187930"/>
            </a:xfrm>
            <a:custGeom>
              <a:avLst/>
              <a:gdLst/>
              <a:ahLst/>
              <a:cxnLst/>
              <a:rect l="l" t="t" r="r" b="b"/>
              <a:pathLst>
                <a:path w="4063" h="3932" extrusionOk="0">
                  <a:moveTo>
                    <a:pt x="2032" y="1"/>
                  </a:moveTo>
                  <a:cubicBezTo>
                    <a:pt x="1990" y="1"/>
                    <a:pt x="1948" y="2"/>
                    <a:pt x="1906" y="5"/>
                  </a:cubicBezTo>
                  <a:cubicBezTo>
                    <a:pt x="822" y="75"/>
                    <a:pt x="1" y="1011"/>
                    <a:pt x="71" y="2093"/>
                  </a:cubicBezTo>
                  <a:cubicBezTo>
                    <a:pt x="137" y="3134"/>
                    <a:pt x="1000" y="3932"/>
                    <a:pt x="2028" y="3932"/>
                  </a:cubicBezTo>
                  <a:cubicBezTo>
                    <a:pt x="2071" y="3932"/>
                    <a:pt x="2114" y="3930"/>
                    <a:pt x="2158" y="3927"/>
                  </a:cubicBezTo>
                  <a:cubicBezTo>
                    <a:pt x="3242" y="3857"/>
                    <a:pt x="4063" y="2923"/>
                    <a:pt x="3992" y="1839"/>
                  </a:cubicBezTo>
                  <a:cubicBezTo>
                    <a:pt x="3926" y="799"/>
                    <a:pt x="3060" y="1"/>
                    <a:pt x="2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37"/>
            <p:cNvSpPr/>
            <p:nvPr/>
          </p:nvSpPr>
          <p:spPr>
            <a:xfrm rot="5400000">
              <a:off x="5057132" y="2505564"/>
              <a:ext cx="190941" cy="174977"/>
            </a:xfrm>
            <a:custGeom>
              <a:avLst/>
              <a:gdLst/>
              <a:ahLst/>
              <a:cxnLst/>
              <a:rect l="l" t="t" r="r" b="b"/>
              <a:pathLst>
                <a:path w="3995" h="3661" extrusionOk="0">
                  <a:moveTo>
                    <a:pt x="2956" y="0"/>
                  </a:moveTo>
                  <a:cubicBezTo>
                    <a:pt x="3050" y="195"/>
                    <a:pt x="3111" y="409"/>
                    <a:pt x="3125" y="636"/>
                  </a:cubicBezTo>
                  <a:cubicBezTo>
                    <a:pt x="3186" y="1584"/>
                    <a:pt x="2469" y="2402"/>
                    <a:pt x="1521" y="2463"/>
                  </a:cubicBezTo>
                  <a:cubicBezTo>
                    <a:pt x="1484" y="2465"/>
                    <a:pt x="1446" y="2466"/>
                    <a:pt x="1409" y="2466"/>
                  </a:cubicBezTo>
                  <a:cubicBezTo>
                    <a:pt x="829" y="2466"/>
                    <a:pt x="314" y="2172"/>
                    <a:pt x="0" y="1722"/>
                  </a:cubicBezTo>
                  <a:lnTo>
                    <a:pt x="0" y="1722"/>
                  </a:lnTo>
                  <a:cubicBezTo>
                    <a:pt x="2" y="1756"/>
                    <a:pt x="0" y="1789"/>
                    <a:pt x="3" y="1822"/>
                  </a:cubicBezTo>
                  <a:cubicBezTo>
                    <a:pt x="69" y="2863"/>
                    <a:pt x="932" y="3661"/>
                    <a:pt x="1960" y="3661"/>
                  </a:cubicBezTo>
                  <a:cubicBezTo>
                    <a:pt x="2003" y="3661"/>
                    <a:pt x="2046" y="3659"/>
                    <a:pt x="2090" y="3656"/>
                  </a:cubicBezTo>
                  <a:cubicBezTo>
                    <a:pt x="3174" y="3586"/>
                    <a:pt x="3995" y="2652"/>
                    <a:pt x="3924" y="1568"/>
                  </a:cubicBezTo>
                  <a:cubicBezTo>
                    <a:pt x="3880" y="893"/>
                    <a:pt x="3500" y="318"/>
                    <a:pt x="2956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37"/>
            <p:cNvSpPr/>
            <p:nvPr/>
          </p:nvSpPr>
          <p:spPr>
            <a:xfrm rot="5400000">
              <a:off x="5159962" y="2521790"/>
              <a:ext cx="63998" cy="61942"/>
            </a:xfrm>
            <a:custGeom>
              <a:avLst/>
              <a:gdLst/>
              <a:ahLst/>
              <a:cxnLst/>
              <a:rect l="l" t="t" r="r" b="b"/>
              <a:pathLst>
                <a:path w="1339" h="1296" extrusionOk="0">
                  <a:moveTo>
                    <a:pt x="669" y="0"/>
                  </a:moveTo>
                  <a:cubicBezTo>
                    <a:pt x="656" y="0"/>
                    <a:pt x="643" y="1"/>
                    <a:pt x="629" y="2"/>
                  </a:cubicBezTo>
                  <a:cubicBezTo>
                    <a:pt x="272" y="25"/>
                    <a:pt x="1" y="334"/>
                    <a:pt x="24" y="689"/>
                  </a:cubicBezTo>
                  <a:cubicBezTo>
                    <a:pt x="47" y="1033"/>
                    <a:pt x="332" y="1295"/>
                    <a:pt x="671" y="1295"/>
                  </a:cubicBezTo>
                  <a:cubicBezTo>
                    <a:pt x="685" y="1295"/>
                    <a:pt x="698" y="1295"/>
                    <a:pt x="712" y="1294"/>
                  </a:cubicBezTo>
                  <a:cubicBezTo>
                    <a:pt x="1069" y="1270"/>
                    <a:pt x="1339" y="962"/>
                    <a:pt x="1315" y="606"/>
                  </a:cubicBezTo>
                  <a:cubicBezTo>
                    <a:pt x="1294" y="263"/>
                    <a:pt x="1008" y="0"/>
                    <a:pt x="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37"/>
            <p:cNvSpPr/>
            <p:nvPr/>
          </p:nvSpPr>
          <p:spPr>
            <a:xfrm rot="5400000">
              <a:off x="5185533" y="2600939"/>
              <a:ext cx="29776" cy="28773"/>
            </a:xfrm>
            <a:custGeom>
              <a:avLst/>
              <a:gdLst/>
              <a:ahLst/>
              <a:cxnLst/>
              <a:rect l="l" t="t" r="r" b="b"/>
              <a:pathLst>
                <a:path w="623" h="602" extrusionOk="0">
                  <a:moveTo>
                    <a:pt x="310" y="0"/>
                  </a:moveTo>
                  <a:cubicBezTo>
                    <a:pt x="304" y="0"/>
                    <a:pt x="298" y="0"/>
                    <a:pt x="292" y="1"/>
                  </a:cubicBezTo>
                  <a:cubicBezTo>
                    <a:pt x="126" y="12"/>
                    <a:pt x="1" y="154"/>
                    <a:pt x="12" y="319"/>
                  </a:cubicBezTo>
                  <a:cubicBezTo>
                    <a:pt x="22" y="478"/>
                    <a:pt x="152" y="601"/>
                    <a:pt x="310" y="601"/>
                  </a:cubicBezTo>
                  <a:cubicBezTo>
                    <a:pt x="316" y="601"/>
                    <a:pt x="323" y="601"/>
                    <a:pt x="330" y="601"/>
                  </a:cubicBezTo>
                  <a:cubicBezTo>
                    <a:pt x="497" y="590"/>
                    <a:pt x="622" y="446"/>
                    <a:pt x="611" y="281"/>
                  </a:cubicBezTo>
                  <a:cubicBezTo>
                    <a:pt x="601" y="121"/>
                    <a:pt x="468" y="0"/>
                    <a:pt x="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7" name="Google Shape;17707;p37"/>
          <p:cNvGrpSpPr/>
          <p:nvPr/>
        </p:nvGrpSpPr>
        <p:grpSpPr>
          <a:xfrm>
            <a:off x="3421839" y="2250441"/>
            <a:ext cx="698240" cy="397703"/>
            <a:chOff x="3421839" y="2555241"/>
            <a:chExt cx="698240" cy="397703"/>
          </a:xfrm>
        </p:grpSpPr>
        <p:sp>
          <p:nvSpPr>
            <p:cNvPr id="17708" name="Google Shape;17708;p37"/>
            <p:cNvSpPr/>
            <p:nvPr/>
          </p:nvSpPr>
          <p:spPr>
            <a:xfrm rot="-5400000" flipH="1">
              <a:off x="3419616" y="2820337"/>
              <a:ext cx="134830" cy="130385"/>
            </a:xfrm>
            <a:custGeom>
              <a:avLst/>
              <a:gdLst/>
              <a:ahLst/>
              <a:cxnLst/>
              <a:rect l="l" t="t" r="r" b="b"/>
              <a:pathLst>
                <a:path w="2821" h="2728" extrusionOk="0">
                  <a:moveTo>
                    <a:pt x="1412" y="0"/>
                  </a:moveTo>
                  <a:cubicBezTo>
                    <a:pt x="1382" y="0"/>
                    <a:pt x="1353" y="1"/>
                    <a:pt x="1323" y="3"/>
                  </a:cubicBezTo>
                  <a:cubicBezTo>
                    <a:pt x="571" y="53"/>
                    <a:pt x="1" y="700"/>
                    <a:pt x="51" y="1452"/>
                  </a:cubicBezTo>
                  <a:cubicBezTo>
                    <a:pt x="98" y="2173"/>
                    <a:pt x="696" y="2727"/>
                    <a:pt x="1409" y="2727"/>
                  </a:cubicBezTo>
                  <a:cubicBezTo>
                    <a:pt x="1439" y="2727"/>
                    <a:pt x="1468" y="2726"/>
                    <a:pt x="1498" y="2724"/>
                  </a:cubicBezTo>
                  <a:cubicBezTo>
                    <a:pt x="2250" y="2676"/>
                    <a:pt x="2820" y="2027"/>
                    <a:pt x="2772" y="1275"/>
                  </a:cubicBezTo>
                  <a:cubicBezTo>
                    <a:pt x="2725" y="555"/>
                    <a:pt x="2124" y="0"/>
                    <a:pt x="1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37"/>
            <p:cNvSpPr/>
            <p:nvPr/>
          </p:nvSpPr>
          <p:spPr>
            <a:xfrm rot="-5400000" flipH="1">
              <a:off x="3425256" y="2825976"/>
              <a:ext cx="132488" cy="121447"/>
            </a:xfrm>
            <a:custGeom>
              <a:avLst/>
              <a:gdLst/>
              <a:ahLst/>
              <a:cxnLst/>
              <a:rect l="l" t="t" r="r" b="b"/>
              <a:pathLst>
                <a:path w="2772" h="2541" extrusionOk="0">
                  <a:moveTo>
                    <a:pt x="2049" y="1"/>
                  </a:moveTo>
                  <a:cubicBezTo>
                    <a:pt x="2115" y="136"/>
                    <a:pt x="2157" y="285"/>
                    <a:pt x="2168" y="441"/>
                  </a:cubicBezTo>
                  <a:cubicBezTo>
                    <a:pt x="2209" y="1099"/>
                    <a:pt x="1713" y="1666"/>
                    <a:pt x="1055" y="1708"/>
                  </a:cubicBezTo>
                  <a:cubicBezTo>
                    <a:pt x="1028" y="1710"/>
                    <a:pt x="1002" y="1711"/>
                    <a:pt x="976" y="1711"/>
                  </a:cubicBezTo>
                  <a:cubicBezTo>
                    <a:pt x="574" y="1711"/>
                    <a:pt x="217" y="1508"/>
                    <a:pt x="0" y="1195"/>
                  </a:cubicBezTo>
                  <a:lnTo>
                    <a:pt x="0" y="1195"/>
                  </a:lnTo>
                  <a:cubicBezTo>
                    <a:pt x="0" y="1218"/>
                    <a:pt x="0" y="1242"/>
                    <a:pt x="2" y="1265"/>
                  </a:cubicBezTo>
                  <a:cubicBezTo>
                    <a:pt x="49" y="1986"/>
                    <a:pt x="647" y="2540"/>
                    <a:pt x="1360" y="2540"/>
                  </a:cubicBezTo>
                  <a:cubicBezTo>
                    <a:pt x="1390" y="2540"/>
                    <a:pt x="1419" y="2539"/>
                    <a:pt x="1449" y="2537"/>
                  </a:cubicBezTo>
                  <a:cubicBezTo>
                    <a:pt x="2201" y="2489"/>
                    <a:pt x="2771" y="1840"/>
                    <a:pt x="2723" y="1088"/>
                  </a:cubicBezTo>
                  <a:cubicBezTo>
                    <a:pt x="2692" y="620"/>
                    <a:pt x="2427" y="222"/>
                    <a:pt x="2049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37"/>
            <p:cNvSpPr/>
            <p:nvPr/>
          </p:nvSpPr>
          <p:spPr>
            <a:xfrm rot="-5400000" flipH="1">
              <a:off x="3442032" y="2837256"/>
              <a:ext cx="44354" cy="42968"/>
            </a:xfrm>
            <a:custGeom>
              <a:avLst/>
              <a:gdLst/>
              <a:ahLst/>
              <a:cxnLst/>
              <a:rect l="l" t="t" r="r" b="b"/>
              <a:pathLst>
                <a:path w="928" h="899" extrusionOk="0">
                  <a:moveTo>
                    <a:pt x="464" y="1"/>
                  </a:moveTo>
                  <a:cubicBezTo>
                    <a:pt x="455" y="1"/>
                    <a:pt x="445" y="1"/>
                    <a:pt x="436" y="2"/>
                  </a:cubicBezTo>
                  <a:cubicBezTo>
                    <a:pt x="187" y="17"/>
                    <a:pt x="0" y="230"/>
                    <a:pt x="16" y="478"/>
                  </a:cubicBezTo>
                  <a:cubicBezTo>
                    <a:pt x="31" y="716"/>
                    <a:pt x="230" y="899"/>
                    <a:pt x="465" y="899"/>
                  </a:cubicBezTo>
                  <a:cubicBezTo>
                    <a:pt x="474" y="899"/>
                    <a:pt x="484" y="898"/>
                    <a:pt x="494" y="898"/>
                  </a:cubicBezTo>
                  <a:cubicBezTo>
                    <a:pt x="740" y="880"/>
                    <a:pt x="928" y="667"/>
                    <a:pt x="912" y="420"/>
                  </a:cubicBezTo>
                  <a:cubicBezTo>
                    <a:pt x="897" y="182"/>
                    <a:pt x="698" y="1"/>
                    <a:pt x="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37"/>
            <p:cNvSpPr/>
            <p:nvPr/>
          </p:nvSpPr>
          <p:spPr>
            <a:xfrm rot="-5400000" flipH="1">
              <a:off x="3447959" y="2892125"/>
              <a:ext cx="20743" cy="19931"/>
            </a:xfrm>
            <a:custGeom>
              <a:avLst/>
              <a:gdLst/>
              <a:ahLst/>
              <a:cxnLst/>
              <a:rect l="l" t="t" r="r" b="b"/>
              <a:pathLst>
                <a:path w="434" h="417" extrusionOk="0">
                  <a:moveTo>
                    <a:pt x="219" y="1"/>
                  </a:moveTo>
                  <a:cubicBezTo>
                    <a:pt x="214" y="1"/>
                    <a:pt x="209" y="1"/>
                    <a:pt x="204" y="1"/>
                  </a:cubicBezTo>
                  <a:cubicBezTo>
                    <a:pt x="88" y="7"/>
                    <a:pt x="1" y="106"/>
                    <a:pt x="10" y="220"/>
                  </a:cubicBezTo>
                  <a:cubicBezTo>
                    <a:pt x="16" y="332"/>
                    <a:pt x="107" y="417"/>
                    <a:pt x="217" y="417"/>
                  </a:cubicBezTo>
                  <a:cubicBezTo>
                    <a:pt x="221" y="417"/>
                    <a:pt x="226" y="417"/>
                    <a:pt x="231" y="416"/>
                  </a:cubicBezTo>
                  <a:cubicBezTo>
                    <a:pt x="345" y="408"/>
                    <a:pt x="433" y="310"/>
                    <a:pt x="425" y="195"/>
                  </a:cubicBezTo>
                  <a:cubicBezTo>
                    <a:pt x="418" y="84"/>
                    <a:pt x="32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37"/>
            <p:cNvSpPr/>
            <p:nvPr/>
          </p:nvSpPr>
          <p:spPr>
            <a:xfrm rot="-5400000" flipH="1">
              <a:off x="3645903" y="2659530"/>
              <a:ext cx="163124" cy="157771"/>
            </a:xfrm>
            <a:custGeom>
              <a:avLst/>
              <a:gdLst/>
              <a:ahLst/>
              <a:cxnLst/>
              <a:rect l="l" t="t" r="r" b="b"/>
              <a:pathLst>
                <a:path w="3413" h="3301" extrusionOk="0">
                  <a:moveTo>
                    <a:pt x="1707" y="1"/>
                  </a:moveTo>
                  <a:cubicBezTo>
                    <a:pt x="1671" y="1"/>
                    <a:pt x="1636" y="2"/>
                    <a:pt x="1600" y="4"/>
                  </a:cubicBezTo>
                  <a:cubicBezTo>
                    <a:pt x="691" y="64"/>
                    <a:pt x="1" y="848"/>
                    <a:pt x="60" y="1759"/>
                  </a:cubicBezTo>
                  <a:cubicBezTo>
                    <a:pt x="116" y="2630"/>
                    <a:pt x="841" y="3300"/>
                    <a:pt x="1704" y="3300"/>
                  </a:cubicBezTo>
                  <a:cubicBezTo>
                    <a:pt x="1740" y="3300"/>
                    <a:pt x="1776" y="3299"/>
                    <a:pt x="1813" y="3297"/>
                  </a:cubicBezTo>
                  <a:cubicBezTo>
                    <a:pt x="2723" y="3239"/>
                    <a:pt x="3412" y="2454"/>
                    <a:pt x="3353" y="1546"/>
                  </a:cubicBezTo>
                  <a:cubicBezTo>
                    <a:pt x="3297" y="671"/>
                    <a:pt x="2569" y="1"/>
                    <a:pt x="17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37"/>
            <p:cNvSpPr/>
            <p:nvPr/>
          </p:nvSpPr>
          <p:spPr>
            <a:xfrm rot="-5400000" flipH="1">
              <a:off x="3652737" y="2666364"/>
              <a:ext cx="160352" cy="146874"/>
            </a:xfrm>
            <a:custGeom>
              <a:avLst/>
              <a:gdLst/>
              <a:ahLst/>
              <a:cxnLst/>
              <a:rect l="l" t="t" r="r" b="b"/>
              <a:pathLst>
                <a:path w="3355" h="3073" extrusionOk="0">
                  <a:moveTo>
                    <a:pt x="2482" y="0"/>
                  </a:moveTo>
                  <a:lnTo>
                    <a:pt x="2482" y="0"/>
                  </a:lnTo>
                  <a:cubicBezTo>
                    <a:pt x="2562" y="163"/>
                    <a:pt x="2612" y="343"/>
                    <a:pt x="2624" y="534"/>
                  </a:cubicBezTo>
                  <a:cubicBezTo>
                    <a:pt x="2675" y="1330"/>
                    <a:pt x="2073" y="2016"/>
                    <a:pt x="1277" y="2068"/>
                  </a:cubicBezTo>
                  <a:cubicBezTo>
                    <a:pt x="1247" y="2070"/>
                    <a:pt x="1216" y="2071"/>
                    <a:pt x="1186" y="2071"/>
                  </a:cubicBezTo>
                  <a:cubicBezTo>
                    <a:pt x="698" y="2071"/>
                    <a:pt x="263" y="1825"/>
                    <a:pt x="1" y="1444"/>
                  </a:cubicBezTo>
                  <a:lnTo>
                    <a:pt x="1" y="1444"/>
                  </a:lnTo>
                  <a:cubicBezTo>
                    <a:pt x="1" y="1474"/>
                    <a:pt x="1" y="1501"/>
                    <a:pt x="2" y="1531"/>
                  </a:cubicBezTo>
                  <a:cubicBezTo>
                    <a:pt x="58" y="2402"/>
                    <a:pt x="783" y="3072"/>
                    <a:pt x="1646" y="3072"/>
                  </a:cubicBezTo>
                  <a:cubicBezTo>
                    <a:pt x="1682" y="3072"/>
                    <a:pt x="1718" y="3071"/>
                    <a:pt x="1755" y="3069"/>
                  </a:cubicBezTo>
                  <a:cubicBezTo>
                    <a:pt x="2665" y="3011"/>
                    <a:pt x="3354" y="2226"/>
                    <a:pt x="3295" y="1318"/>
                  </a:cubicBezTo>
                  <a:cubicBezTo>
                    <a:pt x="3257" y="749"/>
                    <a:pt x="2938" y="268"/>
                    <a:pt x="2482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37"/>
            <p:cNvSpPr/>
            <p:nvPr/>
          </p:nvSpPr>
          <p:spPr>
            <a:xfrm rot="-5400000" flipH="1">
              <a:off x="3673026" y="2679914"/>
              <a:ext cx="53722" cy="52049"/>
            </a:xfrm>
            <a:custGeom>
              <a:avLst/>
              <a:gdLst/>
              <a:ahLst/>
              <a:cxnLst/>
              <a:rect l="l" t="t" r="r" b="b"/>
              <a:pathLst>
                <a:path w="1124" h="1089" extrusionOk="0">
                  <a:moveTo>
                    <a:pt x="562" y="0"/>
                  </a:moveTo>
                  <a:cubicBezTo>
                    <a:pt x="550" y="0"/>
                    <a:pt x="539" y="1"/>
                    <a:pt x="527" y="1"/>
                  </a:cubicBezTo>
                  <a:cubicBezTo>
                    <a:pt x="228" y="22"/>
                    <a:pt x="1" y="280"/>
                    <a:pt x="21" y="579"/>
                  </a:cubicBezTo>
                  <a:cubicBezTo>
                    <a:pt x="39" y="867"/>
                    <a:pt x="279" y="1088"/>
                    <a:pt x="563" y="1088"/>
                  </a:cubicBezTo>
                  <a:cubicBezTo>
                    <a:pt x="575" y="1088"/>
                    <a:pt x="586" y="1088"/>
                    <a:pt x="598" y="1087"/>
                  </a:cubicBezTo>
                  <a:cubicBezTo>
                    <a:pt x="897" y="1067"/>
                    <a:pt x="1124" y="808"/>
                    <a:pt x="1104" y="509"/>
                  </a:cubicBezTo>
                  <a:cubicBezTo>
                    <a:pt x="1086" y="221"/>
                    <a:pt x="846" y="0"/>
                    <a:pt x="5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37"/>
            <p:cNvSpPr/>
            <p:nvPr/>
          </p:nvSpPr>
          <p:spPr>
            <a:xfrm rot="-5400000" flipH="1">
              <a:off x="3680267" y="2746374"/>
              <a:ext cx="24997" cy="24136"/>
            </a:xfrm>
            <a:custGeom>
              <a:avLst/>
              <a:gdLst/>
              <a:ahLst/>
              <a:cxnLst/>
              <a:rect l="l" t="t" r="r" b="b"/>
              <a:pathLst>
                <a:path w="523" h="505" extrusionOk="0">
                  <a:moveTo>
                    <a:pt x="262" y="0"/>
                  </a:moveTo>
                  <a:cubicBezTo>
                    <a:pt x="257" y="0"/>
                    <a:pt x="251" y="1"/>
                    <a:pt x="245" y="1"/>
                  </a:cubicBezTo>
                  <a:cubicBezTo>
                    <a:pt x="106" y="10"/>
                    <a:pt x="1" y="129"/>
                    <a:pt x="10" y="267"/>
                  </a:cubicBezTo>
                  <a:cubicBezTo>
                    <a:pt x="19" y="401"/>
                    <a:pt x="129" y="504"/>
                    <a:pt x="261" y="504"/>
                  </a:cubicBezTo>
                  <a:cubicBezTo>
                    <a:pt x="267" y="504"/>
                    <a:pt x="272" y="504"/>
                    <a:pt x="278" y="504"/>
                  </a:cubicBezTo>
                  <a:cubicBezTo>
                    <a:pt x="417" y="494"/>
                    <a:pt x="522" y="374"/>
                    <a:pt x="513" y="236"/>
                  </a:cubicBezTo>
                  <a:cubicBezTo>
                    <a:pt x="505" y="102"/>
                    <a:pt x="394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37"/>
            <p:cNvSpPr/>
            <p:nvPr/>
          </p:nvSpPr>
          <p:spPr>
            <a:xfrm rot="-5400000" flipH="1">
              <a:off x="3929018" y="2558371"/>
              <a:ext cx="194191" cy="187930"/>
            </a:xfrm>
            <a:custGeom>
              <a:avLst/>
              <a:gdLst/>
              <a:ahLst/>
              <a:cxnLst/>
              <a:rect l="l" t="t" r="r" b="b"/>
              <a:pathLst>
                <a:path w="4063" h="3932" extrusionOk="0">
                  <a:moveTo>
                    <a:pt x="2032" y="1"/>
                  </a:moveTo>
                  <a:cubicBezTo>
                    <a:pt x="1990" y="1"/>
                    <a:pt x="1948" y="2"/>
                    <a:pt x="1906" y="5"/>
                  </a:cubicBezTo>
                  <a:cubicBezTo>
                    <a:pt x="822" y="75"/>
                    <a:pt x="1" y="1011"/>
                    <a:pt x="71" y="2093"/>
                  </a:cubicBezTo>
                  <a:cubicBezTo>
                    <a:pt x="137" y="3134"/>
                    <a:pt x="1000" y="3932"/>
                    <a:pt x="2028" y="3932"/>
                  </a:cubicBezTo>
                  <a:cubicBezTo>
                    <a:pt x="2071" y="3932"/>
                    <a:pt x="2114" y="3930"/>
                    <a:pt x="2158" y="3927"/>
                  </a:cubicBezTo>
                  <a:cubicBezTo>
                    <a:pt x="3242" y="3857"/>
                    <a:pt x="4063" y="2923"/>
                    <a:pt x="3992" y="1839"/>
                  </a:cubicBezTo>
                  <a:cubicBezTo>
                    <a:pt x="3926" y="799"/>
                    <a:pt x="3060" y="1"/>
                    <a:pt x="2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37"/>
            <p:cNvSpPr/>
            <p:nvPr/>
          </p:nvSpPr>
          <p:spPr>
            <a:xfrm rot="-5400000" flipH="1">
              <a:off x="3937119" y="2566473"/>
              <a:ext cx="190941" cy="174977"/>
            </a:xfrm>
            <a:custGeom>
              <a:avLst/>
              <a:gdLst/>
              <a:ahLst/>
              <a:cxnLst/>
              <a:rect l="l" t="t" r="r" b="b"/>
              <a:pathLst>
                <a:path w="3995" h="3661" extrusionOk="0">
                  <a:moveTo>
                    <a:pt x="2956" y="0"/>
                  </a:moveTo>
                  <a:cubicBezTo>
                    <a:pt x="3050" y="195"/>
                    <a:pt x="3111" y="409"/>
                    <a:pt x="3125" y="636"/>
                  </a:cubicBezTo>
                  <a:cubicBezTo>
                    <a:pt x="3186" y="1584"/>
                    <a:pt x="2469" y="2402"/>
                    <a:pt x="1521" y="2463"/>
                  </a:cubicBezTo>
                  <a:cubicBezTo>
                    <a:pt x="1484" y="2465"/>
                    <a:pt x="1446" y="2466"/>
                    <a:pt x="1409" y="2466"/>
                  </a:cubicBezTo>
                  <a:cubicBezTo>
                    <a:pt x="829" y="2466"/>
                    <a:pt x="314" y="2172"/>
                    <a:pt x="0" y="1722"/>
                  </a:cubicBezTo>
                  <a:lnTo>
                    <a:pt x="0" y="1722"/>
                  </a:lnTo>
                  <a:cubicBezTo>
                    <a:pt x="2" y="1756"/>
                    <a:pt x="0" y="1789"/>
                    <a:pt x="3" y="1822"/>
                  </a:cubicBezTo>
                  <a:cubicBezTo>
                    <a:pt x="69" y="2863"/>
                    <a:pt x="932" y="3661"/>
                    <a:pt x="1960" y="3661"/>
                  </a:cubicBezTo>
                  <a:cubicBezTo>
                    <a:pt x="2003" y="3661"/>
                    <a:pt x="2046" y="3659"/>
                    <a:pt x="2090" y="3656"/>
                  </a:cubicBezTo>
                  <a:cubicBezTo>
                    <a:pt x="3174" y="3586"/>
                    <a:pt x="3995" y="2652"/>
                    <a:pt x="3924" y="1568"/>
                  </a:cubicBezTo>
                  <a:cubicBezTo>
                    <a:pt x="3880" y="893"/>
                    <a:pt x="3500" y="318"/>
                    <a:pt x="2956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37"/>
            <p:cNvSpPr/>
            <p:nvPr/>
          </p:nvSpPr>
          <p:spPr>
            <a:xfrm rot="-5400000" flipH="1">
              <a:off x="3961232" y="2582699"/>
              <a:ext cx="63998" cy="61942"/>
            </a:xfrm>
            <a:custGeom>
              <a:avLst/>
              <a:gdLst/>
              <a:ahLst/>
              <a:cxnLst/>
              <a:rect l="l" t="t" r="r" b="b"/>
              <a:pathLst>
                <a:path w="1339" h="1296" extrusionOk="0">
                  <a:moveTo>
                    <a:pt x="669" y="0"/>
                  </a:moveTo>
                  <a:cubicBezTo>
                    <a:pt x="656" y="0"/>
                    <a:pt x="643" y="1"/>
                    <a:pt x="629" y="2"/>
                  </a:cubicBezTo>
                  <a:cubicBezTo>
                    <a:pt x="272" y="25"/>
                    <a:pt x="1" y="334"/>
                    <a:pt x="24" y="689"/>
                  </a:cubicBezTo>
                  <a:cubicBezTo>
                    <a:pt x="47" y="1033"/>
                    <a:pt x="332" y="1295"/>
                    <a:pt x="671" y="1295"/>
                  </a:cubicBezTo>
                  <a:cubicBezTo>
                    <a:pt x="685" y="1295"/>
                    <a:pt x="698" y="1295"/>
                    <a:pt x="712" y="1294"/>
                  </a:cubicBezTo>
                  <a:cubicBezTo>
                    <a:pt x="1069" y="1270"/>
                    <a:pt x="1339" y="962"/>
                    <a:pt x="1315" y="606"/>
                  </a:cubicBezTo>
                  <a:cubicBezTo>
                    <a:pt x="1294" y="263"/>
                    <a:pt x="1008" y="0"/>
                    <a:pt x="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37"/>
            <p:cNvSpPr/>
            <p:nvPr/>
          </p:nvSpPr>
          <p:spPr>
            <a:xfrm rot="-5400000" flipH="1">
              <a:off x="3969883" y="2661848"/>
              <a:ext cx="29776" cy="28773"/>
            </a:xfrm>
            <a:custGeom>
              <a:avLst/>
              <a:gdLst/>
              <a:ahLst/>
              <a:cxnLst/>
              <a:rect l="l" t="t" r="r" b="b"/>
              <a:pathLst>
                <a:path w="623" h="602" extrusionOk="0">
                  <a:moveTo>
                    <a:pt x="310" y="0"/>
                  </a:moveTo>
                  <a:cubicBezTo>
                    <a:pt x="304" y="0"/>
                    <a:pt x="298" y="0"/>
                    <a:pt x="292" y="1"/>
                  </a:cubicBezTo>
                  <a:cubicBezTo>
                    <a:pt x="126" y="12"/>
                    <a:pt x="1" y="154"/>
                    <a:pt x="12" y="319"/>
                  </a:cubicBezTo>
                  <a:cubicBezTo>
                    <a:pt x="22" y="478"/>
                    <a:pt x="152" y="601"/>
                    <a:pt x="310" y="601"/>
                  </a:cubicBezTo>
                  <a:cubicBezTo>
                    <a:pt x="316" y="601"/>
                    <a:pt x="323" y="601"/>
                    <a:pt x="330" y="601"/>
                  </a:cubicBezTo>
                  <a:cubicBezTo>
                    <a:pt x="497" y="590"/>
                    <a:pt x="622" y="446"/>
                    <a:pt x="611" y="281"/>
                  </a:cubicBezTo>
                  <a:cubicBezTo>
                    <a:pt x="601" y="121"/>
                    <a:pt x="468" y="0"/>
                    <a:pt x="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20" name="Google Shape;17720;p37"/>
          <p:cNvSpPr txBox="1">
            <a:spLocks noGrp="1"/>
          </p:cNvSpPr>
          <p:nvPr>
            <p:ph type="ctrTitle"/>
          </p:nvPr>
        </p:nvSpPr>
        <p:spPr>
          <a:xfrm>
            <a:off x="3597513" y="1537575"/>
            <a:ext cx="1968000" cy="51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/>
              <a:t>Day</a:t>
            </a:r>
            <a:endParaRPr sz="4500" b="1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7721" name="Google Shape;17721;p37"/>
          <p:cNvSpPr txBox="1"/>
          <p:nvPr/>
        </p:nvSpPr>
        <p:spPr>
          <a:xfrm>
            <a:off x="4120350" y="2084550"/>
            <a:ext cx="9033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rPr>
              <a:t>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5" name="Google Shape;17735;p39"/>
          <p:cNvSpPr txBox="1">
            <a:spLocks noGrp="1"/>
          </p:cNvSpPr>
          <p:nvPr>
            <p:ph type="title"/>
          </p:nvPr>
        </p:nvSpPr>
        <p:spPr>
          <a:xfrm>
            <a:off x="720000" y="2594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100"/>
              <a:t>LET’S LEARN ABOUT MEXICO</a:t>
            </a:r>
            <a:endParaRPr sz="4100"/>
          </a:p>
        </p:txBody>
      </p:sp>
      <p:sp>
        <p:nvSpPr>
          <p:cNvPr id="17736" name="Google Shape;17736;p39"/>
          <p:cNvSpPr/>
          <p:nvPr/>
        </p:nvSpPr>
        <p:spPr>
          <a:xfrm>
            <a:off x="1250550" y="2508088"/>
            <a:ext cx="2363100" cy="1273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lt2"/>
            </a:solidFill>
            <a:prstDash val="lg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7" name="Google Shape;17737;p39"/>
          <p:cNvSpPr txBox="1"/>
          <p:nvPr/>
        </p:nvSpPr>
        <p:spPr>
          <a:xfrm>
            <a:off x="720000" y="3785100"/>
            <a:ext cx="34242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Mexican flag name ________________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38" name="Google Shape;17738;p39"/>
          <p:cNvSpPr txBox="1"/>
          <p:nvPr/>
        </p:nvSpPr>
        <p:spPr>
          <a:xfrm>
            <a:off x="3983200" y="2709700"/>
            <a:ext cx="2660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Draw the Mexican flag here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40" name="Google Shape;17740;p39"/>
          <p:cNvSpPr/>
          <p:nvPr/>
        </p:nvSpPr>
        <p:spPr>
          <a:xfrm>
            <a:off x="3778025" y="3289850"/>
            <a:ext cx="714575" cy="379250"/>
          </a:xfrm>
          <a:custGeom>
            <a:avLst/>
            <a:gdLst/>
            <a:ahLst/>
            <a:cxnLst/>
            <a:rect l="l" t="t" r="r" b="b"/>
            <a:pathLst>
              <a:path w="28583" h="15170" extrusionOk="0">
                <a:moveTo>
                  <a:pt x="28583" y="0"/>
                </a:moveTo>
                <a:cubicBezTo>
                  <a:pt x="27885" y="4889"/>
                  <a:pt x="25617" y="10278"/>
                  <a:pt x="21508" y="13018"/>
                </a:cubicBezTo>
                <a:cubicBezTo>
                  <a:pt x="17867" y="15445"/>
                  <a:pt x="12832" y="15259"/>
                  <a:pt x="8490" y="14716"/>
                </a:cubicBezTo>
                <a:cubicBezTo>
                  <a:pt x="4452" y="14211"/>
                  <a:pt x="4069" y="5943"/>
                  <a:pt x="0" y="5943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7741" name="Google Shape;17741;p39"/>
          <p:cNvSpPr txBox="1"/>
          <p:nvPr/>
        </p:nvSpPr>
        <p:spPr>
          <a:xfrm>
            <a:off x="4230825" y="3892850"/>
            <a:ext cx="34527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Language ________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Capital city __________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742" name="Google Shape;17742;p3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5846" y="2583200"/>
            <a:ext cx="2224454" cy="127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43" name="Google Shape;17743;p39"/>
          <p:cNvSpPr txBox="1"/>
          <p:nvPr/>
        </p:nvSpPr>
        <p:spPr>
          <a:xfrm>
            <a:off x="5617525" y="3856700"/>
            <a:ext cx="1160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Spanish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44" name="Google Shape;17744;p39"/>
          <p:cNvSpPr txBox="1"/>
          <p:nvPr/>
        </p:nvSpPr>
        <p:spPr>
          <a:xfrm>
            <a:off x="5737800" y="4336600"/>
            <a:ext cx="1532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Mexico City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45" name="Google Shape;17745;p39"/>
          <p:cNvSpPr txBox="1"/>
          <p:nvPr/>
        </p:nvSpPr>
        <p:spPr>
          <a:xfrm>
            <a:off x="1177663" y="39390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Bandera de México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46" name="Google Shape;17746;p39"/>
          <p:cNvSpPr/>
          <p:nvPr/>
        </p:nvSpPr>
        <p:spPr>
          <a:xfrm>
            <a:off x="1900901" y="934675"/>
            <a:ext cx="5342198" cy="10247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3810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38761D"/>
                    </a:gs>
                    <a:gs pos="47000">
                      <a:srgbClr val="FFFFFF"/>
                    </a:gs>
                    <a:gs pos="100000">
                      <a:srgbClr val="CC0000"/>
                    </a:gs>
                  </a:gsLst>
                  <a:lin ang="0" scaled="0"/>
                </a:gradFill>
                <a:latin typeface="Alfa Slab One"/>
              </a:rPr>
              <a:t>Mexico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1" name="Google Shape;17751;p40"/>
          <p:cNvSpPr txBox="1">
            <a:spLocks noGrp="1"/>
          </p:cNvSpPr>
          <p:nvPr>
            <p:ph type="title"/>
          </p:nvPr>
        </p:nvSpPr>
        <p:spPr>
          <a:xfrm>
            <a:off x="720000" y="249113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100"/>
              <a:t>LET’S LEARN ABOUT MEXICO</a:t>
            </a:r>
            <a:endParaRPr/>
          </a:p>
        </p:txBody>
      </p:sp>
      <p:pic>
        <p:nvPicPr>
          <p:cNvPr id="17752" name="Google Shape;177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50" y="1098319"/>
            <a:ext cx="3038403" cy="1916802"/>
          </a:xfrm>
          <a:prstGeom prst="rect">
            <a:avLst/>
          </a:prstGeom>
          <a:noFill/>
          <a:ln>
            <a:noFill/>
          </a:ln>
        </p:spPr>
      </p:pic>
      <p:sp>
        <p:nvSpPr>
          <p:cNvPr id="17753" name="Google Shape;17753;p40"/>
          <p:cNvSpPr txBox="1"/>
          <p:nvPr/>
        </p:nvSpPr>
        <p:spPr>
          <a:xfrm>
            <a:off x="3049300" y="997575"/>
            <a:ext cx="4075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Mexico has _________ islands.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754" name="Google Shape;1775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001" y="3293700"/>
            <a:ext cx="2434500" cy="15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55" name="Google Shape;17755;p40"/>
          <p:cNvSpPr txBox="1"/>
          <p:nvPr/>
        </p:nvSpPr>
        <p:spPr>
          <a:xfrm>
            <a:off x="339600" y="2738000"/>
            <a:ext cx="1988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Mexican Pesos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56" name="Google Shape;17756;p40"/>
          <p:cNvSpPr txBox="1"/>
          <p:nvPr/>
        </p:nvSpPr>
        <p:spPr>
          <a:xfrm>
            <a:off x="3894089" y="1555046"/>
            <a:ext cx="8627805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i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Let’s learn some Spanish Words</a:t>
            </a:r>
            <a:endParaRPr sz="2000" b="1" i="1" dirty="0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Adios	 ________	_______</a:t>
            </a:r>
            <a:endParaRPr sz="2000" b="1" dirty="0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Gracias	 ________	_______</a:t>
            </a:r>
            <a:endParaRPr sz="2000" b="1" dirty="0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lvl="0">
              <a:lnSpc>
                <a:spcPct val="150000"/>
              </a:lnSpc>
            </a:pP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De na</a:t>
            </a:r>
            <a:r>
              <a:rPr lang="en-US" altLang="ko-KR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d</a:t>
            </a: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a ____</a:t>
            </a:r>
            <a:r>
              <a:rPr lang="es" altLang="ko-KR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___</a:t>
            </a: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___	 _______</a:t>
            </a:r>
            <a:endParaRPr sz="2000" b="1" dirty="0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757" name="Google Shape;17757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38482">
            <a:off x="7300900" y="82682"/>
            <a:ext cx="1516899" cy="15169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58" name="Google Shape;17758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51854">
            <a:off x="3699424" y="3612851"/>
            <a:ext cx="1278450" cy="12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59" name="Google Shape;17759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213461">
            <a:off x="5242550" y="3808300"/>
            <a:ext cx="1135499" cy="113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60" name="Google Shape;17760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846374">
            <a:off x="6700025" y="3711037"/>
            <a:ext cx="1167376" cy="1167376"/>
          </a:xfrm>
          <a:prstGeom prst="rect">
            <a:avLst/>
          </a:prstGeom>
          <a:noFill/>
          <a:ln>
            <a:noFill/>
          </a:ln>
        </p:spPr>
      </p:pic>
      <p:sp>
        <p:nvSpPr>
          <p:cNvPr id="17761" name="Google Shape;17761;p40"/>
          <p:cNvSpPr txBox="1"/>
          <p:nvPr/>
        </p:nvSpPr>
        <p:spPr>
          <a:xfrm>
            <a:off x="4513824" y="824882"/>
            <a:ext cx="161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around 100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2" name="Google Shape;17762;p40"/>
          <p:cNvSpPr txBox="1"/>
          <p:nvPr/>
        </p:nvSpPr>
        <p:spPr>
          <a:xfrm>
            <a:off x="4761478" y="1926845"/>
            <a:ext cx="161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goodbye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3" name="Google Shape;17763;p40"/>
          <p:cNvSpPr txBox="1"/>
          <p:nvPr/>
        </p:nvSpPr>
        <p:spPr>
          <a:xfrm>
            <a:off x="4741579" y="2391480"/>
            <a:ext cx="161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thank you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4" name="Google Shape;17764;p40"/>
          <p:cNvSpPr txBox="1"/>
          <p:nvPr/>
        </p:nvSpPr>
        <p:spPr>
          <a:xfrm>
            <a:off x="4777999" y="2902963"/>
            <a:ext cx="20646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you’re welcome</a:t>
            </a:r>
            <a:endParaRPr sz="16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5" name="Google Shape;17765;p40"/>
          <p:cNvSpPr txBox="1"/>
          <p:nvPr/>
        </p:nvSpPr>
        <p:spPr>
          <a:xfrm>
            <a:off x="6153232" y="1948362"/>
            <a:ext cx="2177469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안녕</a:t>
            </a:r>
            <a:r>
              <a:rPr lang="ko-KR" altLang="en-US" sz="2000" b="1" dirty="0" err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히가</a:t>
            </a: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세요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6" name="Google Shape;17766;p40"/>
          <p:cNvSpPr txBox="1"/>
          <p:nvPr/>
        </p:nvSpPr>
        <p:spPr>
          <a:xfrm>
            <a:off x="6385963" y="2400922"/>
            <a:ext cx="161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감사합니다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7" name="Google Shape;17767;p40"/>
          <p:cNvSpPr txBox="1"/>
          <p:nvPr/>
        </p:nvSpPr>
        <p:spPr>
          <a:xfrm>
            <a:off x="6188135" y="2914965"/>
            <a:ext cx="2064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천만에요</a:t>
            </a:r>
            <a:endParaRPr sz="18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2" name="Google Shape;17772;p41"/>
          <p:cNvSpPr txBox="1">
            <a:spLocks noGrp="1"/>
          </p:cNvSpPr>
          <p:nvPr>
            <p:ph type="title" idx="6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FAMOUS PEOPLE FROM MEXICO</a:t>
            </a:r>
            <a:endParaRPr/>
          </a:p>
        </p:txBody>
      </p:sp>
      <p:pic>
        <p:nvPicPr>
          <p:cNvPr id="17773" name="Google Shape;1777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626" y="1419788"/>
            <a:ext cx="1729075" cy="2303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74" name="Google Shape;1777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7603" y="1419799"/>
            <a:ext cx="1535942" cy="230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75" name="Google Shape;17775;p41"/>
          <p:cNvPicPr preferRelativeResize="0"/>
          <p:nvPr/>
        </p:nvPicPr>
        <p:blipFill rotWithShape="1">
          <a:blip r:embed="rId5">
            <a:alphaModFix/>
          </a:blip>
          <a:srcRect l="10358" r="11638"/>
          <a:stretch/>
        </p:blipFill>
        <p:spPr>
          <a:xfrm>
            <a:off x="6289650" y="1419800"/>
            <a:ext cx="1797026" cy="2303898"/>
          </a:xfrm>
          <a:prstGeom prst="rect">
            <a:avLst/>
          </a:prstGeom>
          <a:noFill/>
          <a:ln>
            <a:noFill/>
          </a:ln>
        </p:spPr>
      </p:pic>
      <p:sp>
        <p:nvSpPr>
          <p:cNvPr id="17776" name="Google Shape;17776;p41"/>
          <p:cNvSpPr txBox="1"/>
          <p:nvPr/>
        </p:nvSpPr>
        <p:spPr>
          <a:xfrm>
            <a:off x="600962" y="3862925"/>
            <a:ext cx="2462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I am Frida Kahlo. I 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was an _________.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77" name="Google Shape;17777;p41"/>
          <p:cNvSpPr txBox="1"/>
          <p:nvPr/>
        </p:nvSpPr>
        <p:spPr>
          <a:xfrm>
            <a:off x="3463626" y="3862925"/>
            <a:ext cx="2283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I’m Salma Hayek. I 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am an _________.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78" name="Google Shape;17778;p41"/>
          <p:cNvSpPr txBox="1"/>
          <p:nvPr/>
        </p:nvSpPr>
        <p:spPr>
          <a:xfrm>
            <a:off x="6046212" y="3862925"/>
            <a:ext cx="2283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I’m Thalia. I 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am a _________.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79" name="Google Shape;17779;p41"/>
          <p:cNvSpPr txBox="1"/>
          <p:nvPr/>
        </p:nvSpPr>
        <p:spPr>
          <a:xfrm>
            <a:off x="1620175" y="4091450"/>
            <a:ext cx="101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artist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80" name="Google Shape;17780;p41"/>
          <p:cNvSpPr txBox="1"/>
          <p:nvPr/>
        </p:nvSpPr>
        <p:spPr>
          <a:xfrm>
            <a:off x="4270050" y="4091450"/>
            <a:ext cx="1319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actress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81" name="Google Shape;17781;p41"/>
          <p:cNvSpPr txBox="1"/>
          <p:nvPr/>
        </p:nvSpPr>
        <p:spPr>
          <a:xfrm>
            <a:off x="6955275" y="4091450"/>
            <a:ext cx="101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singer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6" name="Google Shape;17786;p42"/>
          <p:cNvSpPr txBox="1">
            <a:spLocks noGrp="1"/>
          </p:cNvSpPr>
          <p:nvPr>
            <p:ph type="title" idx="8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MEXICAN FOOD AND CULTURE</a:t>
            </a:r>
            <a:endParaRPr/>
          </a:p>
        </p:txBody>
      </p:sp>
      <p:pic>
        <p:nvPicPr>
          <p:cNvPr id="17787" name="Google Shape;17787;p4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3863" y="1215050"/>
            <a:ext cx="2447674" cy="1631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88" name="Google Shape;17788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9700" y="1215057"/>
            <a:ext cx="2447674" cy="163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89" name="Google Shape;17789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7225" y="3229174"/>
            <a:ext cx="2900950" cy="163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0" name="Google Shape;17790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9176" y="3229368"/>
            <a:ext cx="2447677" cy="1631393"/>
          </a:xfrm>
          <a:prstGeom prst="rect">
            <a:avLst/>
          </a:prstGeom>
          <a:noFill/>
          <a:ln>
            <a:noFill/>
          </a:ln>
        </p:spPr>
      </p:pic>
      <p:sp>
        <p:nvSpPr>
          <p:cNvPr id="17791" name="Google Shape;17791;p42"/>
          <p:cNvSpPr txBox="1"/>
          <p:nvPr/>
        </p:nvSpPr>
        <p:spPr>
          <a:xfrm>
            <a:off x="4980775" y="3275700"/>
            <a:ext cx="1047000" cy="538800"/>
          </a:xfrm>
          <a:prstGeom prst="rect">
            <a:avLst/>
          </a:prstGeom>
          <a:solidFill>
            <a:srgbClr val="C3C3C3">
              <a:alpha val="631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latin typeface="ABeeZee"/>
                <a:ea typeface="ABeeZee"/>
                <a:cs typeface="ABeeZee"/>
                <a:sym typeface="ABeeZee"/>
              </a:rPr>
              <a:t>Tacos</a:t>
            </a:r>
            <a:endParaRPr sz="2300" b="1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92" name="Google Shape;17792;p42"/>
          <p:cNvSpPr txBox="1"/>
          <p:nvPr/>
        </p:nvSpPr>
        <p:spPr>
          <a:xfrm>
            <a:off x="2002225" y="3275700"/>
            <a:ext cx="1751400" cy="538800"/>
          </a:xfrm>
          <a:prstGeom prst="rect">
            <a:avLst/>
          </a:prstGeom>
          <a:solidFill>
            <a:srgbClr val="C3C3C3">
              <a:alpha val="631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latin typeface="ABeeZee"/>
                <a:ea typeface="ABeeZee"/>
                <a:cs typeface="ABeeZee"/>
                <a:sym typeface="ABeeZee"/>
              </a:rPr>
              <a:t>Enchiladas</a:t>
            </a:r>
            <a:endParaRPr sz="2300" b="1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93" name="Google Shape;17793;p42"/>
          <p:cNvSpPr txBox="1"/>
          <p:nvPr/>
        </p:nvSpPr>
        <p:spPr>
          <a:xfrm>
            <a:off x="4980775" y="1252850"/>
            <a:ext cx="1047000" cy="538800"/>
          </a:xfrm>
          <a:prstGeom prst="rect">
            <a:avLst/>
          </a:prstGeom>
          <a:solidFill>
            <a:srgbClr val="C3C3C3">
              <a:alpha val="631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latin typeface="ABeeZee"/>
                <a:ea typeface="ABeeZee"/>
                <a:cs typeface="ABeeZee"/>
                <a:sym typeface="ABeeZee"/>
              </a:rPr>
              <a:t>Elotes</a:t>
            </a:r>
            <a:endParaRPr sz="2300" b="1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94" name="Google Shape;17794;p42"/>
          <p:cNvSpPr txBox="1"/>
          <p:nvPr/>
        </p:nvSpPr>
        <p:spPr>
          <a:xfrm>
            <a:off x="2196625" y="1292050"/>
            <a:ext cx="1362600" cy="538800"/>
          </a:xfrm>
          <a:prstGeom prst="rect">
            <a:avLst/>
          </a:prstGeom>
          <a:solidFill>
            <a:srgbClr val="C3C3C3">
              <a:alpha val="631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latin typeface="ABeeZee"/>
                <a:ea typeface="ABeeZee"/>
                <a:cs typeface="ABeeZee"/>
                <a:sym typeface="ABeeZee"/>
              </a:rPr>
              <a:t>Tamales</a:t>
            </a:r>
            <a:endParaRPr sz="2300" b="1"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795" name="Google Shape;17795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872149">
            <a:off x="7683075" y="2121388"/>
            <a:ext cx="1098825" cy="109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6" name="Google Shape;17796;p4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802513">
            <a:off x="159650" y="1345875"/>
            <a:ext cx="911200" cy="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7" name="Google Shape;17797;p4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892611">
            <a:off x="7626175" y="3364525"/>
            <a:ext cx="1212624" cy="121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8" name="Google Shape;17798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1095751">
            <a:off x="171081" y="3063039"/>
            <a:ext cx="794318" cy="794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EA6E71-AFE6-4EE6-AA9A-D4FED0810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1400" y="-279104"/>
            <a:ext cx="4321200" cy="1165800"/>
          </a:xfrm>
        </p:spPr>
        <p:txBody>
          <a:bodyPr/>
          <a:lstStyle/>
          <a:p>
            <a:r>
              <a:rPr lang="en-US" altLang="ko-KR" dirty="0" err="1"/>
              <a:t>InstaGram</a:t>
            </a:r>
            <a:r>
              <a:rPr lang="en-US" altLang="ko-KR" dirty="0"/>
              <a:t> </a:t>
            </a:r>
            <a:r>
              <a:rPr lang="en-US" altLang="ko-KR" dirty="0" err="1"/>
              <a:t>PRofile</a:t>
            </a:r>
            <a:endParaRPr lang="ko-KR" altLang="en-US" dirty="0"/>
          </a:p>
        </p:txBody>
      </p:sp>
      <p:pic>
        <p:nvPicPr>
          <p:cNvPr id="3" name="Google Shape;325;p47">
            <a:extLst>
              <a:ext uri="{FF2B5EF4-FFF2-40B4-BE49-F238E27FC236}">
                <a16:creationId xmlns:a16="http://schemas.microsoft.com/office/drawing/2014/main" id="{67168224-0A54-4D27-BA5F-287D55451E1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1631" t="11389" r="35725" b="6851"/>
          <a:stretch/>
        </p:blipFill>
        <p:spPr>
          <a:xfrm>
            <a:off x="5230381" y="791003"/>
            <a:ext cx="3190605" cy="403617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7972;p49">
            <a:extLst>
              <a:ext uri="{FF2B5EF4-FFF2-40B4-BE49-F238E27FC236}">
                <a16:creationId xmlns:a16="http://schemas.microsoft.com/office/drawing/2014/main" id="{771FDB4B-CA18-4D3C-AEB2-EB4348CBD827}"/>
              </a:ext>
            </a:extLst>
          </p:cNvPr>
          <p:cNvSpPr txBox="1">
            <a:spLocks/>
          </p:cNvSpPr>
          <p:nvPr/>
        </p:nvSpPr>
        <p:spPr>
          <a:xfrm>
            <a:off x="528085" y="1163116"/>
            <a:ext cx="472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altLang="ko-KR" sz="2000" dirty="0"/>
              <a:t>Username, bio, followers etc.</a:t>
            </a:r>
            <a:endParaRPr lang="en-US" sz="2000" dirty="0"/>
          </a:p>
        </p:txBody>
      </p:sp>
      <p:sp>
        <p:nvSpPr>
          <p:cNvPr id="6" name="Google Shape;17972;p49">
            <a:extLst>
              <a:ext uri="{FF2B5EF4-FFF2-40B4-BE49-F238E27FC236}">
                <a16:creationId xmlns:a16="http://schemas.microsoft.com/office/drawing/2014/main" id="{8019118A-298F-42DD-98E9-B5B00D40D71F}"/>
              </a:ext>
            </a:extLst>
          </p:cNvPr>
          <p:cNvSpPr txBox="1">
            <a:spLocks/>
          </p:cNvSpPr>
          <p:nvPr/>
        </p:nvSpPr>
        <p:spPr>
          <a:xfrm>
            <a:off x="505981" y="705916"/>
            <a:ext cx="472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altLang="ko-KR" dirty="0"/>
              <a:t>1. Create your Instagram</a:t>
            </a:r>
            <a:endParaRPr lang="en-US" dirty="0"/>
          </a:p>
        </p:txBody>
      </p:sp>
      <p:sp>
        <p:nvSpPr>
          <p:cNvPr id="7" name="Google Shape;17972;p49">
            <a:extLst>
              <a:ext uri="{FF2B5EF4-FFF2-40B4-BE49-F238E27FC236}">
                <a16:creationId xmlns:a16="http://schemas.microsoft.com/office/drawing/2014/main" id="{5F794685-C27D-4B99-B7B4-00331FB63653}"/>
              </a:ext>
            </a:extLst>
          </p:cNvPr>
          <p:cNvSpPr txBox="1">
            <a:spLocks/>
          </p:cNvSpPr>
          <p:nvPr/>
        </p:nvSpPr>
        <p:spPr>
          <a:xfrm>
            <a:off x="418137" y="2374322"/>
            <a:ext cx="472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altLang="ko-KR" dirty="0"/>
              <a:t>2. Make Posts about the Countries we learned about</a:t>
            </a:r>
            <a:endParaRPr lang="en-US" dirty="0"/>
          </a:p>
        </p:txBody>
      </p:sp>
      <p:sp>
        <p:nvSpPr>
          <p:cNvPr id="8" name="Google Shape;17972;p49">
            <a:extLst>
              <a:ext uri="{FF2B5EF4-FFF2-40B4-BE49-F238E27FC236}">
                <a16:creationId xmlns:a16="http://schemas.microsoft.com/office/drawing/2014/main" id="{37DBC992-29DC-4BBC-8B49-96486CB2250F}"/>
              </a:ext>
            </a:extLst>
          </p:cNvPr>
          <p:cNvSpPr txBox="1">
            <a:spLocks/>
          </p:cNvSpPr>
          <p:nvPr/>
        </p:nvSpPr>
        <p:spPr>
          <a:xfrm>
            <a:off x="418137" y="3221559"/>
            <a:ext cx="472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 i="0" u="none" strike="noStrike" cap="none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altLang="ko-KR" sz="2000" dirty="0"/>
              <a:t>Japan, South Africa, Egypt, Mexico</a:t>
            </a:r>
            <a:endParaRPr lang="en-US" sz="2000" dirty="0"/>
          </a:p>
        </p:txBody>
      </p:sp>
      <p:sp>
        <p:nvSpPr>
          <p:cNvPr id="9" name="Google Shape;326;p47">
            <a:extLst>
              <a:ext uri="{FF2B5EF4-FFF2-40B4-BE49-F238E27FC236}">
                <a16:creationId xmlns:a16="http://schemas.microsoft.com/office/drawing/2014/main" id="{9E724880-8397-4DA5-A14E-8F5EDB7E5A22}"/>
              </a:ext>
            </a:extLst>
          </p:cNvPr>
          <p:cNvSpPr txBox="1"/>
          <p:nvPr/>
        </p:nvSpPr>
        <p:spPr>
          <a:xfrm>
            <a:off x="5696672" y="1855531"/>
            <a:ext cx="989878" cy="298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Miss Harris</a:t>
            </a:r>
            <a:endParaRPr sz="1100" b="1" dirty="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0" name="Google Shape;326;p47">
            <a:extLst>
              <a:ext uri="{FF2B5EF4-FFF2-40B4-BE49-F238E27FC236}">
                <a16:creationId xmlns:a16="http://schemas.microsoft.com/office/drawing/2014/main" id="{2AB97998-76C0-42E7-A771-21A75E072E8B}"/>
              </a:ext>
            </a:extLst>
          </p:cNvPr>
          <p:cNvSpPr txBox="1"/>
          <p:nvPr/>
        </p:nvSpPr>
        <p:spPr>
          <a:xfrm>
            <a:off x="5664056" y="1986576"/>
            <a:ext cx="275693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50" b="1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I love English camp. It’s very fun!</a:t>
            </a:r>
            <a:endParaRPr sz="1050" b="1" dirty="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2" name="Google Shape;330;p47">
            <a:extLst>
              <a:ext uri="{FF2B5EF4-FFF2-40B4-BE49-F238E27FC236}">
                <a16:creationId xmlns:a16="http://schemas.microsoft.com/office/drawing/2014/main" id="{887865D7-B728-4299-BB11-77CBB820F9D1}"/>
              </a:ext>
            </a:extLst>
          </p:cNvPr>
          <p:cNvSpPr txBox="1"/>
          <p:nvPr/>
        </p:nvSpPr>
        <p:spPr>
          <a:xfrm rot="-3034197">
            <a:off x="5224621" y="2603725"/>
            <a:ext cx="141885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Darker Grotesque"/>
                <a:ea typeface="Darker Grotesque"/>
                <a:cs typeface="Darker Grotesque"/>
                <a:sym typeface="Darker Grotesque"/>
              </a:rPr>
              <a:t>South Africa</a:t>
            </a:r>
            <a:endParaRPr sz="1100" b="1" dirty="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3" name="Google Shape;335;p47">
            <a:extLst>
              <a:ext uri="{FF2B5EF4-FFF2-40B4-BE49-F238E27FC236}">
                <a16:creationId xmlns:a16="http://schemas.microsoft.com/office/drawing/2014/main" id="{2C1C2817-62AD-425E-86C9-2D69877F11BB}"/>
              </a:ext>
            </a:extLst>
          </p:cNvPr>
          <p:cNvSpPr txBox="1"/>
          <p:nvPr/>
        </p:nvSpPr>
        <p:spPr>
          <a:xfrm rot="-3048970">
            <a:off x="5481938" y="2681289"/>
            <a:ext cx="121525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Darker Grotesque"/>
                <a:ea typeface="Darker Grotesque"/>
                <a:cs typeface="Darker Grotesque"/>
                <a:sym typeface="Darker Grotesque"/>
              </a:rPr>
              <a:t>PICTURE</a:t>
            </a:r>
            <a:endParaRPr sz="1100" b="1" dirty="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5" name="Google Shape;332;p47">
            <a:extLst>
              <a:ext uri="{FF2B5EF4-FFF2-40B4-BE49-F238E27FC236}">
                <a16:creationId xmlns:a16="http://schemas.microsoft.com/office/drawing/2014/main" id="{E043D59A-32C1-474D-B3A1-3020438A9BC3}"/>
              </a:ext>
            </a:extLst>
          </p:cNvPr>
          <p:cNvSpPr txBox="1"/>
          <p:nvPr/>
        </p:nvSpPr>
        <p:spPr>
          <a:xfrm rot="-3034197">
            <a:off x="7364884" y="2443823"/>
            <a:ext cx="1049067" cy="40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Darker Grotesque"/>
                <a:ea typeface="Darker Grotesque"/>
                <a:cs typeface="Darker Grotesque"/>
                <a:sym typeface="Darker Grotesque"/>
              </a:rPr>
              <a:t>Egypt</a:t>
            </a:r>
            <a:endParaRPr b="1" dirty="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6" name="Google Shape;331;p47">
            <a:extLst>
              <a:ext uri="{FF2B5EF4-FFF2-40B4-BE49-F238E27FC236}">
                <a16:creationId xmlns:a16="http://schemas.microsoft.com/office/drawing/2014/main" id="{333ADDE8-A899-41B4-9567-E13DD14E5828}"/>
              </a:ext>
            </a:extLst>
          </p:cNvPr>
          <p:cNvSpPr txBox="1"/>
          <p:nvPr/>
        </p:nvSpPr>
        <p:spPr>
          <a:xfrm rot="-3034197">
            <a:off x="6313771" y="2443824"/>
            <a:ext cx="1049067" cy="40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Darker Grotesque"/>
                <a:ea typeface="Darker Grotesque"/>
                <a:cs typeface="Darker Grotesque"/>
                <a:sym typeface="Darker Grotesque"/>
              </a:rPr>
              <a:t>Mexico</a:t>
            </a:r>
            <a:endParaRPr b="1" dirty="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7" name="Google Shape;335;p47">
            <a:extLst>
              <a:ext uri="{FF2B5EF4-FFF2-40B4-BE49-F238E27FC236}">
                <a16:creationId xmlns:a16="http://schemas.microsoft.com/office/drawing/2014/main" id="{BC9C143F-E376-4A64-8703-0C0E502D28E3}"/>
              </a:ext>
            </a:extLst>
          </p:cNvPr>
          <p:cNvSpPr txBox="1"/>
          <p:nvPr/>
        </p:nvSpPr>
        <p:spPr>
          <a:xfrm rot="-3048970">
            <a:off x="6437573" y="2559550"/>
            <a:ext cx="121525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Darker Grotesque"/>
                <a:ea typeface="Darker Grotesque"/>
                <a:cs typeface="Darker Grotesque"/>
                <a:sym typeface="Darker Grotesque"/>
              </a:rPr>
              <a:t>PICTURE</a:t>
            </a:r>
            <a:endParaRPr sz="1100" b="1" dirty="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8" name="Google Shape;335;p47">
            <a:extLst>
              <a:ext uri="{FF2B5EF4-FFF2-40B4-BE49-F238E27FC236}">
                <a16:creationId xmlns:a16="http://schemas.microsoft.com/office/drawing/2014/main" id="{23678856-9DE4-40CB-A778-49F675BCC81B}"/>
              </a:ext>
            </a:extLst>
          </p:cNvPr>
          <p:cNvSpPr txBox="1"/>
          <p:nvPr/>
        </p:nvSpPr>
        <p:spPr>
          <a:xfrm rot="-3048970">
            <a:off x="7467099" y="2598460"/>
            <a:ext cx="121525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Darker Grotesque"/>
                <a:ea typeface="Darker Grotesque"/>
                <a:cs typeface="Darker Grotesque"/>
                <a:sym typeface="Darker Grotesque"/>
              </a:rPr>
              <a:t>PICTURE</a:t>
            </a:r>
            <a:endParaRPr sz="1100" b="1" dirty="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9" name="Google Shape;333;p47">
            <a:extLst>
              <a:ext uri="{FF2B5EF4-FFF2-40B4-BE49-F238E27FC236}">
                <a16:creationId xmlns:a16="http://schemas.microsoft.com/office/drawing/2014/main" id="{1170C97D-E1D4-4306-BC81-246D266CF5CC}"/>
              </a:ext>
            </a:extLst>
          </p:cNvPr>
          <p:cNvSpPr txBox="1"/>
          <p:nvPr/>
        </p:nvSpPr>
        <p:spPr>
          <a:xfrm>
            <a:off x="5295851" y="3489416"/>
            <a:ext cx="1054800" cy="658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Darker Grotesque"/>
                <a:ea typeface="Darker Grotesque"/>
                <a:cs typeface="Darker Grotesque"/>
                <a:sym typeface="Darker Grotesque"/>
              </a:rPr>
              <a:t>This is South Africa. We blah blah blah blah</a:t>
            </a:r>
            <a:endParaRPr sz="1100" b="1" dirty="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  <p:extLst>
      <p:ext uri="{BB962C8B-B14F-4D97-AF65-F5344CB8AC3E}">
        <p14:creationId xmlns:p14="http://schemas.microsoft.com/office/powerpoint/2010/main" val="539470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2" name="Google Shape;17972;p49"/>
          <p:cNvSpPr txBox="1">
            <a:spLocks noGrp="1"/>
          </p:cNvSpPr>
          <p:nvPr>
            <p:ph type="title"/>
          </p:nvPr>
        </p:nvSpPr>
        <p:spPr>
          <a:xfrm>
            <a:off x="2648906" y="2271157"/>
            <a:ext cx="3685309" cy="87682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Presentation</a:t>
            </a:r>
            <a:endParaRPr dirty="0"/>
          </a:p>
        </p:txBody>
      </p:sp>
      <p:grpSp>
        <p:nvGrpSpPr>
          <p:cNvPr id="17974" name="Google Shape;17974;p49"/>
          <p:cNvGrpSpPr/>
          <p:nvPr/>
        </p:nvGrpSpPr>
        <p:grpSpPr>
          <a:xfrm>
            <a:off x="4020167" y="3080562"/>
            <a:ext cx="942785" cy="134830"/>
            <a:chOff x="3657589" y="4197889"/>
            <a:chExt cx="942785" cy="134830"/>
          </a:xfrm>
        </p:grpSpPr>
        <p:grpSp>
          <p:nvGrpSpPr>
            <p:cNvPr id="17975" name="Google Shape;17975;p49"/>
            <p:cNvGrpSpPr/>
            <p:nvPr/>
          </p:nvGrpSpPr>
          <p:grpSpPr>
            <a:xfrm flipH="1">
              <a:off x="4063789" y="4197889"/>
              <a:ext cx="130385" cy="134830"/>
              <a:chOff x="3657589" y="4197889"/>
              <a:chExt cx="130385" cy="134830"/>
            </a:xfrm>
          </p:grpSpPr>
          <p:sp>
            <p:nvSpPr>
              <p:cNvPr id="17976" name="Google Shape;1797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7" name="Google Shape;1797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8" name="Google Shape;1797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9" name="Google Shape;1797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0" name="Google Shape;17980;p49"/>
            <p:cNvGrpSpPr/>
            <p:nvPr/>
          </p:nvGrpSpPr>
          <p:grpSpPr>
            <a:xfrm flipH="1">
              <a:off x="3860689" y="4197889"/>
              <a:ext cx="130385" cy="134830"/>
              <a:chOff x="3657589" y="4197889"/>
              <a:chExt cx="130385" cy="134830"/>
            </a:xfrm>
          </p:grpSpPr>
          <p:sp>
            <p:nvSpPr>
              <p:cNvPr id="17981" name="Google Shape;17981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2" name="Google Shape;17982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3" name="Google Shape;17983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4" name="Google Shape;17984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5" name="Google Shape;17985;p49"/>
            <p:cNvGrpSpPr/>
            <p:nvPr/>
          </p:nvGrpSpPr>
          <p:grpSpPr>
            <a:xfrm flipH="1">
              <a:off x="3657589" y="4197889"/>
              <a:ext cx="130385" cy="134830"/>
              <a:chOff x="3657589" y="4197889"/>
              <a:chExt cx="130385" cy="134830"/>
            </a:xfrm>
          </p:grpSpPr>
          <p:sp>
            <p:nvSpPr>
              <p:cNvPr id="17986" name="Google Shape;1798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7" name="Google Shape;1798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8" name="Google Shape;1798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9" name="Google Shape;1798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90" name="Google Shape;17990;p49"/>
            <p:cNvGrpSpPr/>
            <p:nvPr/>
          </p:nvGrpSpPr>
          <p:grpSpPr>
            <a:xfrm>
              <a:off x="4266889" y="4197889"/>
              <a:ext cx="130385" cy="134830"/>
              <a:chOff x="3657589" y="4197889"/>
              <a:chExt cx="130385" cy="134830"/>
            </a:xfrm>
          </p:grpSpPr>
          <p:sp>
            <p:nvSpPr>
              <p:cNvPr id="17991" name="Google Shape;17991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2" name="Google Shape;17992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3" name="Google Shape;17993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4" name="Google Shape;17994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95" name="Google Shape;17995;p49"/>
            <p:cNvGrpSpPr/>
            <p:nvPr/>
          </p:nvGrpSpPr>
          <p:grpSpPr>
            <a:xfrm>
              <a:off x="4469989" y="4197889"/>
              <a:ext cx="130385" cy="134830"/>
              <a:chOff x="3657589" y="4197889"/>
              <a:chExt cx="130385" cy="134830"/>
            </a:xfrm>
          </p:grpSpPr>
          <p:sp>
            <p:nvSpPr>
              <p:cNvPr id="17996" name="Google Shape;1799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7" name="Google Shape;1799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8" name="Google Shape;1799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9" name="Google Shape;1799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00" name="Google Shape;18000;p49"/>
          <p:cNvGrpSpPr/>
          <p:nvPr/>
        </p:nvGrpSpPr>
        <p:grpSpPr>
          <a:xfrm>
            <a:off x="1825228" y="1896567"/>
            <a:ext cx="5363146" cy="605125"/>
            <a:chOff x="3657600" y="1019075"/>
            <a:chExt cx="1724450" cy="605125"/>
          </a:xfrm>
        </p:grpSpPr>
        <p:grpSp>
          <p:nvGrpSpPr>
            <p:cNvPr id="18001" name="Google Shape;18001;p49"/>
            <p:cNvGrpSpPr/>
            <p:nvPr/>
          </p:nvGrpSpPr>
          <p:grpSpPr>
            <a:xfrm>
              <a:off x="5033325" y="1019075"/>
              <a:ext cx="348725" cy="605125"/>
              <a:chOff x="1844575" y="3521738"/>
              <a:chExt cx="348725" cy="605125"/>
            </a:xfrm>
          </p:grpSpPr>
          <p:sp>
            <p:nvSpPr>
              <p:cNvPr id="18002" name="Google Shape;18002;p4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3" name="Google Shape;18003;p4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4" name="Google Shape;18004;p4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5" name="Google Shape;18005;p4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6" name="Google Shape;18006;p4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7" name="Google Shape;18007;p4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8" name="Google Shape;18008;p4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9" name="Google Shape;18009;p4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0" name="Google Shape;18010;p4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11" name="Google Shape;18011;p49"/>
            <p:cNvGrpSpPr/>
            <p:nvPr/>
          </p:nvGrpSpPr>
          <p:grpSpPr>
            <a:xfrm flipH="1">
              <a:off x="3657600" y="1019075"/>
              <a:ext cx="348725" cy="605125"/>
              <a:chOff x="1844575" y="3521738"/>
              <a:chExt cx="348725" cy="605125"/>
            </a:xfrm>
          </p:grpSpPr>
          <p:sp>
            <p:nvSpPr>
              <p:cNvPr id="18012" name="Google Shape;18012;p4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3" name="Google Shape;18013;p4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4" name="Google Shape;18014;p4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5" name="Google Shape;18015;p4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6" name="Google Shape;18016;p4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7" name="Google Shape;18017;p4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8" name="Google Shape;18018;p4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9" name="Google Shape;18019;p4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0" name="Google Shape;18020;p4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0" name="Google Shape;18290;p59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JOURNAL WRITING</a:t>
            </a:r>
            <a:endParaRPr/>
          </a:p>
        </p:txBody>
      </p:sp>
      <p:sp>
        <p:nvSpPr>
          <p:cNvPr id="18291" name="Google Shape;18291;p59"/>
          <p:cNvSpPr txBox="1"/>
          <p:nvPr/>
        </p:nvSpPr>
        <p:spPr>
          <a:xfrm>
            <a:off x="3791250" y="1150025"/>
            <a:ext cx="48402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100"/>
              <a:buFont typeface="ABeeZee"/>
              <a:buChar char="●"/>
            </a:pPr>
            <a:r>
              <a:rPr lang="es" sz="2100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Write a few sentences in English about your day</a:t>
            </a:r>
            <a:endParaRPr sz="2100">
              <a:solidFill>
                <a:schemeClr val="hlink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457200" lvl="0" indent="-3619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100"/>
              <a:buFont typeface="Krub"/>
              <a:buChar char="●"/>
            </a:pPr>
            <a:r>
              <a:rPr lang="es" sz="2100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Draw a </a:t>
            </a:r>
            <a:r>
              <a:rPr lang="es" sz="2100" b="1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picture </a:t>
            </a:r>
            <a:r>
              <a:rPr lang="es" sz="2100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about your day</a:t>
            </a:r>
            <a:endParaRPr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8292" name="Google Shape;18292;p59"/>
          <p:cNvSpPr txBox="1"/>
          <p:nvPr/>
        </p:nvSpPr>
        <p:spPr>
          <a:xfrm>
            <a:off x="4296775" y="2564350"/>
            <a:ext cx="4334700" cy="24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619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eZee"/>
              <a:buChar char="●"/>
            </a:pPr>
            <a:r>
              <a:rPr lang="es" sz="2100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What did you like?</a:t>
            </a:r>
            <a:endParaRPr sz="2100">
              <a:solidFill>
                <a:srgbClr val="FFFFFF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457200" marR="0" lvl="0" indent="-3619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eZee"/>
              <a:buChar char="●"/>
            </a:pPr>
            <a:r>
              <a:rPr lang="es" sz="2100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What did you not like?</a:t>
            </a:r>
            <a:endParaRPr sz="2100">
              <a:solidFill>
                <a:srgbClr val="FFFFFF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457200" marR="0" lvl="0" indent="-3619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eZee"/>
              <a:buChar char="●"/>
            </a:pPr>
            <a:r>
              <a:rPr lang="es" sz="2100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Remember, full sentences</a:t>
            </a:r>
            <a:endParaRPr sz="2100">
              <a:solidFill>
                <a:srgbClr val="FFFFFF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457200" marR="0" lvl="0" indent="-3619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Krub"/>
              <a:buChar char="●"/>
            </a:pPr>
            <a:r>
              <a:rPr lang="es" sz="2100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Good journals get </a:t>
            </a:r>
            <a:r>
              <a:rPr lang="es" sz="2100" b="1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extra </a:t>
            </a:r>
            <a:r>
              <a:rPr lang="es" sz="2100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points!</a:t>
            </a:r>
            <a:endParaRPr sz="2100">
              <a:solidFill>
                <a:srgbClr val="FFFFFF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8293" name="Google Shape;18293;p59"/>
          <p:cNvPicPr preferRelativeResize="0"/>
          <p:nvPr/>
        </p:nvPicPr>
        <p:blipFill rotWithShape="1">
          <a:blip r:embed="rId3">
            <a:alphaModFix/>
          </a:blip>
          <a:srcRect l="17339" r="17398"/>
          <a:stretch/>
        </p:blipFill>
        <p:spPr>
          <a:xfrm>
            <a:off x="424352" y="1541775"/>
            <a:ext cx="3366900" cy="3184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2" name="Google Shape;18312;p61"/>
          <p:cNvSpPr txBox="1">
            <a:spLocks noGrp="1"/>
          </p:cNvSpPr>
          <p:nvPr>
            <p:ph type="subTitle" idx="1"/>
          </p:nvPr>
        </p:nvSpPr>
        <p:spPr>
          <a:xfrm>
            <a:off x="719950" y="1664250"/>
            <a:ext cx="77040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i="1"/>
              <a:t>See you tomorrow for the last day of camp!</a:t>
            </a:r>
            <a:endParaRPr sz="4800"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2" name="Google Shape;17972;p49"/>
          <p:cNvSpPr txBox="1">
            <a:spLocks noGrp="1"/>
          </p:cNvSpPr>
          <p:nvPr>
            <p:ph type="title"/>
          </p:nvPr>
        </p:nvSpPr>
        <p:spPr>
          <a:xfrm>
            <a:off x="2187616" y="2013363"/>
            <a:ext cx="47244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Review</a:t>
            </a:r>
            <a:endParaRPr dirty="0"/>
          </a:p>
        </p:txBody>
      </p:sp>
      <p:grpSp>
        <p:nvGrpSpPr>
          <p:cNvPr id="17974" name="Google Shape;17974;p49"/>
          <p:cNvGrpSpPr/>
          <p:nvPr/>
        </p:nvGrpSpPr>
        <p:grpSpPr>
          <a:xfrm>
            <a:off x="4078423" y="2880586"/>
            <a:ext cx="942785" cy="134830"/>
            <a:chOff x="3657589" y="4197889"/>
            <a:chExt cx="942785" cy="134830"/>
          </a:xfrm>
        </p:grpSpPr>
        <p:grpSp>
          <p:nvGrpSpPr>
            <p:cNvPr id="17975" name="Google Shape;17975;p49"/>
            <p:cNvGrpSpPr/>
            <p:nvPr/>
          </p:nvGrpSpPr>
          <p:grpSpPr>
            <a:xfrm flipH="1">
              <a:off x="4063789" y="4197889"/>
              <a:ext cx="130385" cy="134830"/>
              <a:chOff x="3657589" y="4197889"/>
              <a:chExt cx="130385" cy="134830"/>
            </a:xfrm>
          </p:grpSpPr>
          <p:sp>
            <p:nvSpPr>
              <p:cNvPr id="17976" name="Google Shape;1797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7" name="Google Shape;1797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8" name="Google Shape;1797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9" name="Google Shape;1797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0" name="Google Shape;17980;p49"/>
            <p:cNvGrpSpPr/>
            <p:nvPr/>
          </p:nvGrpSpPr>
          <p:grpSpPr>
            <a:xfrm flipH="1">
              <a:off x="3860689" y="4197889"/>
              <a:ext cx="130385" cy="134830"/>
              <a:chOff x="3657589" y="4197889"/>
              <a:chExt cx="130385" cy="134830"/>
            </a:xfrm>
          </p:grpSpPr>
          <p:sp>
            <p:nvSpPr>
              <p:cNvPr id="17981" name="Google Shape;17981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2" name="Google Shape;17982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3" name="Google Shape;17983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4" name="Google Shape;17984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5" name="Google Shape;17985;p49"/>
            <p:cNvGrpSpPr/>
            <p:nvPr/>
          </p:nvGrpSpPr>
          <p:grpSpPr>
            <a:xfrm flipH="1">
              <a:off x="3657589" y="4197889"/>
              <a:ext cx="130385" cy="134830"/>
              <a:chOff x="3657589" y="4197889"/>
              <a:chExt cx="130385" cy="134830"/>
            </a:xfrm>
          </p:grpSpPr>
          <p:sp>
            <p:nvSpPr>
              <p:cNvPr id="17986" name="Google Shape;1798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7" name="Google Shape;1798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8" name="Google Shape;1798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9" name="Google Shape;1798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90" name="Google Shape;17990;p49"/>
            <p:cNvGrpSpPr/>
            <p:nvPr/>
          </p:nvGrpSpPr>
          <p:grpSpPr>
            <a:xfrm>
              <a:off x="4266889" y="4197889"/>
              <a:ext cx="130385" cy="134830"/>
              <a:chOff x="3657589" y="4197889"/>
              <a:chExt cx="130385" cy="134830"/>
            </a:xfrm>
          </p:grpSpPr>
          <p:sp>
            <p:nvSpPr>
              <p:cNvPr id="17991" name="Google Shape;17991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2" name="Google Shape;17992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3" name="Google Shape;17993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4" name="Google Shape;17994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95" name="Google Shape;17995;p49"/>
            <p:cNvGrpSpPr/>
            <p:nvPr/>
          </p:nvGrpSpPr>
          <p:grpSpPr>
            <a:xfrm>
              <a:off x="4469989" y="4197889"/>
              <a:ext cx="130385" cy="134830"/>
              <a:chOff x="3657589" y="4197889"/>
              <a:chExt cx="130385" cy="134830"/>
            </a:xfrm>
          </p:grpSpPr>
          <p:sp>
            <p:nvSpPr>
              <p:cNvPr id="17996" name="Google Shape;1799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7" name="Google Shape;1799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8" name="Google Shape;1799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9" name="Google Shape;1799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00" name="Google Shape;18000;p49"/>
          <p:cNvGrpSpPr/>
          <p:nvPr/>
        </p:nvGrpSpPr>
        <p:grpSpPr>
          <a:xfrm>
            <a:off x="2289854" y="1767694"/>
            <a:ext cx="4557393" cy="1186496"/>
            <a:chOff x="3657600" y="1019075"/>
            <a:chExt cx="1724450" cy="605125"/>
          </a:xfrm>
        </p:grpSpPr>
        <p:grpSp>
          <p:nvGrpSpPr>
            <p:cNvPr id="18001" name="Google Shape;18001;p49"/>
            <p:cNvGrpSpPr/>
            <p:nvPr/>
          </p:nvGrpSpPr>
          <p:grpSpPr>
            <a:xfrm>
              <a:off x="5033325" y="1019075"/>
              <a:ext cx="348725" cy="605125"/>
              <a:chOff x="1844575" y="3521738"/>
              <a:chExt cx="348725" cy="605125"/>
            </a:xfrm>
          </p:grpSpPr>
          <p:sp>
            <p:nvSpPr>
              <p:cNvPr id="18002" name="Google Shape;18002;p4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3" name="Google Shape;18003;p4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4" name="Google Shape;18004;p4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5" name="Google Shape;18005;p4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6" name="Google Shape;18006;p4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7" name="Google Shape;18007;p4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8" name="Google Shape;18008;p4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9" name="Google Shape;18009;p4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0" name="Google Shape;18010;p4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11" name="Google Shape;18011;p49"/>
            <p:cNvGrpSpPr/>
            <p:nvPr/>
          </p:nvGrpSpPr>
          <p:grpSpPr>
            <a:xfrm flipH="1">
              <a:off x="3657600" y="1019075"/>
              <a:ext cx="348725" cy="605125"/>
              <a:chOff x="1844575" y="3521738"/>
              <a:chExt cx="348725" cy="605125"/>
            </a:xfrm>
          </p:grpSpPr>
          <p:sp>
            <p:nvSpPr>
              <p:cNvPr id="18012" name="Google Shape;18012;p4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3" name="Google Shape;18013;p4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4" name="Google Shape;18014;p4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5" name="Google Shape;18015;p4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6" name="Google Shape;18016;p4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7" name="Google Shape;18017;p4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8" name="Google Shape;18018;p4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9" name="Google Shape;18019;p4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0" name="Google Shape;18020;p4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6224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7972;p49">
            <a:extLst>
              <a:ext uri="{FF2B5EF4-FFF2-40B4-BE49-F238E27FC236}">
                <a16:creationId xmlns:a16="http://schemas.microsoft.com/office/drawing/2014/main" id="{C566394A-A8E1-41E7-93CD-55CEA6E98F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91077" y="-75957"/>
            <a:ext cx="3486144" cy="104789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7200" dirty="0"/>
              <a:t>Review Game</a:t>
            </a:r>
            <a:endParaRPr sz="7200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A8891B1-6625-4DF3-9903-52B5D4CD8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234" y="1314023"/>
            <a:ext cx="6539532" cy="3605375"/>
          </a:xfrm>
        </p:spPr>
        <p:txBody>
          <a:bodyPr>
            <a:norm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dirty="0"/>
              <a:t>Stand with one arm out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dirty="0"/>
              <a:t>Stand with arms straight out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dirty="0"/>
              <a:t>Stand with arms straight up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dirty="0"/>
              <a:t>Stand with arms on hips and feet apart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pic>
        <p:nvPicPr>
          <p:cNvPr id="14" name="Picture 18" descr="left, man, pointing, pose, posture, showing, standing icon">
            <a:extLst>
              <a:ext uri="{FF2B5EF4-FFF2-40B4-BE49-F238E27FC236}">
                <a16:creationId xmlns:a16="http://schemas.microsoft.com/office/drawing/2014/main" id="{C8D6330F-6168-4863-B77B-B1B268630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1410" y="1393545"/>
            <a:ext cx="751622" cy="1135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2" descr="arms, man, open, pose, posture, standing, two hands icon">
            <a:extLst>
              <a:ext uri="{FF2B5EF4-FFF2-40B4-BE49-F238E27FC236}">
                <a16:creationId xmlns:a16="http://schemas.microsoft.com/office/drawing/2014/main" id="{6917FEB8-CDB5-4AA4-98BA-7817F7A91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386" y="2025808"/>
            <a:ext cx="989520" cy="1091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Related image">
            <a:extLst>
              <a:ext uri="{FF2B5EF4-FFF2-40B4-BE49-F238E27FC236}">
                <a16:creationId xmlns:a16="http://schemas.microsoft.com/office/drawing/2014/main" id="{387B5052-0F98-4031-A864-FD25C25F0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906" y="2747314"/>
            <a:ext cx="634976" cy="1182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hands, man, pose, posture, standing, waist icon">
            <a:extLst>
              <a:ext uri="{FF2B5EF4-FFF2-40B4-BE49-F238E27FC236}">
                <a16:creationId xmlns:a16="http://schemas.microsoft.com/office/drawing/2014/main" id="{F38A2E47-8E9C-42A0-A49F-C344A0952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0882" y="3338419"/>
            <a:ext cx="646521" cy="1182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5">
            <a:extLst>
              <a:ext uri="{FF2B5EF4-FFF2-40B4-BE49-F238E27FC236}">
                <a16:creationId xmlns:a16="http://schemas.microsoft.com/office/drawing/2014/main" id="{C15D1ED3-9592-4BB4-921F-5E7FC2631D65}"/>
              </a:ext>
            </a:extLst>
          </p:cNvPr>
          <p:cNvSpPr/>
          <p:nvPr/>
        </p:nvSpPr>
        <p:spPr>
          <a:xfrm>
            <a:off x="5838504" y="818637"/>
            <a:ext cx="320280" cy="519439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3038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F8B3CCC4-98B3-4D22-A2EA-152B01C54952}"/>
              </a:ext>
            </a:extLst>
          </p:cNvPr>
          <p:cNvSpPr/>
          <p:nvPr/>
        </p:nvSpPr>
        <p:spPr>
          <a:xfrm>
            <a:off x="6771006" y="1504483"/>
            <a:ext cx="320280" cy="519439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3038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21217A30-6461-451A-93F0-0541E1C8D68F}"/>
              </a:ext>
            </a:extLst>
          </p:cNvPr>
          <p:cNvSpPr/>
          <p:nvPr/>
        </p:nvSpPr>
        <p:spPr>
          <a:xfrm>
            <a:off x="7583254" y="2269019"/>
            <a:ext cx="320280" cy="519439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3038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333EC67D-A5BB-46D7-9F14-B439215D20C3}"/>
              </a:ext>
            </a:extLst>
          </p:cNvPr>
          <p:cNvSpPr/>
          <p:nvPr/>
        </p:nvSpPr>
        <p:spPr>
          <a:xfrm>
            <a:off x="8224002" y="2818980"/>
            <a:ext cx="320280" cy="519439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3038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26812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131" y="254622"/>
            <a:ext cx="3314542" cy="594066"/>
          </a:xfrm>
        </p:spPr>
        <p:txBody>
          <a:bodyPr/>
          <a:lstStyle/>
          <a:p>
            <a:r>
              <a:rPr lang="en-US" altLang="ko-KR" dirty="0"/>
              <a:t>Japan Capital City?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Osaka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Seoul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Tokyo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Washington, D.C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17493" y="2680907"/>
            <a:ext cx="3410580" cy="658641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1026" name="Picture 2" descr="Aerial View Of Tokyo Cityscape With Fuji Mountain In Japan Stock Photo -  Download Image Now - iStock">
            <a:extLst>
              <a:ext uri="{FF2B5EF4-FFF2-40B4-BE49-F238E27FC236}">
                <a16:creationId xmlns:a16="http://schemas.microsoft.com/office/drawing/2014/main" id="{27FED21B-8476-438C-992C-CEFFFE8C5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660" y="1646274"/>
            <a:ext cx="3410580" cy="2273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4461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131" y="254622"/>
            <a:ext cx="3314542" cy="594066"/>
          </a:xfrm>
        </p:spPr>
        <p:txBody>
          <a:bodyPr/>
          <a:lstStyle/>
          <a:p>
            <a:r>
              <a:rPr lang="en-US" altLang="ko-KR" dirty="0"/>
              <a:t>Egypt Capital City?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Cairo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Pretoria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Tokyo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Moscow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46811" y="1631336"/>
            <a:ext cx="2521899" cy="595030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5122" name="Picture 2" descr="Why 2020 is the year to visit Cairo - BBC Travel">
            <a:extLst>
              <a:ext uri="{FF2B5EF4-FFF2-40B4-BE49-F238E27FC236}">
                <a16:creationId xmlns:a16="http://schemas.microsoft.com/office/drawing/2014/main" id="{4D86C9D4-2971-44BE-B79B-9E186E06F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412" y="1631336"/>
            <a:ext cx="3842555" cy="216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831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722" y="237858"/>
            <a:ext cx="3314542" cy="985647"/>
          </a:xfrm>
        </p:spPr>
        <p:txBody>
          <a:bodyPr/>
          <a:lstStyle/>
          <a:p>
            <a:r>
              <a:rPr lang="en-US" altLang="ko-KR" sz="6000" dirty="0"/>
              <a:t>What this?</a:t>
            </a:r>
            <a:endParaRPr lang="ko-KR" altLang="en-US" sz="6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 err="1"/>
              <a:t>koekbrother</a:t>
            </a:r>
            <a:endParaRPr lang="en-US" altLang="ko-KR" sz="3600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koeksister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donut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biltong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72000" y="2198696"/>
            <a:ext cx="3314542" cy="560408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6" name="Google Shape;353;p39">
            <a:extLst>
              <a:ext uri="{FF2B5EF4-FFF2-40B4-BE49-F238E27FC236}">
                <a16:creationId xmlns:a16="http://schemas.microsoft.com/office/drawing/2014/main" id="{99C50813-AE90-4A7F-9756-986BD606FAB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861" y="1513745"/>
            <a:ext cx="3314542" cy="2510404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040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6359" y="237859"/>
            <a:ext cx="3314542" cy="594066"/>
          </a:xfrm>
        </p:spPr>
        <p:txBody>
          <a:bodyPr/>
          <a:lstStyle/>
          <a:p>
            <a:r>
              <a:rPr lang="en-US" altLang="ko-KR" dirty="0"/>
              <a:t>What this?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fish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ramen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rice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sushi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09541" y="3324963"/>
            <a:ext cx="3410580" cy="658641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6" name="Google Shape;574;p65">
            <a:extLst>
              <a:ext uri="{FF2B5EF4-FFF2-40B4-BE49-F238E27FC236}">
                <a16:creationId xmlns:a16="http://schemas.microsoft.com/office/drawing/2014/main" id="{AB8BAD04-E4F7-49AC-ACEE-8DAC3F7CAD9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915" y="1530384"/>
            <a:ext cx="3709546" cy="25240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592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131" y="254622"/>
            <a:ext cx="3314542" cy="594066"/>
          </a:xfrm>
        </p:spPr>
        <p:txBody>
          <a:bodyPr/>
          <a:lstStyle/>
          <a:p>
            <a:r>
              <a:rPr lang="en-US" altLang="ko-KR" dirty="0"/>
              <a:t>Who is this?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Naomi Osaka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Yoko Ono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Rami Malek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Charlize Theron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72000" y="1615432"/>
            <a:ext cx="3410580" cy="658641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6" name="Google Shape;549;p64">
            <a:extLst>
              <a:ext uri="{FF2B5EF4-FFF2-40B4-BE49-F238E27FC236}">
                <a16:creationId xmlns:a16="http://schemas.microsoft.com/office/drawing/2014/main" id="{66DBF0C5-9E7F-4137-9BCE-C1AE25E12FB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363" y="1166807"/>
            <a:ext cx="2874873" cy="3460851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42875" dist="38100" dir="4800000" algn="bl" rotWithShape="0">
              <a:schemeClr val="dk2">
                <a:alpha val="52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916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6" name="Google Shape;17726;p38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VOCABULARY</a:t>
            </a:r>
            <a:endParaRPr/>
          </a:p>
        </p:txBody>
      </p:sp>
      <p:sp>
        <p:nvSpPr>
          <p:cNvPr id="17727" name="Google Shape;17727;p38"/>
          <p:cNvSpPr txBox="1"/>
          <p:nvPr/>
        </p:nvSpPr>
        <p:spPr>
          <a:xfrm>
            <a:off x="3765450" y="3910950"/>
            <a:ext cx="16131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traditional</a:t>
            </a:r>
            <a:endParaRPr sz="21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28" name="Google Shape;17728;p38"/>
          <p:cNvSpPr txBox="1"/>
          <p:nvPr/>
        </p:nvSpPr>
        <p:spPr>
          <a:xfrm>
            <a:off x="3072000" y="3403050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 b="1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전통적인</a:t>
            </a:r>
            <a:endParaRPr sz="2100" b="1">
              <a:solidFill>
                <a:srgbClr val="FFFFFF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729" name="Google Shape;177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6847" y="1518825"/>
            <a:ext cx="1664900" cy="166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30" name="Google Shape;177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2773" y="1518818"/>
            <a:ext cx="1664900" cy="166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xican 5th of May by Slidesgo">
  <a:themeElements>
    <a:clrScheme name="Simple Light">
      <a:dk1>
        <a:srgbClr val="302745"/>
      </a:dk1>
      <a:lt1>
        <a:srgbClr val="FFBA31"/>
      </a:lt1>
      <a:dk2>
        <a:srgbClr val="FF8831"/>
      </a:dk2>
      <a:lt2>
        <a:srgbClr val="E21C54"/>
      </a:lt2>
      <a:accent1>
        <a:srgbClr val="3FAF72"/>
      </a:accent1>
      <a:accent2>
        <a:srgbClr val="88AD25"/>
      </a:accent2>
      <a:accent3>
        <a:srgbClr val="EF519E"/>
      </a:accent3>
      <a:accent4>
        <a:srgbClr val="2498CB"/>
      </a:accent4>
      <a:accent5>
        <a:srgbClr val="805989"/>
      </a:accent5>
      <a:accent6>
        <a:srgbClr val="F9F991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307</Words>
  <Application>Microsoft Office PowerPoint</Application>
  <PresentationFormat>화면 슬라이드 쇼(16:9)</PresentationFormat>
  <Paragraphs>103</Paragraphs>
  <Slides>17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Roboto Condensed Light</vt:lpstr>
      <vt:lpstr>Bebas Neue</vt:lpstr>
      <vt:lpstr>Darker Grotesque</vt:lpstr>
      <vt:lpstr>Krub</vt:lpstr>
      <vt:lpstr>Alfa Slab One</vt:lpstr>
      <vt:lpstr>ABeeZee</vt:lpstr>
      <vt:lpstr>Arial</vt:lpstr>
      <vt:lpstr>Amatic SC</vt:lpstr>
      <vt:lpstr>Mexican 5th of May by Slidesgo</vt:lpstr>
      <vt:lpstr>MEXICO</vt:lpstr>
      <vt:lpstr>Review</vt:lpstr>
      <vt:lpstr>Review Game</vt:lpstr>
      <vt:lpstr>Japan Capital City?</vt:lpstr>
      <vt:lpstr>Egypt Capital City?</vt:lpstr>
      <vt:lpstr>What this?</vt:lpstr>
      <vt:lpstr>What this?</vt:lpstr>
      <vt:lpstr>Who is this?</vt:lpstr>
      <vt:lpstr>VOCABULARY</vt:lpstr>
      <vt:lpstr>LET’S LEARN ABOUT MEXICO</vt:lpstr>
      <vt:lpstr>LET’S LEARN ABOUT MEXICO</vt:lpstr>
      <vt:lpstr>FAMOUS PEOPLE FROM MEXICO</vt:lpstr>
      <vt:lpstr>MEXICAN FOOD AND CULTURE</vt:lpstr>
      <vt:lpstr>InstaGram PRofile</vt:lpstr>
      <vt:lpstr>Presentation</vt:lpstr>
      <vt:lpstr>JOURNAL WRITING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MEXICO</dc:title>
  <cp:lastModifiedBy>user</cp:lastModifiedBy>
  <cp:revision>11</cp:revision>
  <dcterms:modified xsi:type="dcterms:W3CDTF">2023-08-02T07:18:36Z</dcterms:modified>
</cp:coreProperties>
</file>